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3" r:id="rId6"/>
    <p:sldId id="260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anose="020F050202020403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78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PS Code: SIH1450</a:t>
            </a:r>
            <a:endParaRPr lang="en-US" dirty="0">
              <a:solidFill>
                <a:schemeClr val="tx1"/>
              </a:solidFill>
              <a:latin typeface="+mn-lt"/>
              <a:ea typeface="Franklin Gothic"/>
              <a:cs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sz="1400" b="1" dirty="0">
                <a:solidFill>
                  <a:schemeClr val="tx1"/>
                </a:solidFill>
                <a:latin typeface="+mn-lt"/>
              </a:rPr>
              <a:t>Develop and deploy a Large Language model (LLM)Based tool for generating human like responses to natural language inputs for network not connected over internet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Team Kanya Rashi</a:t>
            </a:r>
            <a:endParaRPr sz="14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 Malavika Joshi</a:t>
            </a:r>
            <a:endParaRPr sz="14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Institute Code (AISHE): 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Institute Name: 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J.B. INSTITUTE OF ENGINEERING &amp; TECHNOLOGY</a:t>
            </a:r>
            <a:endParaRPr sz="14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Theme Name: Large Language Model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35687" y="90613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Idea/Approach Details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4"/>
            <a:ext cx="7947861" cy="28761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 Giving “human” responses to natural language inputs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Producing  responses for questions without  the need  for an  internet connection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Providing a stable platform 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Managing huge amounts of domain specific datasets</a:t>
            </a:r>
            <a:r>
              <a:rPr lang="en-IN" dirty="0">
                <a:latin typeface="+mj-lt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Accurate Response through texts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It not only provides educational information but also connects with user  deeply.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 flipH="1" flipV="1">
            <a:off x="12067713" y="2426211"/>
            <a:ext cx="1315778" cy="9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4DF6-AAB2-7A78-032E-8B400A21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879063"/>
            <a:ext cx="4940811" cy="59681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A4860-17BF-E9E8-A926-9B4808621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PYTHON: Back-end code development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&amp; CSS: Front-end website development</a:t>
            </a:r>
          </a:p>
          <a:p>
            <a:pPr marL="228600" indent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USED </a:t>
            </a:r>
          </a:p>
          <a:p>
            <a:pPr marL="5715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processing(NLP)</a:t>
            </a:r>
          </a:p>
          <a:p>
            <a:pPr marL="5715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understanding(NLU)</a:t>
            </a:r>
          </a:p>
          <a:p>
            <a:pPr marL="5715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Language Model(LLM)</a:t>
            </a:r>
          </a:p>
          <a:p>
            <a:pPr marL="571500" indent="-342900">
              <a:buFont typeface="+mj-lt"/>
              <a:buAutoNum type="arabicPeriod"/>
            </a:pP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ABE9A-8167-849F-9888-6DA4600A6C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50" name="Picture 2" descr="What is Python Coding?">
            <a:extLst>
              <a:ext uri="{FF2B5EF4-FFF2-40B4-BE49-F238E27FC236}">
                <a16:creationId xmlns:a16="http://schemas.microsoft.com/office/drawing/2014/main" id="{3F336577-82C1-1CDD-C78A-11655C82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408351"/>
            <a:ext cx="941424" cy="94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6C2928CF-7EB7-D3B5-ED8F-1E84B6A8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61" y="1122218"/>
            <a:ext cx="1216303" cy="99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LP flowchart - 3M Inside Angle">
            <a:extLst>
              <a:ext uri="{FF2B5EF4-FFF2-40B4-BE49-F238E27FC236}">
                <a16:creationId xmlns:a16="http://schemas.microsoft.com/office/drawing/2014/main" id="{B6D57DEF-3F8B-7E95-ECD2-3925077C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61" y="2289363"/>
            <a:ext cx="6406876" cy="36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6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7AA3-36AD-00DF-4040-3B9A558E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77045"/>
            <a:ext cx="4941477" cy="61086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22C64-5063-CF61-6D41-8A7A606A3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D44B1-F1AD-B80D-B05F-D8E02794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696752"/>
            <a:ext cx="9622798" cy="44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9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1828-FEC7-9B24-1885-26650DD9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FCEED8-0E13-AE02-3F05-E01A3B934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B41B7-7BE3-FEE1-E1AA-9D5934C2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32" y="1770663"/>
            <a:ext cx="8362290" cy="36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888331" y="2247830"/>
            <a:ext cx="7036470" cy="21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text-text chatbot is created which provides any information in fraction of seconds. This platform is easily accessible to every individual . That chatbot can accept common texting language and provide us with required output. This can clarify any type of question and queries without any glitch.</a:t>
            </a: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22789" y="1013287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22789" y="2169435"/>
            <a:ext cx="8330268" cy="367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</a:t>
            </a:r>
            <a:r>
              <a:rPr lang="en-US" sz="1400" b="1" dirty="0">
                <a:solidFill>
                  <a:schemeClr val="tx1"/>
                </a:solidFill>
              </a:rPr>
              <a:t>Malavika Joshi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:AIML			Year (I,II,III,IV): III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</a:rPr>
              <a:t>Team Member 1 Name: </a:t>
            </a:r>
            <a:r>
              <a:rPr lang="en-US" sz="1400" b="1" dirty="0" err="1">
                <a:solidFill>
                  <a:schemeClr val="tx1"/>
                </a:solidFill>
              </a:rPr>
              <a:t>Rallapalli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Lakshmi Chandana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:AIML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</a:rPr>
              <a:t>Shada Manogna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dirty="0" err="1"/>
              <a:t>Btech</a:t>
            </a:r>
            <a:r>
              <a:rPr lang="en-US" sz="1200" dirty="0"/>
              <a:t>			Stream :AIML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 </a:t>
            </a:r>
            <a:r>
              <a:rPr lang="en-US" sz="1400" b="1" dirty="0">
                <a:solidFill>
                  <a:schemeClr val="tx1"/>
                </a:solidFill>
              </a:rPr>
              <a:t>Kakarla Bharadwaj Sai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 AIML 		                           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 </a:t>
            </a:r>
            <a:r>
              <a:rPr lang="en-US" sz="1400" b="1" dirty="0" err="1">
                <a:solidFill>
                  <a:schemeClr val="tx1"/>
                </a:solidFill>
              </a:rPr>
              <a:t>Bhadram</a:t>
            </a:r>
            <a:r>
              <a:rPr lang="en-US" sz="1400" b="1" dirty="0">
                <a:solidFill>
                  <a:schemeClr val="tx1"/>
                </a:solidFill>
              </a:rPr>
              <a:t>  </a:t>
            </a:r>
            <a:r>
              <a:rPr lang="en-US" sz="1400" b="1" dirty="0" err="1">
                <a:solidFill>
                  <a:schemeClr val="tx1"/>
                </a:solidFill>
              </a:rPr>
              <a:t>Srimannaryana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Sarvabhowma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:AIML			Year (I,II,III,IV):III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US" sz="1400" b="1" dirty="0">
                <a:solidFill>
                  <a:schemeClr val="tx1"/>
                </a:solidFill>
              </a:rPr>
              <a:t>Macha Shashank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:AIML			Year (I,II,III,IV):III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116</TotalTime>
  <Words>423</Words>
  <Application>Microsoft Office PowerPoint</Application>
  <PresentationFormat>Widescreen</PresentationFormat>
  <Paragraphs>48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Wingdings</vt:lpstr>
      <vt:lpstr>Noto Sans Symbols</vt:lpstr>
      <vt:lpstr>Franklin Gothic</vt:lpstr>
      <vt:lpstr>Libre Franklin</vt:lpstr>
      <vt:lpstr>Arial</vt:lpstr>
      <vt:lpstr>Calibri</vt:lpstr>
      <vt:lpstr>Theme1</vt:lpstr>
      <vt:lpstr>Basic Details of the Team and Problem Statement</vt:lpstr>
      <vt:lpstr>Idea/Approach Details</vt:lpstr>
      <vt:lpstr>TECHNOLOGY STACK</vt:lpstr>
      <vt:lpstr>PROCESS FLOW</vt:lpstr>
      <vt:lpstr>output</vt:lpstr>
      <vt:lpstr>CONCLUSION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Shada Manogna</cp:lastModifiedBy>
  <cp:revision>4</cp:revision>
  <dcterms:created xsi:type="dcterms:W3CDTF">2022-02-11T07:14:46Z</dcterms:created>
  <dcterms:modified xsi:type="dcterms:W3CDTF">2023-09-27T06:45:27Z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