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6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5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2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4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26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E6FA-ADF8-31C4-7E93-2D2211D3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3D0C-5CA0-9F07-680A-CB33FACA0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00E1-95A9-86A4-72E9-157FC3DC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FCD1-FF2F-01A8-FE0A-53A09FB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9492-25DF-4FC2-2509-65810347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1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4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1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856E-2B72-4E2E-B8E1-264BECA2A83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DB598F-B95F-4311-BDB9-0ADCDD6B9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0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79CA-0CEA-88E8-F7FB-C828F621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718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b="1" dirty="0"/>
              <a:t>Internship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26E3-9685-CFAC-E00A-4FB8D8E3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9500"/>
            <a:ext cx="9144000" cy="55518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Web Development - Mass Mail Dispatcher</a:t>
            </a:r>
            <a:endParaRPr lang="en-IN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52CB7EC-B268-54F8-DF8D-2B9A480675FD}"/>
              </a:ext>
            </a:extLst>
          </p:cNvPr>
          <p:cNvSpPr txBox="1">
            <a:spLocks/>
          </p:cNvSpPr>
          <p:nvPr/>
        </p:nvSpPr>
        <p:spPr>
          <a:xfrm>
            <a:off x="1524000" y="4251865"/>
            <a:ext cx="9144000" cy="2111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/>
              <a:t>Prepared By</a:t>
            </a:r>
          </a:p>
          <a:p>
            <a:r>
              <a:rPr lang="en-IN" sz="3200" b="1" dirty="0"/>
              <a:t>AJIT KUMAR</a:t>
            </a:r>
          </a:p>
          <a:p>
            <a:r>
              <a:rPr lang="en-IN" sz="3200" b="1" dirty="0"/>
              <a:t>1BY22MC003</a:t>
            </a:r>
          </a:p>
          <a:p>
            <a:r>
              <a:rPr lang="en-IN" sz="3200" b="1" dirty="0"/>
              <a:t>BMSIT&amp;M</a:t>
            </a:r>
          </a:p>
        </p:txBody>
      </p:sp>
    </p:spTree>
    <p:extLst>
      <p:ext uri="{BB962C8B-B14F-4D97-AF65-F5344CB8AC3E}">
        <p14:creationId xmlns:p14="http://schemas.microsoft.com/office/powerpoint/2010/main" val="195316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60C-4A6B-F10D-E69B-C960DDA9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3BA1-0104-F0EE-5BEA-DB86FD6C3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2400" dirty="0"/>
              <a:t>"Mass-Mail Dispatcher: An Innovative Bulk Email Solution"</a:t>
            </a:r>
          </a:p>
          <a:p>
            <a:endParaRPr lang="en-IN" sz="2400" dirty="0"/>
          </a:p>
          <a:p>
            <a:r>
              <a:rPr lang="en-IN" sz="2400" dirty="0"/>
              <a:t>Web-based application revolutionizes bulk email dispatching.</a:t>
            </a:r>
          </a:p>
          <a:p>
            <a:r>
              <a:rPr lang="en-IN" sz="2400" dirty="0"/>
              <a:t>Streamlines email distribution via CSV uploads.</a:t>
            </a:r>
          </a:p>
          <a:p>
            <a:r>
              <a:rPr lang="en-IN" sz="2400" dirty="0"/>
              <a:t>Identifies and organizes valid/invalid emails for user convenience.</a:t>
            </a:r>
          </a:p>
          <a:p>
            <a:r>
              <a:rPr lang="en-IN" sz="2400" dirty="0"/>
              <a:t>Empowers users with a structured interface for efficient dispatch.</a:t>
            </a:r>
          </a:p>
          <a:p>
            <a:r>
              <a:rPr lang="en-IN" sz="2400" dirty="0"/>
              <a:t>Redefines mass-mailing with robust architecture and user-centric features.</a:t>
            </a:r>
          </a:p>
        </p:txBody>
      </p:sp>
    </p:spTree>
    <p:extLst>
      <p:ext uri="{BB962C8B-B14F-4D97-AF65-F5344CB8AC3E}">
        <p14:creationId xmlns:p14="http://schemas.microsoft.com/office/powerpoint/2010/main" val="24583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60DD-7865-97ED-E9E8-147BF49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"Introduction to Mass-Mail Dispatcher"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3F7B-F2C4-B076-7ABC-C6B8FC67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Addresses challenges in bulk email dispatching.</a:t>
            </a:r>
          </a:p>
          <a:p>
            <a:r>
              <a:rPr lang="en-IN" sz="2400" dirty="0"/>
              <a:t>Revolutionizes email dissemination for efficiency.</a:t>
            </a:r>
          </a:p>
          <a:p>
            <a:r>
              <a:rPr lang="en-IN" sz="2400" dirty="0"/>
              <a:t>Aims to simplify managing vast recipient lists.</a:t>
            </a:r>
          </a:p>
          <a:p>
            <a:r>
              <a:rPr lang="en-IN" sz="2400" dirty="0"/>
              <a:t>Offers an intuitive, user-friendly platform.</a:t>
            </a:r>
          </a:p>
          <a:p>
            <a:r>
              <a:rPr lang="en-IN" sz="2400" dirty="0"/>
              <a:t>Promises enhanced precision and convenience in email dispatch.</a:t>
            </a:r>
          </a:p>
        </p:txBody>
      </p:sp>
    </p:spTree>
    <p:extLst>
      <p:ext uri="{BB962C8B-B14F-4D97-AF65-F5344CB8AC3E}">
        <p14:creationId xmlns:p14="http://schemas.microsoft.com/office/powerpoint/2010/main" val="107613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6797-54F4-B50C-C368-F5FA54C0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85E82-3264-FBEC-DEF9-FD021232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9" y="1376315"/>
            <a:ext cx="8802663" cy="49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A7DA6-DA0A-6D93-481A-96B76EF3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23" y="540336"/>
            <a:ext cx="10598870" cy="57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1E51D-5A3D-08C1-16CB-187DB60F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8" y="498325"/>
            <a:ext cx="11377646" cy="883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0AFAE-A28B-E8A6-3648-AA2B1609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25" y="1756732"/>
            <a:ext cx="9350550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7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116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Internship Project Report</vt:lpstr>
      <vt:lpstr>Abstract</vt:lpstr>
      <vt:lpstr>"Introduction to Mass-Mail Dispatcher"</vt:lpstr>
      <vt:lpstr>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Report</dc:title>
  <dc:creator>Ajit Kumar</dc:creator>
  <cp:lastModifiedBy>Ajit Kumar</cp:lastModifiedBy>
  <cp:revision>1</cp:revision>
  <dcterms:created xsi:type="dcterms:W3CDTF">2023-11-30T06:58:17Z</dcterms:created>
  <dcterms:modified xsi:type="dcterms:W3CDTF">2023-11-30T07:12:19Z</dcterms:modified>
</cp:coreProperties>
</file>