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71" r:id="rId2"/>
    <p:sldId id="272" r:id="rId3"/>
    <p:sldId id="273" r:id="rId4"/>
    <p:sldId id="274" r:id="rId5"/>
    <p:sldId id="257" r:id="rId6"/>
    <p:sldId id="258" r:id="rId7"/>
    <p:sldId id="259" r:id="rId8"/>
    <p:sldId id="260" r:id="rId9"/>
    <p:sldId id="261" r:id="rId10"/>
    <p:sldId id="263" r:id="rId11"/>
    <p:sldId id="264"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59A065E8-67F5-49A9-88CD-6CCD44B58C61}" type="datetimeFigureOut">
              <a:rPr lang="en-IN" smtClean="0"/>
              <a:t>26-05-2024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3E026A7-C142-4EBE-8D49-3321C6019376}"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78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065E8-67F5-49A9-88CD-6CCD44B58C61}"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026A7-C142-4EBE-8D49-3321C6019376}" type="slidenum">
              <a:rPr lang="en-IN" smtClean="0"/>
              <a:t>‹#›</a:t>
            </a:fld>
            <a:endParaRPr lang="en-IN"/>
          </a:p>
        </p:txBody>
      </p:sp>
    </p:spTree>
    <p:extLst>
      <p:ext uri="{BB962C8B-B14F-4D97-AF65-F5344CB8AC3E}">
        <p14:creationId xmlns:p14="http://schemas.microsoft.com/office/powerpoint/2010/main" val="84117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065E8-67F5-49A9-88CD-6CCD44B58C61}"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026A7-C142-4EBE-8D49-3321C6019376}" type="slidenum">
              <a:rPr lang="en-IN" smtClean="0"/>
              <a:t>‹#›</a:t>
            </a:fld>
            <a:endParaRPr lang="en-IN"/>
          </a:p>
        </p:txBody>
      </p:sp>
    </p:spTree>
    <p:extLst>
      <p:ext uri="{BB962C8B-B14F-4D97-AF65-F5344CB8AC3E}">
        <p14:creationId xmlns:p14="http://schemas.microsoft.com/office/powerpoint/2010/main" val="50209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065E8-67F5-49A9-88CD-6CCD44B58C61}"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026A7-C142-4EBE-8D49-3321C6019376}" type="slidenum">
              <a:rPr lang="en-IN" smtClean="0"/>
              <a:t>‹#›</a:t>
            </a:fld>
            <a:endParaRPr lang="en-IN"/>
          </a:p>
        </p:txBody>
      </p:sp>
    </p:spTree>
    <p:extLst>
      <p:ext uri="{BB962C8B-B14F-4D97-AF65-F5344CB8AC3E}">
        <p14:creationId xmlns:p14="http://schemas.microsoft.com/office/powerpoint/2010/main" val="65277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065E8-67F5-49A9-88CD-6CCD44B58C61}"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026A7-C142-4EBE-8D49-3321C6019376}"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00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A065E8-67F5-49A9-88CD-6CCD44B58C61}"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026A7-C142-4EBE-8D49-3321C6019376}" type="slidenum">
              <a:rPr lang="en-IN" smtClean="0"/>
              <a:t>‹#›</a:t>
            </a:fld>
            <a:endParaRPr lang="en-IN"/>
          </a:p>
        </p:txBody>
      </p:sp>
    </p:spTree>
    <p:extLst>
      <p:ext uri="{BB962C8B-B14F-4D97-AF65-F5344CB8AC3E}">
        <p14:creationId xmlns:p14="http://schemas.microsoft.com/office/powerpoint/2010/main" val="679049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A065E8-67F5-49A9-88CD-6CCD44B58C61}" type="datetimeFigureOut">
              <a:rPr lang="en-IN" smtClean="0"/>
              <a:t>26-05-2024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E026A7-C142-4EBE-8D49-3321C6019376}" type="slidenum">
              <a:rPr lang="en-IN" smtClean="0"/>
              <a:t>‹#›</a:t>
            </a:fld>
            <a:endParaRPr lang="en-IN"/>
          </a:p>
        </p:txBody>
      </p:sp>
    </p:spTree>
    <p:extLst>
      <p:ext uri="{BB962C8B-B14F-4D97-AF65-F5344CB8AC3E}">
        <p14:creationId xmlns:p14="http://schemas.microsoft.com/office/powerpoint/2010/main" val="2500242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A065E8-67F5-49A9-88CD-6CCD44B58C61}" type="datetimeFigureOut">
              <a:rPr lang="en-IN" smtClean="0"/>
              <a:t>26-05-2024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E026A7-C142-4EBE-8D49-3321C6019376}" type="slidenum">
              <a:rPr lang="en-IN" smtClean="0"/>
              <a:t>‹#›</a:t>
            </a:fld>
            <a:endParaRPr lang="en-IN"/>
          </a:p>
        </p:txBody>
      </p:sp>
    </p:spTree>
    <p:extLst>
      <p:ext uri="{BB962C8B-B14F-4D97-AF65-F5344CB8AC3E}">
        <p14:creationId xmlns:p14="http://schemas.microsoft.com/office/powerpoint/2010/main" val="366798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065E8-67F5-49A9-88CD-6CCD44B58C61}" type="datetimeFigureOut">
              <a:rPr lang="en-IN" smtClean="0"/>
              <a:t>26-05-2024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E026A7-C142-4EBE-8D49-3321C6019376}" type="slidenum">
              <a:rPr lang="en-IN" smtClean="0"/>
              <a:t>‹#›</a:t>
            </a:fld>
            <a:endParaRPr lang="en-IN"/>
          </a:p>
        </p:txBody>
      </p:sp>
    </p:spTree>
    <p:extLst>
      <p:ext uri="{BB962C8B-B14F-4D97-AF65-F5344CB8AC3E}">
        <p14:creationId xmlns:p14="http://schemas.microsoft.com/office/powerpoint/2010/main" val="259534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065E8-67F5-49A9-88CD-6CCD44B58C61}"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026A7-C142-4EBE-8D49-3321C6019376}" type="slidenum">
              <a:rPr lang="en-IN" smtClean="0"/>
              <a:t>‹#›</a:t>
            </a:fld>
            <a:endParaRPr lang="en-IN"/>
          </a:p>
        </p:txBody>
      </p:sp>
    </p:spTree>
    <p:extLst>
      <p:ext uri="{BB962C8B-B14F-4D97-AF65-F5344CB8AC3E}">
        <p14:creationId xmlns:p14="http://schemas.microsoft.com/office/powerpoint/2010/main" val="182536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065E8-67F5-49A9-88CD-6CCD44B58C61}"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026A7-C142-4EBE-8D49-3321C6019376}" type="slidenum">
              <a:rPr lang="en-IN" smtClean="0"/>
              <a:t>‹#›</a:t>
            </a:fld>
            <a:endParaRPr lang="en-IN"/>
          </a:p>
        </p:txBody>
      </p:sp>
    </p:spTree>
    <p:extLst>
      <p:ext uri="{BB962C8B-B14F-4D97-AF65-F5344CB8AC3E}">
        <p14:creationId xmlns:p14="http://schemas.microsoft.com/office/powerpoint/2010/main" val="9328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59A065E8-67F5-49A9-88CD-6CCD44B58C61}" type="datetimeFigureOut">
              <a:rPr lang="en-IN" smtClean="0"/>
              <a:t>26-05-2024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93E026A7-C142-4EBE-8D49-3321C6019376}" type="slidenum">
              <a:rPr lang="en-IN" smtClean="0"/>
              <a:t>‹#›</a:t>
            </a:fld>
            <a:endParaRPr lang="en-IN"/>
          </a:p>
        </p:txBody>
      </p:sp>
    </p:spTree>
    <p:extLst>
      <p:ext uri="{BB962C8B-B14F-4D97-AF65-F5344CB8AC3E}">
        <p14:creationId xmlns:p14="http://schemas.microsoft.com/office/powerpoint/2010/main" val="52943515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FEE4-85D8-A720-73B0-EEFD28B625CE}"/>
              </a:ext>
            </a:extLst>
          </p:cNvPr>
          <p:cNvSpPr>
            <a:spLocks noGrp="1"/>
          </p:cNvSpPr>
          <p:nvPr>
            <p:ph type="title"/>
          </p:nvPr>
        </p:nvSpPr>
        <p:spPr>
          <a:xfrm>
            <a:off x="3248025" y="1607565"/>
            <a:ext cx="5257800" cy="695277"/>
          </a:xfrm>
        </p:spPr>
        <p:txBody>
          <a:bodyPr>
            <a:normAutofit/>
          </a:bodyPr>
          <a:lstStyle/>
          <a:p>
            <a:r>
              <a:rPr lang="en-IN" dirty="0"/>
              <a:t>  </a:t>
            </a:r>
            <a:r>
              <a:rPr lang="en-IN" dirty="0">
                <a:solidFill>
                  <a:schemeClr val="accent4">
                    <a:lumMod val="75000"/>
                  </a:schemeClr>
                </a:solidFill>
              </a:rPr>
              <a:t>Department of MCA</a:t>
            </a:r>
          </a:p>
        </p:txBody>
      </p:sp>
      <p:sp>
        <p:nvSpPr>
          <p:cNvPr id="3" name="Content Placeholder 2">
            <a:extLst>
              <a:ext uri="{FF2B5EF4-FFF2-40B4-BE49-F238E27FC236}">
                <a16:creationId xmlns:a16="http://schemas.microsoft.com/office/drawing/2014/main" id="{8576B030-5316-4670-3364-E4B337532D92}"/>
              </a:ext>
            </a:extLst>
          </p:cNvPr>
          <p:cNvSpPr>
            <a:spLocks noGrp="1"/>
          </p:cNvSpPr>
          <p:nvPr>
            <p:ph idx="1"/>
          </p:nvPr>
        </p:nvSpPr>
        <p:spPr>
          <a:xfrm>
            <a:off x="1679346" y="2922309"/>
            <a:ext cx="7871774" cy="2328126"/>
          </a:xfrm>
        </p:spPr>
        <p:txBody>
          <a:bodyPr>
            <a:normAutofit fontScale="85000" lnSpcReduction="20000"/>
          </a:bodyPr>
          <a:lstStyle/>
          <a:p>
            <a:pPr marL="0" indent="0" algn="just">
              <a:buNone/>
            </a:pPr>
            <a:r>
              <a:rPr lang="en-IN" b="1"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IN" b="1" dirty="0">
                <a:solidFill>
                  <a:schemeClr val="accent4">
                    <a:lumMod val="50000"/>
                  </a:schemeClr>
                </a:solidFill>
                <a:latin typeface="Times New Roman" panose="02020603050405020304" pitchFamily="18" charset="0"/>
                <a:cs typeface="Times New Roman" panose="02020603050405020304" pitchFamily="18" charset="0"/>
              </a:rPr>
              <a:t>Dr Shiva Kumar T</a:t>
            </a:r>
          </a:p>
          <a:p>
            <a:pPr marL="0" indent="0" algn="just">
              <a:buNone/>
            </a:pPr>
            <a:r>
              <a:rPr lang="en-IN" b="1" dirty="0">
                <a:solidFill>
                  <a:schemeClr val="accent4">
                    <a:lumMod val="50000"/>
                  </a:schemeClr>
                </a:solidFill>
                <a:latin typeface="Times New Roman" panose="02020603050405020304" pitchFamily="18" charset="0"/>
                <a:cs typeface="Times New Roman" panose="02020603050405020304" pitchFamily="18" charset="0"/>
              </a:rPr>
              <a:t>                                                 Assistant Professor</a:t>
            </a:r>
          </a:p>
          <a:p>
            <a:pPr marL="0" indent="0" algn="just">
              <a:buNone/>
            </a:pPr>
            <a:r>
              <a:rPr lang="en-IN" dirty="0">
                <a:solidFill>
                  <a:schemeClr val="accent4">
                    <a:lumMod val="50000"/>
                  </a:schemeClr>
                </a:solidFill>
              </a:rPr>
              <a:t>                                        </a:t>
            </a:r>
          </a:p>
          <a:p>
            <a:pPr marL="0" indent="0" algn="just">
              <a:buNone/>
            </a:pPr>
            <a:r>
              <a:rPr lang="en-IN" dirty="0">
                <a:solidFill>
                  <a:schemeClr val="accent4">
                    <a:lumMod val="50000"/>
                  </a:schemeClr>
                </a:solidFill>
              </a:rPr>
              <a:t>                                                                     Presented by</a:t>
            </a:r>
          </a:p>
          <a:p>
            <a:pPr marL="0" indent="0" algn="just">
              <a:buNone/>
            </a:pPr>
            <a:r>
              <a:rPr lang="en-IN" dirty="0">
                <a:solidFill>
                  <a:schemeClr val="accent4">
                    <a:lumMod val="50000"/>
                  </a:schemeClr>
                </a:solidFill>
              </a:rPr>
              <a:t>                                                                   Shashank Katti                </a:t>
            </a:r>
          </a:p>
          <a:p>
            <a:pPr marL="0" indent="0" algn="just">
              <a:buNone/>
            </a:pPr>
            <a:r>
              <a:rPr lang="en-IN" dirty="0">
                <a:solidFill>
                  <a:schemeClr val="accent4">
                    <a:lumMod val="50000"/>
                  </a:schemeClr>
                </a:solidFill>
              </a:rPr>
              <a:t>                                                                     1BY22MC047        </a:t>
            </a:r>
            <a:r>
              <a:rPr lang="en-IN" dirty="0">
                <a:solidFill>
                  <a:schemeClr val="accent1">
                    <a:lumMod val="40000"/>
                    <a:lumOff val="60000"/>
                  </a:schemeClr>
                </a:solidFill>
              </a:rPr>
              <a:t>                                                                      </a:t>
            </a:r>
          </a:p>
        </p:txBody>
      </p:sp>
    </p:spTree>
    <p:extLst>
      <p:ext uri="{BB962C8B-B14F-4D97-AF65-F5344CB8AC3E}">
        <p14:creationId xmlns:p14="http://schemas.microsoft.com/office/powerpoint/2010/main" val="326642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D493C8-01AC-A7B3-B8BC-8A3F801943D2}"/>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440342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430865-06B6-9F1F-F2F2-2CA618D9A68C}"/>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483810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9888F92-ECCC-ACF4-0A7C-DA79FAF89B4B}"/>
              </a:ext>
            </a:extLst>
          </p:cNvPr>
          <p:cNvPicPr>
            <a:picLocks noChangeAspect="1"/>
          </p:cNvPicPr>
          <p:nvPr/>
        </p:nvPicPr>
        <p:blipFill>
          <a:blip r:embed="rId2"/>
          <a:stretch>
            <a:fillRect/>
          </a:stretch>
        </p:blipFill>
        <p:spPr>
          <a:xfrm>
            <a:off x="-27214" y="0"/>
            <a:ext cx="12219214" cy="6858000"/>
          </a:xfrm>
          <a:prstGeom prst="rect">
            <a:avLst/>
          </a:prstGeom>
        </p:spPr>
      </p:pic>
    </p:spTree>
    <p:extLst>
      <p:ext uri="{BB962C8B-B14F-4D97-AF65-F5344CB8AC3E}">
        <p14:creationId xmlns:p14="http://schemas.microsoft.com/office/powerpoint/2010/main" val="44988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67B909-51E0-F861-D4F4-134748DF690E}"/>
              </a:ext>
            </a:extLst>
          </p:cNvPr>
          <p:cNvSpPr txBox="1"/>
          <p:nvPr/>
        </p:nvSpPr>
        <p:spPr>
          <a:xfrm>
            <a:off x="1062037" y="1771650"/>
            <a:ext cx="10067925" cy="2308324"/>
          </a:xfrm>
          <a:prstGeom prst="rect">
            <a:avLst/>
          </a:prstGeom>
          <a:noFill/>
        </p:spPr>
        <p:txBody>
          <a:bodyPr wrap="square">
            <a:spAutoFit/>
          </a:bodyPr>
          <a:lstStyle/>
          <a:p>
            <a:r>
              <a:rPr lang="en-US" dirty="0"/>
              <a:t>Taking up a seminar on full stack development is highly motivating due to its pivotal role in today's technology landscape. The demand for developers who can seamlessly handle both front-end and back-end tasks is on the rise, making this a valuable and versatile skill. By delving into this topic, participants will gain insights into the extensive knowledge required, from designing user interfaces to managing databases and servers. Full stack development is integral to the industry as it streamlines the process of building and maintaining robust applications. This seminar will empower participants with a holistic understanding of full stack development, enhancing their ability to tackle complex projects and significantly boosting their employability in the competitive tech sector.</a:t>
            </a:r>
          </a:p>
        </p:txBody>
      </p:sp>
    </p:spTree>
    <p:extLst>
      <p:ext uri="{BB962C8B-B14F-4D97-AF65-F5344CB8AC3E}">
        <p14:creationId xmlns:p14="http://schemas.microsoft.com/office/powerpoint/2010/main" val="272119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6E3481-576B-EEB7-7005-88862C380981}"/>
              </a:ext>
            </a:extLst>
          </p:cNvPr>
          <p:cNvSpPr txBox="1"/>
          <p:nvPr/>
        </p:nvSpPr>
        <p:spPr>
          <a:xfrm>
            <a:off x="1162050" y="1809750"/>
            <a:ext cx="10153650" cy="2031325"/>
          </a:xfrm>
          <a:prstGeom prst="rect">
            <a:avLst/>
          </a:prstGeom>
          <a:noFill/>
        </p:spPr>
        <p:txBody>
          <a:bodyPr wrap="square">
            <a:spAutoFit/>
          </a:bodyPr>
          <a:lstStyle/>
          <a:p>
            <a:r>
              <a:rPr lang="en-US" dirty="0"/>
              <a:t>Full stack development is a crucial skill in today's technology landscape. The demand for versatile developers who can manage both the front-end and back-end aspects of applications is increasing. By exploring this topic, we can understand the breadth of knowledge required, the importance of full stack development in the industry, and how it shapes the way we build and maintain applications. This seminar aims to equip participants with a comprehensive understanding of full stack development, preparing them to tackle complex projects and improve their employability in the tech sector.</a:t>
            </a:r>
          </a:p>
          <a:p>
            <a:r>
              <a:rPr lang="en-US" dirty="0"/>
              <a:t>elaborate this for few lines</a:t>
            </a:r>
            <a:endParaRPr lang="en-IN" dirty="0"/>
          </a:p>
        </p:txBody>
      </p:sp>
    </p:spTree>
    <p:extLst>
      <p:ext uri="{BB962C8B-B14F-4D97-AF65-F5344CB8AC3E}">
        <p14:creationId xmlns:p14="http://schemas.microsoft.com/office/powerpoint/2010/main" val="56736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05DDCD-2A8F-E63B-3CD4-5BAD83DBBA1B}"/>
              </a:ext>
            </a:extLst>
          </p:cNvPr>
          <p:cNvSpPr txBox="1"/>
          <p:nvPr/>
        </p:nvSpPr>
        <p:spPr>
          <a:xfrm>
            <a:off x="1759670" y="1772240"/>
            <a:ext cx="8672660" cy="2862322"/>
          </a:xfrm>
          <a:prstGeom prst="rect">
            <a:avLst/>
          </a:prstGeom>
          <a:noFill/>
        </p:spPr>
        <p:txBody>
          <a:bodyPr wrap="square">
            <a:spAutoFit/>
          </a:bodyPr>
          <a:lstStyle/>
          <a:p>
            <a:r>
              <a:rPr lang="en-US" dirty="0"/>
              <a:t>Importance of Full Stack Development:</a:t>
            </a:r>
          </a:p>
          <a:p>
            <a:endParaRPr lang="en-US" dirty="0"/>
          </a:p>
          <a:p>
            <a:r>
              <a:rPr lang="en-US" dirty="0"/>
              <a:t>Versatility: Full stack developers can work on all parts of a project, making them invaluable team members.</a:t>
            </a:r>
          </a:p>
          <a:p>
            <a:r>
              <a:rPr lang="en-US" dirty="0"/>
              <a:t>Cost-Effective: Hiring full stack developers can be more cost-efficient than hiring separate front-end and back-end developers.</a:t>
            </a:r>
          </a:p>
          <a:p>
            <a:r>
              <a:rPr lang="en-US" dirty="0"/>
              <a:t>Efficient Problem-Solving: With knowledge of both sides, full stack developers can diagnose and resolve issues more effectively.</a:t>
            </a:r>
          </a:p>
          <a:p>
            <a:r>
              <a:rPr lang="en-US" dirty="0"/>
              <a:t>Better Project Management: Understanding the entire stack allows for better project planning and management, ensuring smoother workflows.</a:t>
            </a:r>
            <a:endParaRPr lang="en-IN" dirty="0"/>
          </a:p>
        </p:txBody>
      </p:sp>
    </p:spTree>
    <p:extLst>
      <p:ext uri="{BB962C8B-B14F-4D97-AF65-F5344CB8AC3E}">
        <p14:creationId xmlns:p14="http://schemas.microsoft.com/office/powerpoint/2010/main" val="288691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91287-9B52-7DE2-0DB5-5522AE09E673}"/>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413944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D884E6-5CA6-899B-D8F8-CBAEDF81016C}"/>
              </a:ext>
            </a:extLst>
          </p:cNvPr>
          <p:cNvSpPr txBox="1"/>
          <p:nvPr/>
        </p:nvSpPr>
        <p:spPr>
          <a:xfrm>
            <a:off x="1485900" y="1990724"/>
            <a:ext cx="9829800" cy="2031325"/>
          </a:xfrm>
          <a:prstGeom prst="rect">
            <a:avLst/>
          </a:prstGeom>
          <a:noFill/>
        </p:spPr>
        <p:txBody>
          <a:bodyPr wrap="square">
            <a:spAutoFit/>
          </a:bodyPr>
          <a:lstStyle/>
          <a:p>
            <a:r>
              <a:rPr lang="en-US" dirty="0"/>
              <a:t>Introduction to Full Stack Development:</a:t>
            </a:r>
          </a:p>
          <a:p>
            <a:endParaRPr lang="en-US" dirty="0"/>
          </a:p>
          <a:p>
            <a:r>
              <a:rPr lang="en-US" dirty="0"/>
              <a:t>Full stack development refers to the practice of working on both the front-end (client side) and back-end (server side) portions of an application. A full stack developer has the skills to handle all aspects of application development, from designing user interfaces to managing databases and server logic. This role requires proficiency in multiple programming languages and technologies, making it a versatile and highly valuable position in the tech industry.</a:t>
            </a:r>
            <a:endParaRPr lang="en-IN" dirty="0"/>
          </a:p>
        </p:txBody>
      </p:sp>
    </p:spTree>
    <p:extLst>
      <p:ext uri="{BB962C8B-B14F-4D97-AF65-F5344CB8AC3E}">
        <p14:creationId xmlns:p14="http://schemas.microsoft.com/office/powerpoint/2010/main" val="2837472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FA3AB2-44A1-C395-54E6-135EC2BB54CA}"/>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88507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41033C-86C8-93F1-4167-722D59D2AB8A}"/>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42749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D9470A-4BE7-848B-ED87-B87BBDBB2E4B}"/>
              </a:ext>
            </a:extLst>
          </p:cNvPr>
          <p:cNvSpPr txBox="1"/>
          <p:nvPr/>
        </p:nvSpPr>
        <p:spPr>
          <a:xfrm>
            <a:off x="1783237" y="2036189"/>
            <a:ext cx="8625526" cy="2308324"/>
          </a:xfrm>
          <a:prstGeom prst="rect">
            <a:avLst/>
          </a:prstGeom>
          <a:noFill/>
        </p:spPr>
        <p:txBody>
          <a:bodyPr wrap="square">
            <a:spAutoFit/>
          </a:bodyPr>
          <a:lstStyle/>
          <a:p>
            <a:r>
              <a:rPr lang="en-IN" dirty="0"/>
              <a:t>SECTION 1: Course Introduction</a:t>
            </a:r>
          </a:p>
          <a:p>
            <a:r>
              <a:rPr lang="en-IN" dirty="0"/>
              <a:t>SECTION 2: Basic HTML Programming</a:t>
            </a:r>
          </a:p>
          <a:p>
            <a:r>
              <a:rPr lang="en-IN" dirty="0"/>
              <a:t>SECTION 3: HTML Programming</a:t>
            </a:r>
          </a:p>
          <a:p>
            <a:r>
              <a:rPr lang="en-IN" dirty="0"/>
              <a:t>SECTION 4: Styling with CSS</a:t>
            </a:r>
          </a:p>
          <a:p>
            <a:r>
              <a:rPr lang="en-IN" dirty="0"/>
              <a:t>SECTION 5: Twitter Bootstrap Programming</a:t>
            </a:r>
          </a:p>
          <a:p>
            <a:r>
              <a:rPr lang="en-IN" dirty="0"/>
              <a:t>SECTION 6: Basic JavaScript Concepts</a:t>
            </a:r>
          </a:p>
          <a:p>
            <a:r>
              <a:rPr lang="en-IN" dirty="0"/>
              <a:t>SECTION 7: Python Programming Techniques</a:t>
            </a:r>
          </a:p>
          <a:p>
            <a:r>
              <a:rPr lang="en-IN" dirty="0"/>
              <a:t>SECTION 8: Backend programming with Python (Django)</a:t>
            </a:r>
          </a:p>
        </p:txBody>
      </p:sp>
    </p:spTree>
    <p:extLst>
      <p:ext uri="{BB962C8B-B14F-4D97-AF65-F5344CB8AC3E}">
        <p14:creationId xmlns:p14="http://schemas.microsoft.com/office/powerpoint/2010/main" val="244329702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Basis</Template>
  <TotalTime>102</TotalTime>
  <Words>466</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Corbel</vt:lpstr>
      <vt:lpstr>Times New Roman</vt:lpstr>
      <vt:lpstr>Basis</vt:lpstr>
      <vt:lpstr>  Department of MCA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MCA</dc:title>
  <dc:creator>hp</dc:creator>
  <cp:lastModifiedBy>hp</cp:lastModifiedBy>
  <cp:revision>4</cp:revision>
  <dcterms:created xsi:type="dcterms:W3CDTF">2024-05-26T13:19:49Z</dcterms:created>
  <dcterms:modified xsi:type="dcterms:W3CDTF">2024-05-26T16:54:20Z</dcterms:modified>
</cp:coreProperties>
</file>