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2" r:id="rId1"/>
    <p:sldMasterId id="2147485829" r:id="rId2"/>
    <p:sldMasterId id="2147485843" r:id="rId3"/>
    <p:sldMasterId id="2147485959" r:id="rId4"/>
    <p:sldMasterId id="2147486008" r:id="rId5"/>
  </p:sldMasterIdLst>
  <p:notesMasterIdLst>
    <p:notesMasterId r:id="rId34"/>
  </p:notesMasterIdLst>
  <p:handoutMasterIdLst>
    <p:handoutMasterId r:id="rId35"/>
  </p:handoutMasterIdLst>
  <p:sldIdLst>
    <p:sldId id="370" r:id="rId6"/>
    <p:sldId id="322" r:id="rId7"/>
    <p:sldId id="324" r:id="rId8"/>
    <p:sldId id="344" r:id="rId9"/>
    <p:sldId id="361" r:id="rId10"/>
    <p:sldId id="323" r:id="rId11"/>
    <p:sldId id="346" r:id="rId12"/>
    <p:sldId id="365" r:id="rId13"/>
    <p:sldId id="362" r:id="rId14"/>
    <p:sldId id="363" r:id="rId15"/>
    <p:sldId id="325" r:id="rId16"/>
    <p:sldId id="366" r:id="rId17"/>
    <p:sldId id="372" r:id="rId18"/>
    <p:sldId id="373" r:id="rId19"/>
    <p:sldId id="374" r:id="rId20"/>
    <p:sldId id="375" r:id="rId21"/>
    <p:sldId id="376" r:id="rId22"/>
    <p:sldId id="377" r:id="rId23"/>
    <p:sldId id="364" r:id="rId24"/>
    <p:sldId id="378" r:id="rId25"/>
    <p:sldId id="379" r:id="rId26"/>
    <p:sldId id="380" r:id="rId27"/>
    <p:sldId id="381" r:id="rId28"/>
    <p:sldId id="355" r:id="rId29"/>
    <p:sldId id="347" r:id="rId30"/>
    <p:sldId id="351" r:id="rId31"/>
    <p:sldId id="367" r:id="rId32"/>
    <p:sldId id="371" r:id="rId3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9A6"/>
    <a:srgbClr val="006600"/>
    <a:srgbClr val="028432"/>
    <a:srgbClr val="E7E7D8"/>
    <a:srgbClr val="0536C6"/>
    <a:srgbClr val="923739"/>
    <a:srgbClr val="FF3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77728" autoAdjust="0"/>
  </p:normalViewPr>
  <p:slideViewPr>
    <p:cSldViewPr>
      <p:cViewPr varScale="1">
        <p:scale>
          <a:sx n="85" d="100"/>
          <a:sy n="85" d="100"/>
        </p:scale>
        <p:origin x="1522"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notesViewPr>
    <p:cSldViewPr>
      <p:cViewPr>
        <p:scale>
          <a:sx n="120" d="100"/>
          <a:sy n="120" d="100"/>
        </p:scale>
        <p:origin x="-154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2.xml"/><Relationship Id="rId1" Type="http://schemas.openxmlformats.org/officeDocument/2006/relationships/slide" Target="slides/slide11.xml"/><Relationship Id="rId6" Type="http://schemas.openxmlformats.org/officeDocument/2006/relationships/slide" Target="slides/slide26.xml"/><Relationship Id="rId5" Type="http://schemas.openxmlformats.org/officeDocument/2006/relationships/slide" Target="slides/slide25.xml"/><Relationship Id="rId4"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pPr>
                <a:defRPr/>
              </a:pPr>
              <a:t>5/27/2024</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0AD26005-350B-4663-8083-A0ECEF69C9D7}" type="slidenum">
              <a:rPr lang="en-US" altLang="en-US"/>
              <a:pPr>
                <a:defRPr/>
              </a:pPr>
              <a:t>‹#›</a:t>
            </a:fld>
            <a:endParaRPr lang="en-US" altLang="en-US" dirty="0"/>
          </a:p>
        </p:txBody>
      </p:sp>
    </p:spTree>
    <p:extLst>
      <p:ext uri="{BB962C8B-B14F-4D97-AF65-F5344CB8AC3E}">
        <p14:creationId xmlns:p14="http://schemas.microsoft.com/office/powerpoint/2010/main" val="2250553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pPr>
                <a:defRPr/>
              </a:pPr>
              <a:t>5/27/2024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01C3C041-5338-46DC-B5C2-45D7FFBDD6E7}" type="slidenum">
              <a:rPr lang="en-US" altLang="en-US"/>
              <a:pPr>
                <a:defRPr/>
              </a:pPr>
              <a:t>‹#›</a:t>
            </a:fld>
            <a:endParaRPr lang="en-US" altLang="en-US" dirty="0"/>
          </a:p>
        </p:txBody>
      </p:sp>
    </p:spTree>
    <p:extLst>
      <p:ext uri="{BB962C8B-B14F-4D97-AF65-F5344CB8AC3E}">
        <p14:creationId xmlns:p14="http://schemas.microsoft.com/office/powerpoint/2010/main" val="25529763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72EDED-AAB0-413F-9A10-EE6D060E3242}" type="slidenum">
              <a:rPr lang="en-US" smtClean="0"/>
              <a:pPr fontAlgn="base">
                <a:spcBef>
                  <a:spcPct val="0"/>
                </a:spcBef>
                <a:spcAft>
                  <a:spcPct val="0"/>
                </a:spcAft>
                <a:defRPr/>
              </a:pPr>
              <a:t>1</a:t>
            </a:fld>
            <a:endParaRPr lang="en-US" dirty="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10</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itchFamily="34" charset="0"/>
                <a:cs typeface="Arial"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itchFamily="34" charset="0"/>
                <a:cs typeface="Arial" pitchFamily="34" charset="0"/>
              </a:rPr>
            </a:br>
            <a:r>
              <a:rPr lang="en-US" b="1" dirty="0">
                <a:solidFill>
                  <a:prstClr val="black"/>
                </a:solidFill>
                <a:latin typeface="Arial" pitchFamily="34" charset="0"/>
                <a:cs typeface="Arial" pitchFamily="34" charset="0"/>
              </a:rPr>
              <a:t>GO</a:t>
            </a:r>
            <a:r>
              <a:rPr lang="en-US" dirty="0">
                <a:solidFill>
                  <a:prstClr val="black"/>
                </a:solidFill>
                <a:latin typeface="Arial" pitchFamily="34" charset="0"/>
                <a:cs typeface="Arial" pitchFamily="34" charset="0"/>
              </a:rPr>
              <a:t> to next slide.</a:t>
            </a:r>
            <a:endParaRPr lang="en-US" dirty="0">
              <a:latin typeface="Arial" pitchFamily="34" charset="0"/>
              <a:cs typeface="Arial"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CEE14A06-6DA4-4485-8C26-48B287ECF792}" type="slidenum">
              <a:rPr lang="en-US" altLang="en-US" smtClean="0"/>
              <a:pPr>
                <a:spcBef>
                  <a:spcPct val="0"/>
                </a:spcBef>
              </a:pPr>
              <a:t>11</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itchFamily="34" charset="0"/>
                <a:cs typeface="Arial"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itchFamily="34" charset="0"/>
                <a:cs typeface="Arial" pitchFamily="34" charset="0"/>
              </a:rPr>
            </a:br>
            <a:r>
              <a:rPr lang="en-US" b="1" dirty="0">
                <a:solidFill>
                  <a:prstClr val="black"/>
                </a:solidFill>
                <a:latin typeface="Arial" pitchFamily="34" charset="0"/>
                <a:cs typeface="Arial" pitchFamily="34" charset="0"/>
              </a:rPr>
              <a:t>GO</a:t>
            </a:r>
            <a:r>
              <a:rPr lang="en-US" dirty="0">
                <a:solidFill>
                  <a:prstClr val="black"/>
                </a:solidFill>
                <a:latin typeface="Arial" pitchFamily="34" charset="0"/>
                <a:cs typeface="Arial" pitchFamily="34" charset="0"/>
              </a:rPr>
              <a:t> to next slide.</a:t>
            </a:r>
            <a:endParaRPr lang="en-US" dirty="0">
              <a:latin typeface="Arial" pitchFamily="34" charset="0"/>
              <a:cs typeface="Arial"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CEE14A06-6DA4-4485-8C26-48B287ECF792}" type="slidenum">
              <a:rPr lang="en-US" altLang="en-US" smtClean="0"/>
              <a:pPr>
                <a:spcBef>
                  <a:spcPct val="0"/>
                </a:spcBef>
              </a:pPr>
              <a:t>12</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itchFamily="34" charset="0"/>
                <a:cs typeface="Arial"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itchFamily="34" charset="0"/>
                <a:cs typeface="Arial" pitchFamily="34" charset="0"/>
              </a:rPr>
            </a:br>
            <a:r>
              <a:rPr lang="en-US" b="1" dirty="0">
                <a:solidFill>
                  <a:prstClr val="black"/>
                </a:solidFill>
                <a:latin typeface="Arial" pitchFamily="34" charset="0"/>
                <a:cs typeface="Arial" pitchFamily="34" charset="0"/>
              </a:rPr>
              <a:t>GO</a:t>
            </a:r>
            <a:r>
              <a:rPr lang="en-US" dirty="0">
                <a:solidFill>
                  <a:prstClr val="black"/>
                </a:solidFill>
                <a:latin typeface="Arial" pitchFamily="34" charset="0"/>
                <a:cs typeface="Arial" pitchFamily="34" charset="0"/>
              </a:rPr>
              <a:t> to next slide.</a:t>
            </a:r>
            <a:endParaRPr lang="en-US" dirty="0">
              <a:latin typeface="Arial" pitchFamily="34" charset="0"/>
              <a:cs typeface="Arial"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CEE14A06-6DA4-4485-8C26-48B287ECF792}" type="slidenum">
              <a:rPr lang="en-US" altLang="en-US" smtClean="0"/>
              <a:pPr>
                <a:spcBef>
                  <a:spcPct val="0"/>
                </a:spcBef>
              </a:pPr>
              <a:t>19</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itchFamily="34" charset="0"/>
                <a:cs typeface="Arial"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itchFamily="34" charset="0"/>
                <a:cs typeface="Arial" pitchFamily="34" charset="0"/>
              </a:rPr>
            </a:br>
            <a:r>
              <a:rPr lang="en-US" b="1" dirty="0">
                <a:solidFill>
                  <a:prstClr val="black"/>
                </a:solidFill>
                <a:latin typeface="Arial" pitchFamily="34" charset="0"/>
                <a:cs typeface="Arial" pitchFamily="34" charset="0"/>
              </a:rPr>
              <a:t>GO</a:t>
            </a:r>
            <a:r>
              <a:rPr lang="en-US" dirty="0">
                <a:solidFill>
                  <a:prstClr val="black"/>
                </a:solidFill>
                <a:latin typeface="Arial" pitchFamily="34" charset="0"/>
                <a:cs typeface="Arial" pitchFamily="34" charset="0"/>
              </a:rPr>
              <a:t> to next slide.</a:t>
            </a:r>
            <a:endParaRPr lang="en-US" dirty="0">
              <a:latin typeface="Arial" pitchFamily="34" charset="0"/>
              <a:cs typeface="Arial"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CEE14A06-6DA4-4485-8C26-48B287ECF792}" type="slidenum">
              <a:rPr lang="en-US" altLang="en-US" smtClean="0"/>
              <a:pPr>
                <a:spcBef>
                  <a:spcPct val="0"/>
                </a:spcBef>
              </a:pPr>
              <a:t>24</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itchFamily="34" charset="0"/>
                <a:cs typeface="Arial"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itchFamily="34" charset="0"/>
                <a:cs typeface="Arial" pitchFamily="34" charset="0"/>
              </a:rPr>
            </a:br>
            <a:r>
              <a:rPr lang="en-US" b="1" dirty="0">
                <a:solidFill>
                  <a:prstClr val="black"/>
                </a:solidFill>
                <a:latin typeface="Arial" pitchFamily="34" charset="0"/>
                <a:cs typeface="Arial" pitchFamily="34" charset="0"/>
              </a:rPr>
              <a:t>GO</a:t>
            </a:r>
            <a:r>
              <a:rPr lang="en-US" dirty="0">
                <a:solidFill>
                  <a:prstClr val="black"/>
                </a:solidFill>
                <a:latin typeface="Arial" pitchFamily="34" charset="0"/>
                <a:cs typeface="Arial" pitchFamily="34" charset="0"/>
              </a:rPr>
              <a:t> to next slide.</a:t>
            </a:r>
            <a:endParaRPr lang="en-US" dirty="0">
              <a:latin typeface="Arial" pitchFamily="34" charset="0"/>
              <a:cs typeface="Arial"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CEE14A06-6DA4-4485-8C26-48B287ECF792}" type="slidenum">
              <a:rPr lang="en-US" altLang="en-US" smtClean="0"/>
              <a:pPr>
                <a:spcBef>
                  <a:spcPct val="0"/>
                </a:spcBef>
              </a:pPr>
              <a:t>25</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708" indent="-174708">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itchFamily="34" charset="0"/>
                <a:cs typeface="Arial"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itchFamily="34" charset="0"/>
                <a:cs typeface="Arial" pitchFamily="34" charset="0"/>
              </a:rPr>
            </a:br>
            <a:r>
              <a:rPr lang="en-US" b="1" dirty="0">
                <a:solidFill>
                  <a:prstClr val="black"/>
                </a:solidFill>
                <a:latin typeface="Arial" pitchFamily="34" charset="0"/>
                <a:cs typeface="Arial" pitchFamily="34" charset="0"/>
              </a:rPr>
              <a:t>GO</a:t>
            </a:r>
            <a:r>
              <a:rPr lang="en-US" dirty="0">
                <a:solidFill>
                  <a:prstClr val="black"/>
                </a:solidFill>
                <a:latin typeface="Arial" pitchFamily="34" charset="0"/>
                <a:cs typeface="Arial" pitchFamily="34" charset="0"/>
              </a:rPr>
              <a:t> to next slide.</a:t>
            </a:r>
            <a:endParaRPr lang="en-US" dirty="0">
              <a:latin typeface="Arial" pitchFamily="34" charset="0"/>
              <a:cs typeface="Arial"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CEE14A06-6DA4-4485-8C26-48B287ECF792}" type="slidenum">
              <a:rPr lang="en-US" altLang="en-US" smtClean="0"/>
              <a:pPr>
                <a:spcBef>
                  <a:spcPct val="0"/>
                </a:spcBef>
              </a:pPr>
              <a:t>26</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2</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3</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4</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5</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6</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7</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8</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b="1" dirty="0">
                <a:latin typeface="Arial" charset="0"/>
                <a:cs typeface="Arial" charset="0"/>
              </a:rPr>
              <a:t>SAY:</a:t>
            </a:r>
            <a:br>
              <a:rPr lang="en-US" altLang="en-US" b="1" dirty="0">
                <a:latin typeface="Arial" charset="0"/>
                <a:cs typeface="Arial" charset="0"/>
              </a:rPr>
            </a:br>
            <a:br>
              <a:rPr lang="en-US" altLang="en-US" b="1" dirty="0">
                <a:latin typeface="Arial" charset="0"/>
                <a:cs typeface="Arial" charset="0"/>
              </a:rPr>
            </a:br>
            <a:r>
              <a:rPr lang="en-US" altLang="en-US" dirty="0">
                <a:latin typeface="Arial" charset="0"/>
                <a:cs typeface="Arial" charset="0"/>
              </a:rPr>
              <a:t>Before we wrap up the course, let’s review what we have learned today.</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dirty="0">
                <a:latin typeface="Arial" charset="0"/>
                <a:cs typeface="Arial" charset="0"/>
              </a:rPr>
              <a:t>During this course, we have</a:t>
            </a:r>
          </a:p>
          <a:p>
            <a:pPr eaLnBrk="1" hangingPunct="1">
              <a:lnSpc>
                <a:spcPct val="150000"/>
              </a:lnSpc>
              <a:spcBef>
                <a:spcPct val="0"/>
              </a:spcBef>
            </a:pPr>
            <a:br>
              <a:rPr lang="en-US" altLang="en-US" dirty="0">
                <a:latin typeface="Arial" charset="0"/>
                <a:cs typeface="Arial" charset="0"/>
              </a:rPr>
            </a:br>
            <a:r>
              <a:rPr lang="en-US" altLang="en-US" dirty="0">
                <a:latin typeface="Arial" charset="0"/>
                <a:cs typeface="Arial" charset="0"/>
              </a:rPr>
              <a:t>&lt;</a:t>
            </a:r>
            <a:r>
              <a:rPr lang="en-US" altLang="en-US" b="1" dirty="0">
                <a:latin typeface="Arial" charset="0"/>
                <a:cs typeface="Arial" charset="0"/>
              </a:rPr>
              <a:t>READ</a:t>
            </a:r>
            <a:r>
              <a:rPr lang="en-US" altLang="en-US" dirty="0">
                <a:latin typeface="Arial" charset="0"/>
                <a:cs typeface="Arial" charset="0"/>
              </a:rPr>
              <a:t> the bullets from the slide.&gt;</a:t>
            </a:r>
          </a:p>
          <a:p>
            <a:pPr eaLnBrk="1" hangingPunct="1">
              <a:lnSpc>
                <a:spcPct val="150000"/>
              </a:lnSpc>
              <a:spcBef>
                <a:spcPct val="0"/>
              </a:spcBef>
            </a:pPr>
            <a:endParaRPr lang="en-US" altLang="en-US" dirty="0">
              <a:latin typeface="Arial" charset="0"/>
              <a:cs typeface="Arial" charset="0"/>
            </a:endParaRPr>
          </a:p>
          <a:p>
            <a:pPr eaLnBrk="1" hangingPunct="1">
              <a:lnSpc>
                <a:spcPct val="150000"/>
              </a:lnSpc>
              <a:spcBef>
                <a:spcPct val="0"/>
              </a:spcBef>
            </a:pPr>
            <a:r>
              <a:rPr lang="en-US" altLang="en-US" b="1" dirty="0">
                <a:solidFill>
                  <a:srgbClr val="000000"/>
                </a:solidFill>
                <a:latin typeface="Arial" charset="0"/>
                <a:cs typeface="Arial" charset="0"/>
              </a:rPr>
              <a:t>GO</a:t>
            </a:r>
            <a:r>
              <a:rPr lang="en-US" altLang="en-US" dirty="0">
                <a:solidFill>
                  <a:srgbClr val="000000"/>
                </a:solidFill>
                <a:latin typeface="Arial" charset="0"/>
                <a:cs typeface="Arial" charset="0"/>
              </a:rPr>
              <a:t> to next slide.</a:t>
            </a:r>
            <a:endParaRPr lang="en-US" altLang="en-US" dirty="0">
              <a:latin typeface="Arial" charset="0"/>
              <a:cs typeface="Arial"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5650" indent="-290513">
              <a:spcBef>
                <a:spcPct val="30000"/>
              </a:spcBef>
              <a:defRPr sz="1200">
                <a:solidFill>
                  <a:schemeClr val="tx1"/>
                </a:solidFill>
                <a:latin typeface="Calibri" pitchFamily="34" charset="0"/>
              </a:defRPr>
            </a:lvl2pPr>
            <a:lvl3pPr marL="1163638" indent="-231775">
              <a:spcBef>
                <a:spcPct val="30000"/>
              </a:spcBef>
              <a:defRPr sz="1200">
                <a:solidFill>
                  <a:schemeClr val="tx1"/>
                </a:solidFill>
                <a:latin typeface="Calibri" pitchFamily="34" charset="0"/>
              </a:defRPr>
            </a:lvl3pPr>
            <a:lvl4pPr marL="1630363" indent="-231775">
              <a:spcBef>
                <a:spcPct val="30000"/>
              </a:spcBef>
              <a:defRPr sz="1200">
                <a:solidFill>
                  <a:schemeClr val="tx1"/>
                </a:solidFill>
                <a:latin typeface="Calibri" pitchFamily="34" charset="0"/>
              </a:defRPr>
            </a:lvl4pPr>
            <a:lvl5pPr marL="2095500" indent="-231775">
              <a:spcBef>
                <a:spcPct val="30000"/>
              </a:spcBef>
              <a:defRPr sz="1200">
                <a:solidFill>
                  <a:schemeClr val="tx1"/>
                </a:solidFill>
                <a:latin typeface="Calibri" pitchFamily="34" charset="0"/>
              </a:defRPr>
            </a:lvl5pPr>
            <a:lvl6pPr marL="2552700" indent="-231775" eaLnBrk="0" fontAlgn="base" hangingPunct="0">
              <a:spcBef>
                <a:spcPct val="30000"/>
              </a:spcBef>
              <a:spcAft>
                <a:spcPct val="0"/>
              </a:spcAft>
              <a:defRPr sz="1200">
                <a:solidFill>
                  <a:schemeClr val="tx1"/>
                </a:solidFill>
                <a:latin typeface="Calibri" pitchFamily="34" charset="0"/>
              </a:defRPr>
            </a:lvl6pPr>
            <a:lvl7pPr marL="3009900" indent="-231775" eaLnBrk="0" fontAlgn="base" hangingPunct="0">
              <a:spcBef>
                <a:spcPct val="30000"/>
              </a:spcBef>
              <a:spcAft>
                <a:spcPct val="0"/>
              </a:spcAft>
              <a:defRPr sz="1200">
                <a:solidFill>
                  <a:schemeClr val="tx1"/>
                </a:solidFill>
                <a:latin typeface="Calibri" pitchFamily="34" charset="0"/>
              </a:defRPr>
            </a:lvl7pPr>
            <a:lvl8pPr marL="3467100" indent="-231775" eaLnBrk="0" fontAlgn="base" hangingPunct="0">
              <a:spcBef>
                <a:spcPct val="30000"/>
              </a:spcBef>
              <a:spcAft>
                <a:spcPct val="0"/>
              </a:spcAft>
              <a:defRPr sz="1200">
                <a:solidFill>
                  <a:schemeClr val="tx1"/>
                </a:solidFill>
                <a:latin typeface="Calibri" pitchFamily="34" charset="0"/>
              </a:defRPr>
            </a:lvl8pPr>
            <a:lvl9pPr marL="3924300" indent="-231775" eaLnBrk="0" fontAlgn="base" hangingPunct="0">
              <a:spcBef>
                <a:spcPct val="30000"/>
              </a:spcBef>
              <a:spcAft>
                <a:spcPct val="0"/>
              </a:spcAft>
              <a:defRPr sz="1200">
                <a:solidFill>
                  <a:schemeClr val="tx1"/>
                </a:solidFill>
                <a:latin typeface="Calibri" pitchFamily="34" charset="0"/>
              </a:defRPr>
            </a:lvl9pPr>
          </a:lstStyle>
          <a:p>
            <a:pPr>
              <a:spcBef>
                <a:spcPct val="0"/>
              </a:spcBef>
            </a:pPr>
            <a:fld id="{1F923737-DF2C-4C05-AA71-4B5989D14E08}" type="slidenum">
              <a:rPr lang="en-US" altLang="en-US" smtClean="0"/>
              <a:pPr>
                <a:spcBef>
                  <a:spcPct val="0"/>
                </a:spcBef>
              </a:pPr>
              <a:t>9</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5/27/2024</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7"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32271594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a:lnSpc>
                <a:spcPct val="106000"/>
              </a:lnSpc>
              <a:spcBef>
                <a:spcPct val="50000"/>
              </a:spcBef>
              <a:buSzPct val="100000"/>
              <a:buFont typeface="Wingdings 2" pitchFamily="18" charset="2"/>
              <a:buNone/>
              <a:defRPr/>
            </a:pPr>
            <a:endParaRPr lang="en-US" sz="1100" dirty="0">
              <a:solidFill>
                <a:srgbClr val="000000"/>
              </a:solidFill>
              <a:effectLst>
                <a:outerShdw blurRad="38100" dist="38100" dir="2700000" algn="tl">
                  <a:srgbClr val="000000">
                    <a:alpha val="43137"/>
                  </a:srgbClr>
                </a:outerShdw>
              </a:effectLst>
              <a:latin typeface="Arial"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272062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a:t>Click to edit Master text styles</a:t>
            </a:r>
          </a:p>
          <a:p>
            <a:pPr lvl="1"/>
            <a:r>
              <a:rPr lang="en-US" dirty="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a:solidFill>
                  <a:srgbClr val="0039A6"/>
                </a:solidFill>
                <a:latin typeface="Myriad Web Pro" charset="0"/>
                <a:cs typeface="Times New Roman" pitchFamily="18" charset="0"/>
              </a:defRPr>
            </a:lvl1pPr>
          </a:lstStyle>
          <a:p>
            <a:pPr>
              <a:defRPr/>
            </a:pPr>
            <a:fld id="{9EDE2762-D309-4A1B-90D4-EE2DB97D9608}" type="slidenum">
              <a:rPr lang="en-US" altLang="en-US"/>
              <a:pPr>
                <a:defRPr/>
              </a:pPr>
              <a:t>‹#›</a:t>
            </a:fld>
            <a:endParaRPr lang="en-US" altLang="en-US" dirty="0"/>
          </a:p>
        </p:txBody>
      </p:sp>
    </p:spTree>
    <p:extLst>
      <p:ext uri="{BB962C8B-B14F-4D97-AF65-F5344CB8AC3E}">
        <p14:creationId xmlns:p14="http://schemas.microsoft.com/office/powerpoint/2010/main" val="384338631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r>
              <a:rPr lang="en-US" noProof="0" dirty="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a:solidFill>
                  <a:srgbClr val="0039A6"/>
                </a:solidFill>
                <a:latin typeface="Myriad Web Pro" charset="0"/>
                <a:cs typeface="Times New Roman" pitchFamily="18" charset="0"/>
              </a:defRPr>
            </a:lvl1pPr>
          </a:lstStyle>
          <a:p>
            <a:pPr>
              <a:defRPr/>
            </a:pPr>
            <a:fld id="{A6995B87-722D-46BC-9CC9-1ED5024E22B0}" type="slidenum">
              <a:rPr lang="en-US" altLang="en-US"/>
              <a:pPr>
                <a:defRPr/>
              </a:pPr>
              <a:t>‹#›</a:t>
            </a:fld>
            <a:endParaRPr lang="en-US" altLang="en-US" dirty="0"/>
          </a:p>
        </p:txBody>
      </p:sp>
    </p:spTree>
    <p:extLst>
      <p:ext uri="{BB962C8B-B14F-4D97-AF65-F5344CB8AC3E}">
        <p14:creationId xmlns:p14="http://schemas.microsoft.com/office/powerpoint/2010/main" val="329413870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a:solidFill>
                  <a:srgbClr val="0039A6"/>
                </a:solidFill>
                <a:latin typeface="Myriad Web Pro" charset="0"/>
                <a:cs typeface="Times New Roman" pitchFamily="18" charset="0"/>
              </a:defRPr>
            </a:lvl1pPr>
          </a:lstStyle>
          <a:p>
            <a:pPr>
              <a:defRPr/>
            </a:pPr>
            <a:fld id="{2CBE984D-2DD5-4668-BAF8-1C9AC1A13DBC}" type="slidenum">
              <a:rPr lang="en-US" altLang="en-US"/>
              <a:pPr>
                <a:defRPr/>
              </a:pPr>
              <a:t>‹#›</a:t>
            </a:fld>
            <a:endParaRPr lang="en-US" altLang="en-US" dirty="0"/>
          </a:p>
        </p:txBody>
      </p:sp>
    </p:spTree>
    <p:extLst>
      <p:ext uri="{BB962C8B-B14F-4D97-AF65-F5344CB8AC3E}">
        <p14:creationId xmlns:p14="http://schemas.microsoft.com/office/powerpoint/2010/main" val="12341517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a:solidFill>
                  <a:srgbClr val="0039A6"/>
                </a:solidFill>
                <a:latin typeface="Myriad Web Pro" charset="0"/>
                <a:cs typeface="Times New Roman" pitchFamily="18" charset="0"/>
              </a:defRPr>
            </a:lvl1pPr>
          </a:lstStyle>
          <a:p>
            <a:pPr>
              <a:defRPr/>
            </a:pPr>
            <a:fld id="{486D207D-9E64-417F-AA84-D9CB1A523B53}" type="slidenum">
              <a:rPr lang="en-US" altLang="en-US"/>
              <a:pPr>
                <a:defRPr/>
              </a:pPr>
              <a:t>‹#›</a:t>
            </a:fld>
            <a:endParaRPr lang="en-US" altLang="en-US" dirty="0"/>
          </a:p>
        </p:txBody>
      </p:sp>
    </p:spTree>
    <p:extLst>
      <p:ext uri="{BB962C8B-B14F-4D97-AF65-F5344CB8AC3E}">
        <p14:creationId xmlns:p14="http://schemas.microsoft.com/office/powerpoint/2010/main" val="14473516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a:solidFill>
                  <a:srgbClr val="0039A6"/>
                </a:solidFill>
                <a:latin typeface="Myriad Web Pro" charset="0"/>
                <a:cs typeface="Times New Roman" pitchFamily="18" charset="0"/>
              </a:defRPr>
            </a:lvl1pPr>
          </a:lstStyle>
          <a:p>
            <a:pPr>
              <a:defRPr/>
            </a:pPr>
            <a:fld id="{C346C8A6-4EAA-425C-AD65-FB7185D13849}" type="slidenum">
              <a:rPr lang="en-US" altLang="en-US"/>
              <a:pPr>
                <a:defRPr/>
              </a:pPr>
              <a:t>‹#›</a:t>
            </a:fld>
            <a:endParaRPr lang="en-US" altLang="en-US" dirty="0"/>
          </a:p>
        </p:txBody>
      </p:sp>
    </p:spTree>
    <p:extLst>
      <p:ext uri="{BB962C8B-B14F-4D97-AF65-F5344CB8AC3E}">
        <p14:creationId xmlns:p14="http://schemas.microsoft.com/office/powerpoint/2010/main" val="6310951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32430817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2800">
                <a:solidFill>
                  <a:srgbClr val="0039A6"/>
                </a:solidFill>
                <a:effectLst>
                  <a:outerShdw blurRad="38100" dist="38100" dir="2700000" algn="tl">
                    <a:srgbClr val="C0C0C0"/>
                  </a:outerShdw>
                </a:effectLst>
                <a:latin typeface="Times New Roman" pitchFamily="18" charset="0"/>
                <a:cs typeface="Times New Roman" pitchFamily="18" charset="0"/>
              </a:defRPr>
            </a:lvl1pPr>
          </a:lstStyle>
          <a:p>
            <a:pPr>
              <a:defRPr/>
            </a:pPr>
            <a:fld id="{BF2DA97D-831A-48CD-A7A1-23EF5E790589}" type="slidenum">
              <a:rPr lang="en-US" altLang="en-US"/>
              <a:pPr>
                <a:defRPr/>
              </a:pPr>
              <a:t>‹#›</a:t>
            </a:fld>
            <a:endParaRPr lang="en-US" altLang="en-US" dirty="0"/>
          </a:p>
        </p:txBody>
      </p:sp>
    </p:spTree>
    <p:extLst>
      <p:ext uri="{BB962C8B-B14F-4D97-AF65-F5344CB8AC3E}">
        <p14:creationId xmlns:p14="http://schemas.microsoft.com/office/powerpoint/2010/main" val="34480711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a:p>
        </p:txBody>
      </p:sp>
    </p:spTree>
    <p:extLst>
      <p:ext uri="{BB962C8B-B14F-4D97-AF65-F5344CB8AC3E}">
        <p14:creationId xmlns:p14="http://schemas.microsoft.com/office/powerpoint/2010/main" val="425779532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83329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i="0" u="none">
                <a:solidFill>
                  <a:schemeClr val="bg2"/>
                </a:solidFill>
                <a:latin typeface="+mn-lt"/>
              </a:defRPr>
            </a:lvl2pPr>
            <a:lvl3pPr>
              <a:buClr>
                <a:schemeClr val="tx1"/>
              </a:buClr>
              <a:buSzPct val="100000"/>
              <a:buFont typeface="Arial" pitchFamily="34" charset="0"/>
              <a:buChar char="•"/>
              <a:defRPr sz="1800" i="0">
                <a:solidFill>
                  <a:schemeClr val="bg2"/>
                </a:solidFill>
              </a:defRPr>
            </a:lvl3pPr>
            <a:lvl4pPr>
              <a:buClr>
                <a:schemeClr val="tx1"/>
              </a:buClr>
              <a:buSzPct val="70000"/>
              <a:buFont typeface="Courier New" pitchFamily="49" charset="0"/>
              <a:buChar char="o"/>
              <a:defRPr sz="1800" i="0" baseline="0">
                <a:solidFill>
                  <a:schemeClr val="bg2"/>
                </a:solidFill>
              </a:defRPr>
            </a:lvl4pPr>
            <a:lvl5pPr>
              <a:buClr>
                <a:schemeClr val="tx1"/>
              </a:buClr>
              <a:buSzPct val="70000"/>
              <a:buFont typeface="Arial" pitchFamily="34" charset="0"/>
              <a:buChar char="•"/>
              <a:defRPr sz="1800" i="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9621756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12D45AF-7B27-461D-8F9E-ECB43847A1EE}" type="datetime1">
              <a:rPr lang="en-US" smtClean="0"/>
              <a:pPr>
                <a:defRPr/>
              </a:pPr>
              <a:t>5/27/2024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7736353-9378-4982-9402-0AF2F1B216E7}" type="slidenum">
              <a:rPr lang="en-US" altLang="en-US" smtClean="0"/>
              <a:pPr>
                <a:defRPr/>
              </a:pPr>
              <a:t>‹#›</a:t>
            </a:fld>
            <a:endParaRPr lang="en-US" altLang="en-US" dirty="0"/>
          </a:p>
        </p:txBody>
      </p:sp>
    </p:spTree>
    <p:extLst>
      <p:ext uri="{BB962C8B-B14F-4D97-AF65-F5344CB8AC3E}">
        <p14:creationId xmlns:p14="http://schemas.microsoft.com/office/powerpoint/2010/main" val="1962773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87909EC-F7EE-45C8-A7CD-634A095989AD}" type="datetime1">
              <a:rPr lang="en-US" smtClean="0"/>
              <a:pPr>
                <a:defRPr/>
              </a:pPr>
              <a:t>5/27/2024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50AD3ED-6F7F-452F-BCFB-6676934D578C}" type="slidenum">
              <a:rPr lang="en-US" altLang="en-US" smtClean="0"/>
              <a:pPr>
                <a:defRPr/>
              </a:pPr>
              <a:t>‹#›</a:t>
            </a:fld>
            <a:endParaRPr lang="en-US" altLang="en-US" dirty="0"/>
          </a:p>
        </p:txBody>
      </p:sp>
    </p:spTree>
    <p:extLst>
      <p:ext uri="{BB962C8B-B14F-4D97-AF65-F5344CB8AC3E}">
        <p14:creationId xmlns:p14="http://schemas.microsoft.com/office/powerpoint/2010/main" val="3075413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25DF207-C5C2-45B1-97A5-ECB1C5ABD953}" type="datetime1">
              <a:rPr lang="en-US" smtClean="0"/>
              <a:pPr>
                <a:defRPr/>
              </a:pPr>
              <a:t>5/27/2024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B71E9DA-E80A-48AB-A09B-BDE59DB3A2B3}" type="slidenum">
              <a:rPr lang="en-US" altLang="en-US" smtClean="0"/>
              <a:pPr>
                <a:defRPr/>
              </a:pPr>
              <a:t>‹#›</a:t>
            </a:fld>
            <a:endParaRPr lang="en-US" altLang="en-US" dirty="0"/>
          </a:p>
        </p:txBody>
      </p:sp>
    </p:spTree>
    <p:extLst>
      <p:ext uri="{BB962C8B-B14F-4D97-AF65-F5344CB8AC3E}">
        <p14:creationId xmlns:p14="http://schemas.microsoft.com/office/powerpoint/2010/main" val="4005942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2154FB3-E2CD-4E92-823B-4A2BB61FA6B3}" type="datetime1">
              <a:rPr lang="en-US" smtClean="0"/>
              <a:pPr>
                <a:defRPr/>
              </a:pPr>
              <a:t>5/27/2024</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F8523A4-90B7-45FC-9FCF-4E076E7F1DBC}" type="slidenum">
              <a:rPr lang="en-US" altLang="en-US" smtClean="0"/>
              <a:pPr>
                <a:defRPr/>
              </a:pPr>
              <a:t>‹#›</a:t>
            </a:fld>
            <a:endParaRPr lang="en-US" altLang="en-US" dirty="0"/>
          </a:p>
        </p:txBody>
      </p:sp>
    </p:spTree>
    <p:extLst>
      <p:ext uri="{BB962C8B-B14F-4D97-AF65-F5344CB8AC3E}">
        <p14:creationId xmlns:p14="http://schemas.microsoft.com/office/powerpoint/2010/main" val="16185231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7D3F16E-4B97-4909-98D2-025BA5FFAEBE}" type="datetime1">
              <a:rPr lang="en-US" smtClean="0"/>
              <a:pPr>
                <a:defRPr/>
              </a:pPr>
              <a:t>5/27/2024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01EC4D1-1DCD-4FA5-BFA3-793664CF8445}" type="slidenum">
              <a:rPr lang="en-US" altLang="en-US" smtClean="0"/>
              <a:pPr>
                <a:defRPr/>
              </a:pPr>
              <a:t>‹#›</a:t>
            </a:fld>
            <a:endParaRPr lang="en-US" altLang="en-US" dirty="0"/>
          </a:p>
        </p:txBody>
      </p:sp>
    </p:spTree>
    <p:extLst>
      <p:ext uri="{BB962C8B-B14F-4D97-AF65-F5344CB8AC3E}">
        <p14:creationId xmlns:p14="http://schemas.microsoft.com/office/powerpoint/2010/main" val="36633847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8CCF58E-6F33-49B9-B5D7-C3BF014A4DA4}" type="datetime1">
              <a:rPr lang="en-US" smtClean="0"/>
              <a:pPr>
                <a:defRPr/>
              </a:pPr>
              <a:t>5/27/2024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5EFDEA3-971A-4A02-855D-7AD05D64FE7C}" type="slidenum">
              <a:rPr lang="en-US" altLang="en-US" smtClean="0"/>
              <a:pPr>
                <a:defRPr/>
              </a:pPr>
              <a:t>‹#›</a:t>
            </a:fld>
            <a:endParaRPr lang="en-US" altLang="en-US" dirty="0"/>
          </a:p>
        </p:txBody>
      </p:sp>
    </p:spTree>
    <p:extLst>
      <p:ext uri="{BB962C8B-B14F-4D97-AF65-F5344CB8AC3E}">
        <p14:creationId xmlns:p14="http://schemas.microsoft.com/office/powerpoint/2010/main" val="34265078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DA025E1-216E-4DFE-84BA-C08DC9F0569A}" type="datetime1">
              <a:rPr lang="en-US" smtClean="0"/>
              <a:pPr>
                <a:defRPr/>
              </a:pPr>
              <a:t>5/27/2024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0FB283F-61C8-48B9-8E9D-93955E60FC73}" type="slidenum">
              <a:rPr lang="en-US" altLang="en-US" smtClean="0"/>
              <a:pPr>
                <a:defRPr/>
              </a:pPr>
              <a:t>‹#›</a:t>
            </a:fld>
            <a:endParaRPr lang="en-US" altLang="en-US" dirty="0"/>
          </a:p>
        </p:txBody>
      </p:sp>
    </p:spTree>
    <p:extLst>
      <p:ext uri="{BB962C8B-B14F-4D97-AF65-F5344CB8AC3E}">
        <p14:creationId xmlns:p14="http://schemas.microsoft.com/office/powerpoint/2010/main" val="196479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4DBBCE8-3780-4481-AF27-61BD67877911}" type="datetime1">
              <a:rPr lang="en-US" smtClean="0"/>
              <a:pPr>
                <a:defRPr/>
              </a:pPr>
              <a:t>5/27/2024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0C91A3A-5883-4CE5-B7F5-7CA602EDE11F}" type="slidenum">
              <a:rPr lang="en-US" altLang="en-US" smtClean="0"/>
              <a:pPr>
                <a:defRPr/>
              </a:pPr>
              <a:t>‹#›</a:t>
            </a:fld>
            <a:endParaRPr lang="en-US" altLang="en-US" dirty="0"/>
          </a:p>
        </p:txBody>
      </p:sp>
    </p:spTree>
    <p:extLst>
      <p:ext uri="{BB962C8B-B14F-4D97-AF65-F5344CB8AC3E}">
        <p14:creationId xmlns:p14="http://schemas.microsoft.com/office/powerpoint/2010/main" val="30911756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771B6C3-FE1D-44F5-B38B-E27ADB3C1C84}" type="datetime1">
              <a:rPr lang="en-US" smtClean="0"/>
              <a:pPr>
                <a:defRPr/>
              </a:pPr>
              <a:t>5/27/2024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D4403C4-ED66-44F0-96DF-D6B0B2FAEB37}" type="slidenum">
              <a:rPr lang="en-US" altLang="en-US" smtClean="0"/>
              <a:pPr>
                <a:defRPr/>
              </a:pPr>
              <a:t>‹#›</a:t>
            </a:fld>
            <a:endParaRPr lang="en-US" altLang="en-US" dirty="0"/>
          </a:p>
        </p:txBody>
      </p:sp>
    </p:spTree>
    <p:extLst>
      <p:ext uri="{BB962C8B-B14F-4D97-AF65-F5344CB8AC3E}">
        <p14:creationId xmlns:p14="http://schemas.microsoft.com/office/powerpoint/2010/main" val="10664700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75AC2EE-C2F1-480C-956A-10BF6D73F939}" type="datetime1">
              <a:rPr lang="en-US" smtClean="0"/>
              <a:pPr>
                <a:defRPr/>
              </a:pPr>
              <a:t>5/27/2024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40D7998E-B1C9-45C9-97F9-509677D8324A}" type="slidenum">
              <a:rPr lang="en-US" altLang="en-US" smtClean="0"/>
              <a:pPr>
                <a:defRPr/>
              </a:pPr>
              <a:t>‹#›</a:t>
            </a:fld>
            <a:endParaRPr lang="en-US" altLang="en-US" dirty="0"/>
          </a:p>
        </p:txBody>
      </p:sp>
    </p:spTree>
    <p:extLst>
      <p:ext uri="{BB962C8B-B14F-4D97-AF65-F5344CB8AC3E}">
        <p14:creationId xmlns:p14="http://schemas.microsoft.com/office/powerpoint/2010/main" val="22630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35946513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prstGeom prst="rect">
            <a:avLst/>
          </a:prstGeo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a:prstGeom prst="rect">
            <a:avLst/>
          </a:prstGeo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a:xfrm>
            <a:off x="457200" y="6356350"/>
            <a:ext cx="2133600" cy="365125"/>
          </a:xfrm>
          <a:prstGeom prst="rect">
            <a:avLst/>
          </a:prstGeom>
        </p:spPr>
        <p:txBody>
          <a:bodyPr/>
          <a:lstStyle/>
          <a:p>
            <a:pPr>
              <a:defRPr/>
            </a:pPr>
            <a:fld id="{A78D1B0E-1CA7-49BF-805A-6AD8DBA2A8DD}" type="datetime1">
              <a:rPr lang="en-US" smtClean="0"/>
              <a:pPr>
                <a:defRPr/>
              </a:pPr>
              <a:t>5/27/2024</a:t>
            </a:fld>
            <a:endParaRPr lang="en-US" dirty="0"/>
          </a:p>
        </p:txBody>
      </p:sp>
      <p:sp>
        <p:nvSpPr>
          <p:cNvPr id="19" name="Footer Placeholder 18"/>
          <p:cNvSpPr>
            <a:spLocks noGrp="1"/>
          </p:cNvSpPr>
          <p:nvPr>
            <p:ph type="ftr" sz="quarter" idx="11"/>
          </p:nvPr>
        </p:nvSpPr>
        <p:spPr>
          <a:xfrm>
            <a:off x="2667000" y="6356350"/>
            <a:ext cx="3352800" cy="365125"/>
          </a:xfrm>
          <a:prstGeom prst="rect">
            <a:avLst/>
          </a:prstGeom>
        </p:spPr>
        <p:txBody>
          <a:bodyPr/>
          <a:lstStyle/>
          <a:p>
            <a:pPr>
              <a:defRPr/>
            </a:pPr>
            <a:endParaRPr lang="en-US"/>
          </a:p>
        </p:txBody>
      </p:sp>
      <p:sp>
        <p:nvSpPr>
          <p:cNvPr id="27" name="Slide Number Placeholder 26"/>
          <p:cNvSpPr>
            <a:spLocks noGrp="1"/>
          </p:cNvSpPr>
          <p:nvPr>
            <p:ph type="sldNum" sz="quarter" idx="12"/>
          </p:nvPr>
        </p:nvSpPr>
        <p:spPr>
          <a:xfrm>
            <a:off x="7924800" y="6356350"/>
            <a:ext cx="762000" cy="365125"/>
          </a:xfrm>
          <a:prstGeom prst="rect">
            <a:avLst/>
          </a:prstGeom>
        </p:spPr>
        <p:txBody>
          <a:bodyPr/>
          <a:lstStyle/>
          <a:p>
            <a:pPr>
              <a:defRPr/>
            </a:pPr>
            <a:fld id="{9925D46F-F8EB-421F-8E6A-9EF2EF270385}" type="slidenum">
              <a:rPr lang="en-US" altLang="en-US" smtClean="0"/>
              <a:pPr>
                <a:defRPr/>
              </a:pPr>
              <a:t>‹#›</a:t>
            </a:fld>
            <a:endParaRPr lang="en-US"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asic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80022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80022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7171"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7172"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pPr lvl="0"/>
            <a:r>
              <a:rPr lang="en-US" noProof="0"/>
              <a:t>Click to edit Master subtitle style</a:t>
            </a:r>
            <a:endParaRPr lang="en-CA" noProof="0"/>
          </a:p>
        </p:txBody>
      </p:sp>
      <p:grpSp>
        <p:nvGrpSpPr>
          <p:cNvPr id="7173" name="Group 5"/>
          <p:cNvGrpSpPr>
            <a:grpSpLocks/>
          </p:cNvGrpSpPr>
          <p:nvPr/>
        </p:nvGrpSpPr>
        <p:grpSpPr bwMode="auto">
          <a:xfrm>
            <a:off x="3632200" y="4889500"/>
            <a:ext cx="4876800" cy="319088"/>
            <a:chOff x="2288" y="3080"/>
            <a:chExt cx="3072" cy="201"/>
          </a:xfrm>
        </p:grpSpPr>
        <p:sp>
          <p:nvSpPr>
            <p:cNvPr id="7174"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76"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fld id="{B61BEF0D-F0BB-DE4B-95CE-6DB70DBA9567}" type="datetimeFigureOut">
              <a:rPr lang="en-US" smtClean="0"/>
              <a:pPr/>
              <a:t>5/27/2024</a:t>
            </a:fld>
            <a:endParaRPr lang="en-US" dirty="0"/>
          </a:p>
        </p:txBody>
      </p:sp>
      <p:sp>
        <p:nvSpPr>
          <p:cNvPr id="7177"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7178" name="Rectangle 10"/>
          <p:cNvSpPr>
            <a:spLocks noGrp="1" noChangeArrowheads="1"/>
          </p:cNvSpPr>
          <p:nvPr>
            <p:ph type="sldNum" sz="quarter" idx="4"/>
          </p:nvPr>
        </p:nvSpPr>
        <p:spPr>
          <a:xfrm>
            <a:off x="9525" y="6359525"/>
            <a:ext cx="587375" cy="488950"/>
          </a:xfrm>
        </p:spPr>
        <p:txBody>
          <a:bodyPr anchorCtr="0"/>
          <a:lstStyle>
            <a:lvl1pPr>
              <a:defRPr/>
            </a:lvl1pPr>
          </a:lstStyle>
          <a:p>
            <a:fld id="{D57F1E4F-1CFF-5643-939E-217C01CDF565}" type="slidenum">
              <a:rPr lang="en-US" smtClean="0"/>
              <a:pPr/>
              <a:t>‹#›</a:t>
            </a:fld>
            <a:endParaRPr lang="en-US" dirty="0"/>
          </a:p>
        </p:txBody>
      </p:sp>
      <p:sp>
        <p:nvSpPr>
          <p:cNvPr id="7179"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noProof="0"/>
              <a:t>Click to edit Master title style</a:t>
            </a:r>
            <a:endParaRPr lang="en-CA" noProof="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872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0155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B712588-04B1-427B-82EE-E8DB90309F08}" type="datetimeFigureOut">
              <a:rPr lang="en-US" smtClean="0"/>
              <a:t>5/27/2024</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FF9F0C5-380F-41C2-899A-BAC0F0927E16}" type="slidenum">
              <a:rPr lang="en-US" smtClean="0"/>
              <a:t>‹#›</a:t>
            </a:fld>
            <a:endParaRPr lang="en-US" dirty="0"/>
          </a:p>
        </p:txBody>
      </p:sp>
    </p:spTree>
    <p:extLst>
      <p:ext uri="{BB962C8B-B14F-4D97-AF65-F5344CB8AC3E}">
        <p14:creationId xmlns:p14="http://schemas.microsoft.com/office/powerpoint/2010/main" val="4051216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235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02548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51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a:t>Click to edit Master title style</a:t>
            </a:r>
            <a:endParaRPr lang="en-US" dirty="0"/>
          </a:p>
        </p:txBody>
      </p:sp>
    </p:spTree>
    <p:extLst>
      <p:ext uri="{BB962C8B-B14F-4D97-AF65-F5344CB8AC3E}">
        <p14:creationId xmlns:p14="http://schemas.microsoft.com/office/powerpoint/2010/main" val="361168867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2A54C80-263E-416B-A8E0-580EDEADCBDC}" type="datetimeFigureOut">
              <a:rPr lang="en-US" smtClean="0"/>
              <a:t>5/27/2024</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8236989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16063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5C6B4A9-1611-4792-9094-5F34BCA07E0B}" type="datetimeFigureOut">
              <a:rPr lang="en-US" smtClean="0"/>
              <a:t>5/27/2024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9333C77-0158-454C-844F-B7AB9BD7DAD4}" type="slidenum">
              <a:rPr lang="en-US" smtClean="0"/>
              <a:t>‹#›</a:t>
            </a:fld>
            <a:endParaRPr lang="en-US" dirty="0"/>
          </a:p>
        </p:txBody>
      </p:sp>
    </p:spTree>
    <p:extLst>
      <p:ext uri="{BB962C8B-B14F-4D97-AF65-F5344CB8AC3E}">
        <p14:creationId xmlns:p14="http://schemas.microsoft.com/office/powerpoint/2010/main" val="36251071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4932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a:t>Click to edit Master title style</a:t>
            </a:r>
          </a:p>
        </p:txBody>
      </p:sp>
      <p:sp>
        <p:nvSpPr>
          <p:cNvPr id="3" name="Chart Placeholder 2"/>
          <p:cNvSpPr>
            <a:spLocks noGrp="1"/>
          </p:cNvSpPr>
          <p:nvPr>
            <p:ph type="chart" idx="1"/>
          </p:nvPr>
        </p:nvSpPr>
        <p:spPr>
          <a:xfrm>
            <a:off x="914400" y="2362200"/>
            <a:ext cx="8001000" cy="3733800"/>
          </a:xfrm>
        </p:spPr>
        <p:txBody>
          <a:bodyPr/>
          <a:lstStyle/>
          <a:p>
            <a:r>
              <a:rPr lang="en-US"/>
              <a:t>Click icon to add chart</a:t>
            </a:r>
          </a:p>
        </p:txBody>
      </p:sp>
      <p:sp>
        <p:nvSpPr>
          <p:cNvPr id="4" name="Date Placeholder 3"/>
          <p:cNvSpPr>
            <a:spLocks noGrp="1"/>
          </p:cNvSpPr>
          <p:nvPr>
            <p:ph type="dt" sz="half" idx="10"/>
          </p:nvPr>
        </p:nvSpPr>
        <p:spPr>
          <a:xfrm>
            <a:off x="7010400" y="6553200"/>
            <a:ext cx="1905000" cy="304800"/>
          </a:xfrm>
        </p:spPr>
        <p:txBody>
          <a:bodyPr/>
          <a:lstStyle>
            <a:lvl1pPr>
              <a:defRPr/>
            </a:lvl1pPr>
          </a:lstStyle>
          <a:p>
            <a:endParaRPr lang="en-CA"/>
          </a:p>
        </p:txBody>
      </p:sp>
      <p:sp>
        <p:nvSpPr>
          <p:cNvPr id="5" name="Footer Placeholder 4"/>
          <p:cNvSpPr>
            <a:spLocks noGrp="1"/>
          </p:cNvSpPr>
          <p:nvPr>
            <p:ph type="ftr" sz="quarter" idx="11"/>
          </p:nvPr>
        </p:nvSpPr>
        <p:spPr>
          <a:xfrm>
            <a:off x="2057400" y="6553200"/>
            <a:ext cx="3886200" cy="304800"/>
          </a:xfrm>
        </p:spPr>
        <p:txBody>
          <a:bodyPr/>
          <a:lstStyle>
            <a:lvl1pPr>
              <a:defRPr/>
            </a:lvl1pPr>
          </a:lstStyle>
          <a:p>
            <a:r>
              <a:rPr lang="en-CA"/>
              <a:t>© 2005 Pearson Education Canada Inc. </a:t>
            </a:r>
          </a:p>
        </p:txBody>
      </p:sp>
      <p:sp>
        <p:nvSpPr>
          <p:cNvPr id="6" name="Slide Number Placeholder 5"/>
          <p:cNvSpPr>
            <a:spLocks noGrp="1"/>
          </p:cNvSpPr>
          <p:nvPr>
            <p:ph type="sldNum" sz="quarter" idx="12"/>
          </p:nvPr>
        </p:nvSpPr>
        <p:spPr>
          <a:xfrm>
            <a:off x="84138" y="6343650"/>
            <a:ext cx="587375" cy="488950"/>
          </a:xfrm>
        </p:spPr>
        <p:txBody>
          <a:bodyPr/>
          <a:lstStyle>
            <a:lvl1pPr>
              <a:defRPr/>
            </a:lvl1pPr>
          </a:lstStyle>
          <a:p>
            <a:fld id="{6E9BF9B9-7CCF-42B6-83D3-F07AC6EEF86A}" type="slidenum">
              <a:rPr lang="en-CA"/>
              <a:pPr/>
              <a:t>‹#›</a:t>
            </a:fld>
            <a:endParaRPr lang="en-CA"/>
          </a:p>
        </p:txBody>
      </p:sp>
    </p:spTree>
    <p:extLst>
      <p:ext uri="{BB962C8B-B14F-4D97-AF65-F5344CB8AC3E}">
        <p14:creationId xmlns:p14="http://schemas.microsoft.com/office/powerpoint/2010/main" val="33526167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46125"/>
            <a:ext cx="15843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6600" y="900001"/>
            <a:ext cx="5664600" cy="2110050"/>
          </a:xfrm>
        </p:spPr>
        <p:txBody>
          <a:bodyPr/>
          <a:lstStyle>
            <a:lvl1pPr algn="l">
              <a:lnSpc>
                <a:spcPts val="7700"/>
              </a:lnSpc>
              <a:defRPr sz="7400" spc="-60" baseline="0">
                <a:solidFill>
                  <a:schemeClr val="tx2"/>
                </a:solidFill>
              </a:defRPr>
            </a:lvl1pPr>
          </a:lstStyle>
          <a:p>
            <a:r>
              <a:rPr lang="en-US"/>
              <a:t>Click to edit Master title style</a:t>
            </a:r>
            <a:endParaRPr lang="en-GB"/>
          </a:p>
        </p:txBody>
      </p:sp>
      <p:sp>
        <p:nvSpPr>
          <p:cNvPr id="3" name="Subtitle 2"/>
          <p:cNvSpPr>
            <a:spLocks noGrp="1"/>
          </p:cNvSpPr>
          <p:nvPr>
            <p:ph type="subTitle" idx="1"/>
          </p:nvPr>
        </p:nvSpPr>
        <p:spPr>
          <a:xfrm>
            <a:off x="637200" y="2993400"/>
            <a:ext cx="4201200" cy="1752600"/>
          </a:xfrm>
        </p:spPr>
        <p:txBody>
          <a:bodyPr/>
          <a:lstStyle>
            <a:lvl1pPr marL="0" indent="0" algn="l">
              <a:lnSpc>
                <a:spcPts val="4600"/>
              </a:lnSpc>
              <a:spcBef>
                <a:spcPts val="0"/>
              </a:spcBef>
              <a:buNone/>
              <a:defRPr sz="4000" spc="-6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Picture Placeholder 7"/>
          <p:cNvSpPr>
            <a:spLocks noGrp="1" noChangeAspect="1"/>
          </p:cNvSpPr>
          <p:nvPr>
            <p:ph type="pic" sz="quarter" idx="10"/>
          </p:nvPr>
        </p:nvSpPr>
        <p:spPr>
          <a:xfrm rot="21300000">
            <a:off x="5091484" y="3214744"/>
            <a:ext cx="3583742" cy="3809651"/>
          </a:xfrm>
          <a:noFill/>
        </p:spPr>
        <p:txBody>
          <a:bodyPr tIns="1188000"/>
          <a:lstStyle>
            <a:lvl1pPr marL="0" indent="0" algn="ctr">
              <a:buNone/>
              <a:defRPr sz="24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9599423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g 4">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7558825" cy="3225600"/>
          </a:xfrm>
        </p:spPr>
        <p:txBody>
          <a:bodyPr/>
          <a:lstStyle>
            <a:lvl1pPr marL="165600" indent="-165600">
              <a:spcBef>
                <a:spcPts val="1417"/>
              </a:spcBef>
              <a:buFont typeface="Arial" panose="020B0604020202020204" pitchFamily="34" charset="0"/>
              <a:buChar char="•"/>
              <a:defRPr>
                <a:solidFill>
                  <a:srgbClr val="006072"/>
                </a:solidFill>
              </a:defRPr>
            </a:lvl1pPr>
            <a:lvl2pPr marL="439200" indent="-179388">
              <a:defRPr>
                <a:solidFill>
                  <a:srgbClr val="006072"/>
                </a:solidFill>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852674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g 7">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5794825" cy="3225600"/>
          </a:xfrm>
        </p:spPr>
        <p:txBody>
          <a:bodyPr/>
          <a:lstStyle>
            <a:lvl1pPr marL="165100" indent="-165100">
              <a:spcBef>
                <a:spcPts val="1417"/>
              </a:spcBef>
              <a:buFont typeface="Arial" panose="020B0604020202020204" pitchFamily="34" charset="0"/>
              <a:buChar char="•"/>
              <a:defRPr>
                <a:solidFill>
                  <a:schemeClr val="tx2"/>
                </a:solidFill>
              </a:defRPr>
            </a:lvl1pPr>
            <a:lvl2pPr marL="439738" indent="-179388">
              <a:defRPr>
                <a:solidFill>
                  <a:schemeClr val="tx2"/>
                </a:solidFill>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
        <p:nvSpPr>
          <p:cNvPr id="6" name="Picture Placeholder 5"/>
          <p:cNvSpPr>
            <a:spLocks noGrp="1"/>
          </p:cNvSpPr>
          <p:nvPr>
            <p:ph type="pic" sz="quarter" idx="10"/>
          </p:nvPr>
        </p:nvSpPr>
        <p:spPr>
          <a:xfrm rot="21308237">
            <a:off x="6781574" y="3450987"/>
            <a:ext cx="1663200" cy="1191600"/>
          </a:xfrm>
          <a:scene3d>
            <a:camera prst="orthographicFront">
              <a:rot lat="0" lon="21300000" rev="0"/>
            </a:camera>
            <a:lightRig rig="threePt" dir="t"/>
          </a:scene3d>
        </p:spPr>
        <p:txBody>
          <a:bodyPr/>
          <a:lstStyle>
            <a:lvl1pPr marL="0" indent="0" algn="ctr">
              <a:buNone/>
              <a:defRPr>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203534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46125"/>
            <a:ext cx="15843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6600" y="900001"/>
            <a:ext cx="5664600" cy="2110050"/>
          </a:xfrm>
        </p:spPr>
        <p:txBody>
          <a:bodyPr/>
          <a:lstStyle>
            <a:lvl1pPr algn="l">
              <a:lnSpc>
                <a:spcPts val="7700"/>
              </a:lnSpc>
              <a:defRPr sz="7400" spc="-60" baseline="0">
                <a:solidFill>
                  <a:schemeClr val="tx2"/>
                </a:solidFill>
              </a:defRPr>
            </a:lvl1pPr>
          </a:lstStyle>
          <a:p>
            <a:r>
              <a:rPr lang="en-US"/>
              <a:t>Click to edit Master title style</a:t>
            </a:r>
            <a:endParaRPr lang="en-GB"/>
          </a:p>
        </p:txBody>
      </p:sp>
      <p:sp>
        <p:nvSpPr>
          <p:cNvPr id="3" name="Subtitle 2"/>
          <p:cNvSpPr>
            <a:spLocks noGrp="1"/>
          </p:cNvSpPr>
          <p:nvPr>
            <p:ph type="subTitle" idx="1"/>
          </p:nvPr>
        </p:nvSpPr>
        <p:spPr>
          <a:xfrm>
            <a:off x="637200" y="2993400"/>
            <a:ext cx="4201200" cy="1752600"/>
          </a:xfrm>
        </p:spPr>
        <p:txBody>
          <a:bodyPr/>
          <a:lstStyle>
            <a:lvl1pPr marL="0" indent="0" algn="l">
              <a:lnSpc>
                <a:spcPts val="4600"/>
              </a:lnSpc>
              <a:spcBef>
                <a:spcPts val="0"/>
              </a:spcBef>
              <a:buNone/>
              <a:defRPr sz="4000" spc="-6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Picture Placeholder 7"/>
          <p:cNvSpPr>
            <a:spLocks noGrp="1" noChangeAspect="1"/>
          </p:cNvSpPr>
          <p:nvPr>
            <p:ph type="pic" sz="quarter" idx="10"/>
          </p:nvPr>
        </p:nvSpPr>
        <p:spPr>
          <a:xfrm rot="21300000">
            <a:off x="5091484" y="3214744"/>
            <a:ext cx="3583742" cy="3809651"/>
          </a:xfrm>
          <a:noFill/>
        </p:spPr>
        <p:txBody>
          <a:bodyPr tIns="1188000"/>
          <a:lstStyle>
            <a:lvl1pPr marL="0" indent="0" algn="ctr">
              <a:buNone/>
              <a:defRPr sz="24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9599423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v2">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46125"/>
            <a:ext cx="15843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6600" y="900001"/>
            <a:ext cx="5664600" cy="2110050"/>
          </a:xfrm>
        </p:spPr>
        <p:txBody>
          <a:bodyPr/>
          <a:lstStyle>
            <a:lvl1pPr algn="l">
              <a:lnSpc>
                <a:spcPts val="7700"/>
              </a:lnSpc>
              <a:defRPr sz="7400" spc="-60" baseline="0">
                <a:solidFill>
                  <a:schemeClr val="tx2"/>
                </a:solidFill>
              </a:defRPr>
            </a:lvl1pPr>
          </a:lstStyle>
          <a:p>
            <a:r>
              <a:rPr lang="en-US"/>
              <a:t>Click to edit Master title style</a:t>
            </a:r>
            <a:endParaRPr lang="en-GB"/>
          </a:p>
        </p:txBody>
      </p:sp>
      <p:sp>
        <p:nvSpPr>
          <p:cNvPr id="3" name="Subtitle 2"/>
          <p:cNvSpPr>
            <a:spLocks noGrp="1"/>
          </p:cNvSpPr>
          <p:nvPr>
            <p:ph type="subTitle" idx="1"/>
          </p:nvPr>
        </p:nvSpPr>
        <p:spPr>
          <a:xfrm>
            <a:off x="637200" y="2993400"/>
            <a:ext cx="4201200" cy="1752600"/>
          </a:xfrm>
        </p:spPr>
        <p:txBody>
          <a:bodyPr/>
          <a:lstStyle>
            <a:lvl1pPr marL="0" indent="0" algn="l">
              <a:lnSpc>
                <a:spcPts val="4600"/>
              </a:lnSpc>
              <a:spcBef>
                <a:spcPts val="0"/>
              </a:spcBef>
              <a:buNone/>
              <a:defRPr sz="4000" spc="-6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Picture Placeholder 7"/>
          <p:cNvSpPr>
            <a:spLocks noGrp="1" noChangeAspect="1"/>
          </p:cNvSpPr>
          <p:nvPr>
            <p:ph type="pic" sz="quarter" idx="13"/>
          </p:nvPr>
        </p:nvSpPr>
        <p:spPr>
          <a:xfrm rot="21294977">
            <a:off x="3357090" y="5041858"/>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9" name="Picture Placeholder 7"/>
          <p:cNvSpPr>
            <a:spLocks noGrp="1" noChangeAspect="1"/>
          </p:cNvSpPr>
          <p:nvPr>
            <p:ph type="pic" sz="quarter" idx="14"/>
          </p:nvPr>
        </p:nvSpPr>
        <p:spPr>
          <a:xfrm rot="21294977">
            <a:off x="5058890" y="4889458"/>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0" name="Picture Placeholder 7"/>
          <p:cNvSpPr>
            <a:spLocks noGrp="1" noChangeAspect="1"/>
          </p:cNvSpPr>
          <p:nvPr>
            <p:ph type="pic" sz="quarter" idx="15"/>
          </p:nvPr>
        </p:nvSpPr>
        <p:spPr>
          <a:xfrm rot="21294977">
            <a:off x="6786090" y="4737057"/>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2" name="Picture Placeholder 7"/>
          <p:cNvSpPr>
            <a:spLocks noGrp="1" noChangeAspect="1"/>
          </p:cNvSpPr>
          <p:nvPr>
            <p:ph type="pic" sz="quarter" idx="16"/>
          </p:nvPr>
        </p:nvSpPr>
        <p:spPr>
          <a:xfrm rot="21294977">
            <a:off x="6896156" y="5990123"/>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3" name="Picture Placeholder 7"/>
          <p:cNvSpPr>
            <a:spLocks noGrp="1" noChangeAspect="1"/>
          </p:cNvSpPr>
          <p:nvPr>
            <p:ph type="pic" sz="quarter" idx="17"/>
          </p:nvPr>
        </p:nvSpPr>
        <p:spPr>
          <a:xfrm rot="21294977">
            <a:off x="5168955" y="6134056"/>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4" name="Picture Placeholder 7"/>
          <p:cNvSpPr>
            <a:spLocks noGrp="1" noChangeAspect="1"/>
          </p:cNvSpPr>
          <p:nvPr>
            <p:ph type="pic" sz="quarter" idx="18"/>
          </p:nvPr>
        </p:nvSpPr>
        <p:spPr>
          <a:xfrm rot="21294977">
            <a:off x="3458689" y="6286744"/>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63473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39009262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g 3">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5895625" cy="3225600"/>
          </a:xfrm>
        </p:spPr>
        <p:txBody>
          <a:bodyPr/>
          <a:lstStyle>
            <a:lvl1pPr marL="0" indent="0">
              <a:spcBef>
                <a:spcPts val="1417"/>
              </a:spcBef>
              <a:buNone/>
              <a:defRPr/>
            </a:lvl1pPr>
            <a:lvl2pPr marL="179388" indent="-179388">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
        <p:nvSpPr>
          <p:cNvPr id="6" name="Picture Placeholder 5"/>
          <p:cNvSpPr>
            <a:spLocks noGrp="1"/>
          </p:cNvSpPr>
          <p:nvPr>
            <p:ph type="pic" sz="quarter" idx="10"/>
          </p:nvPr>
        </p:nvSpPr>
        <p:spPr>
          <a:xfrm rot="21308237">
            <a:off x="6781574" y="3322378"/>
            <a:ext cx="1663200" cy="1191600"/>
          </a:xfrm>
          <a:scene3d>
            <a:camera prst="orthographicFront">
              <a:rot lat="0" lon="21300000" rev="0"/>
            </a:camera>
            <a:lightRig rig="threePt" dir="t"/>
          </a:scene3d>
        </p:spPr>
        <p:txBody>
          <a:bodyPr/>
          <a:lstStyle>
            <a:lvl1pPr marL="0" indent="0" algn="ctr">
              <a:buNone/>
              <a:defRPr>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3675788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g 5">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7558825" cy="3225600"/>
          </a:xfrm>
        </p:spPr>
        <p:txBody>
          <a:bodyPr/>
          <a:lstStyle>
            <a:lvl1pPr marL="165100" indent="-165100">
              <a:spcBef>
                <a:spcPts val="1417"/>
              </a:spcBef>
              <a:buFont typeface="Arial" panose="020B0604020202020204" pitchFamily="34" charset="0"/>
              <a:buChar char="•"/>
              <a:defRPr>
                <a:solidFill>
                  <a:schemeClr val="tx2"/>
                </a:solidFill>
              </a:defRPr>
            </a:lvl1pPr>
            <a:lvl2pPr marL="439738" indent="-179388">
              <a:defRPr>
                <a:solidFill>
                  <a:schemeClr val="tx2"/>
                </a:solidFill>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381034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g 6">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6" y="930320"/>
            <a:ext cx="3606800" cy="1143000"/>
          </a:xfrm>
        </p:spPr>
        <p:txBody>
          <a:bodyPr/>
          <a:lstStyle/>
          <a:p>
            <a:r>
              <a:rPr lang="en-US"/>
              <a:t>Click to edit Master title style</a:t>
            </a:r>
            <a:endParaRPr lang="en-GB"/>
          </a:p>
        </p:txBody>
      </p:sp>
      <p:sp>
        <p:nvSpPr>
          <p:cNvPr id="5" name="Content Placeholder 4"/>
          <p:cNvSpPr>
            <a:spLocks noGrp="1"/>
          </p:cNvSpPr>
          <p:nvPr>
            <p:ph sz="quarter" idx="13"/>
          </p:nvPr>
        </p:nvSpPr>
        <p:spPr>
          <a:xfrm>
            <a:off x="663576" y="2008188"/>
            <a:ext cx="3606800" cy="555012"/>
          </a:xfrm>
        </p:spPr>
        <p:txBody>
          <a:bodyPr/>
          <a:lstStyle>
            <a:lvl1pPr marL="0" indent="0">
              <a:buNone/>
              <a:defRPr sz="4000">
                <a:solidFill>
                  <a:schemeClr val="tx2"/>
                </a:solidFill>
              </a:defRPr>
            </a:lvl1pPr>
          </a:lstStyle>
          <a:p>
            <a:pPr lvl="0"/>
            <a:r>
              <a:rPr lang="en-US"/>
              <a:t>Click to edit Master text styles</a:t>
            </a:r>
          </a:p>
        </p:txBody>
      </p:sp>
      <p:sp>
        <p:nvSpPr>
          <p:cNvPr id="3" name="Content Placeholder 2"/>
          <p:cNvSpPr>
            <a:spLocks noGrp="1"/>
          </p:cNvSpPr>
          <p:nvPr>
            <p:ph idx="1"/>
          </p:nvPr>
        </p:nvSpPr>
        <p:spPr>
          <a:xfrm>
            <a:off x="663575" y="2901600"/>
            <a:ext cx="3600000" cy="3225600"/>
          </a:xfrm>
        </p:spPr>
        <p:txBody>
          <a:bodyPr/>
          <a:lstStyle>
            <a:lvl1pPr marL="0" indent="0">
              <a:spcBef>
                <a:spcPts val="1417"/>
              </a:spcBef>
              <a:buFont typeface="Arial" panose="020B0604020202020204" pitchFamily="34" charset="0"/>
              <a:buNone/>
              <a:defRPr>
                <a:solidFill>
                  <a:schemeClr val="tx2"/>
                </a:solidFill>
              </a:defRPr>
            </a:lvl1pPr>
            <a:lvl2pPr marL="439738" indent="-179388">
              <a:defRPr>
                <a:solidFill>
                  <a:schemeClr val="tx2"/>
                </a:solidFill>
              </a:defRPr>
            </a:lvl2pPr>
          </a:lstStyle>
          <a:p>
            <a:pPr lvl="0"/>
            <a:r>
              <a:rPr lang="en-US"/>
              <a:t>Click to edit Master text styles</a:t>
            </a:r>
          </a:p>
        </p:txBody>
      </p:sp>
      <p:sp>
        <p:nvSpPr>
          <p:cNvPr id="6" name="Picture Placeholder 7"/>
          <p:cNvSpPr>
            <a:spLocks noGrp="1" noChangeAspect="1"/>
          </p:cNvSpPr>
          <p:nvPr>
            <p:ph type="pic" sz="quarter" idx="10"/>
          </p:nvPr>
        </p:nvSpPr>
        <p:spPr>
          <a:xfrm rot="21300000">
            <a:off x="5033873" y="1904937"/>
            <a:ext cx="3583742" cy="2581689"/>
          </a:xfrm>
          <a:noFill/>
        </p:spPr>
        <p:txBody>
          <a:bodyPr tIns="1188000"/>
          <a:lstStyle>
            <a:lvl1pPr marL="0" indent="0" algn="ctr">
              <a:buNone/>
              <a:defRPr sz="2400" b="0">
                <a:solidFill>
                  <a:schemeClr val="bg1"/>
                </a:solidFill>
              </a:defRPr>
            </a:lvl1pPr>
          </a:lstStyle>
          <a:p>
            <a:pPr lvl="0"/>
            <a:r>
              <a:rPr lang="en-US" noProof="0"/>
              <a:t>Click icon to add picture</a:t>
            </a:r>
            <a:endParaRPr lang="en-GB" noProof="0"/>
          </a:p>
        </p:txBody>
      </p:sp>
      <p:sp>
        <p:nvSpPr>
          <p:cNvPr id="9" name="Picture Placeholder 7"/>
          <p:cNvSpPr>
            <a:spLocks noGrp="1" noChangeAspect="1"/>
          </p:cNvSpPr>
          <p:nvPr>
            <p:ph type="pic" sz="quarter" idx="15"/>
          </p:nvPr>
        </p:nvSpPr>
        <p:spPr>
          <a:xfrm rot="21294977">
            <a:off x="7023248" y="4452922"/>
            <a:ext cx="1768155" cy="1247767"/>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0" name="Picture Placeholder 7"/>
          <p:cNvSpPr>
            <a:spLocks noGrp="1" noChangeAspect="1"/>
          </p:cNvSpPr>
          <p:nvPr>
            <p:ph type="pic" sz="quarter" idx="16"/>
          </p:nvPr>
        </p:nvSpPr>
        <p:spPr>
          <a:xfrm rot="21294977">
            <a:off x="6680348" y="522272"/>
            <a:ext cx="1768155" cy="1247767"/>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8667671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Picture Placeholder 7"/>
          <p:cNvSpPr>
            <a:spLocks noGrp="1" noChangeAspect="1"/>
          </p:cNvSpPr>
          <p:nvPr>
            <p:ph type="pic" sz="quarter" idx="10"/>
          </p:nvPr>
        </p:nvSpPr>
        <p:spPr>
          <a:xfrm rot="21293899">
            <a:off x="5500382" y="3831140"/>
            <a:ext cx="2994940" cy="2273983"/>
          </a:xfrm>
          <a:noFill/>
        </p:spPr>
        <p:txBody>
          <a:bodyPr tIns="1188000"/>
          <a:lstStyle>
            <a:lvl1pPr marL="0" indent="0" algn="ctr">
              <a:buNone/>
              <a:defRPr sz="20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28416221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hart Placeholder 4"/>
          <p:cNvSpPr>
            <a:spLocks noGrp="1"/>
          </p:cNvSpPr>
          <p:nvPr>
            <p:ph type="chart" sz="quarter" idx="10"/>
          </p:nvPr>
        </p:nvSpPr>
        <p:spPr>
          <a:xfrm>
            <a:off x="663575" y="2232025"/>
            <a:ext cx="5924550" cy="4233863"/>
          </a:xfrm>
        </p:spPr>
        <p:txBody>
          <a:bodyPr tIns="612000"/>
          <a:lstStyle>
            <a:lvl1pPr marL="0" indent="0" algn="ctr">
              <a:buNone/>
              <a:defRPr b="0">
                <a:solidFill>
                  <a:schemeClr val="tx2"/>
                </a:solidFill>
              </a:defRPr>
            </a:lvl1pPr>
          </a:lstStyle>
          <a:p>
            <a:pPr lvl="0"/>
            <a:r>
              <a:rPr lang="en-US" noProof="0"/>
              <a:t>Click icon to add chart</a:t>
            </a:r>
            <a:endParaRPr lang="en-GB" noProof="0"/>
          </a:p>
        </p:txBody>
      </p:sp>
    </p:spTree>
    <p:extLst>
      <p:ext uri="{BB962C8B-B14F-4D97-AF65-F5344CB8AC3E}">
        <p14:creationId xmlns:p14="http://schemas.microsoft.com/office/powerpoint/2010/main" val="1502889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7171"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7172"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pPr lvl="0"/>
            <a:r>
              <a:rPr lang="en-US" noProof="0"/>
              <a:t>Click to edit Master subtitle style</a:t>
            </a:r>
            <a:endParaRPr lang="en-CA" noProof="0"/>
          </a:p>
        </p:txBody>
      </p:sp>
      <p:grpSp>
        <p:nvGrpSpPr>
          <p:cNvPr id="7173" name="Group 5"/>
          <p:cNvGrpSpPr>
            <a:grpSpLocks/>
          </p:cNvGrpSpPr>
          <p:nvPr/>
        </p:nvGrpSpPr>
        <p:grpSpPr bwMode="auto">
          <a:xfrm>
            <a:off x="3632200" y="4889500"/>
            <a:ext cx="4876800" cy="319088"/>
            <a:chOff x="2288" y="3080"/>
            <a:chExt cx="3072" cy="201"/>
          </a:xfrm>
        </p:grpSpPr>
        <p:sp>
          <p:nvSpPr>
            <p:cNvPr id="7174"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76"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fld id="{B61BEF0D-F0BB-DE4B-95CE-6DB70DBA9567}" type="datetimeFigureOut">
              <a:rPr lang="en-US" smtClean="0"/>
              <a:pPr/>
              <a:t>5/27/2024</a:t>
            </a:fld>
            <a:endParaRPr lang="en-US" dirty="0"/>
          </a:p>
        </p:txBody>
      </p:sp>
      <p:sp>
        <p:nvSpPr>
          <p:cNvPr id="7177"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7178" name="Rectangle 10"/>
          <p:cNvSpPr>
            <a:spLocks noGrp="1" noChangeArrowheads="1"/>
          </p:cNvSpPr>
          <p:nvPr>
            <p:ph type="sldNum" sz="quarter" idx="4"/>
          </p:nvPr>
        </p:nvSpPr>
        <p:spPr>
          <a:xfrm>
            <a:off x="9525" y="6359525"/>
            <a:ext cx="587375" cy="488950"/>
          </a:xfrm>
        </p:spPr>
        <p:txBody>
          <a:bodyPr anchorCtr="0"/>
          <a:lstStyle>
            <a:lvl1pPr>
              <a:defRPr/>
            </a:lvl1pPr>
          </a:lstStyle>
          <a:p>
            <a:fld id="{D57F1E4F-1CFF-5643-939E-217C01CDF565}" type="slidenum">
              <a:rPr lang="en-US" smtClean="0"/>
              <a:pPr/>
              <a:t>‹#›</a:t>
            </a:fld>
            <a:endParaRPr lang="en-US" dirty="0"/>
          </a:p>
        </p:txBody>
      </p:sp>
      <p:sp>
        <p:nvSpPr>
          <p:cNvPr id="7179"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noProof="0"/>
              <a:t>Click to edit Master title style</a:t>
            </a:r>
            <a:endParaRPr lang="en-CA" noProof="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8722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0155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B712588-04B1-427B-82EE-E8DB90309F08}" type="datetimeFigureOut">
              <a:rPr lang="en-US" smtClean="0"/>
              <a:t>5/27/2024</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FF9F0C5-380F-41C2-899A-BAC0F0927E16}" type="slidenum">
              <a:rPr lang="en-US" smtClean="0"/>
              <a:t>‹#›</a:t>
            </a:fld>
            <a:endParaRPr lang="en-US" dirty="0"/>
          </a:p>
        </p:txBody>
      </p:sp>
    </p:spTree>
    <p:extLst>
      <p:ext uri="{BB962C8B-B14F-4D97-AF65-F5344CB8AC3E}">
        <p14:creationId xmlns:p14="http://schemas.microsoft.com/office/powerpoint/2010/main" val="4051216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23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1113636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02548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5139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2A54C80-263E-416B-A8E0-580EDEADCBDC}" type="datetimeFigureOut">
              <a:rPr lang="en-US" smtClean="0"/>
              <a:t>5/27/2024</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8236989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16063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5C6B4A9-1611-4792-9094-5F34BCA07E0B}" type="datetimeFigureOut">
              <a:rPr lang="en-US" smtClean="0"/>
              <a:t>5/27/2024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9333C77-0158-454C-844F-B7AB9BD7DAD4}" type="slidenum">
              <a:rPr lang="en-US" smtClean="0"/>
              <a:t>‹#›</a:t>
            </a:fld>
            <a:endParaRPr lang="en-US" dirty="0"/>
          </a:p>
        </p:txBody>
      </p:sp>
    </p:spTree>
    <p:extLst>
      <p:ext uri="{BB962C8B-B14F-4D97-AF65-F5344CB8AC3E}">
        <p14:creationId xmlns:p14="http://schemas.microsoft.com/office/powerpoint/2010/main" val="36251071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61BEF0D-F0BB-DE4B-95CE-6DB70DBA9567}" type="datetimeFigureOut">
              <a:rPr lang="en-US" smtClean="0"/>
              <a:pPr/>
              <a:t>5/27/2024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4932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a:t>Click to edit Master title style</a:t>
            </a:r>
          </a:p>
        </p:txBody>
      </p:sp>
      <p:sp>
        <p:nvSpPr>
          <p:cNvPr id="3" name="Chart Placeholder 2"/>
          <p:cNvSpPr>
            <a:spLocks noGrp="1"/>
          </p:cNvSpPr>
          <p:nvPr>
            <p:ph type="chart" idx="1"/>
          </p:nvPr>
        </p:nvSpPr>
        <p:spPr>
          <a:xfrm>
            <a:off x="914400" y="2362200"/>
            <a:ext cx="8001000" cy="3733800"/>
          </a:xfrm>
        </p:spPr>
        <p:txBody>
          <a:bodyPr/>
          <a:lstStyle/>
          <a:p>
            <a:r>
              <a:rPr lang="en-US"/>
              <a:t>Click icon to add chart</a:t>
            </a:r>
          </a:p>
        </p:txBody>
      </p:sp>
      <p:sp>
        <p:nvSpPr>
          <p:cNvPr id="4" name="Date Placeholder 3"/>
          <p:cNvSpPr>
            <a:spLocks noGrp="1"/>
          </p:cNvSpPr>
          <p:nvPr>
            <p:ph type="dt" sz="half" idx="10"/>
          </p:nvPr>
        </p:nvSpPr>
        <p:spPr>
          <a:xfrm>
            <a:off x="7010400" y="6553200"/>
            <a:ext cx="1905000" cy="304800"/>
          </a:xfrm>
        </p:spPr>
        <p:txBody>
          <a:bodyPr/>
          <a:lstStyle>
            <a:lvl1pPr>
              <a:defRPr/>
            </a:lvl1pPr>
          </a:lstStyle>
          <a:p>
            <a:endParaRPr lang="en-CA"/>
          </a:p>
        </p:txBody>
      </p:sp>
      <p:sp>
        <p:nvSpPr>
          <p:cNvPr id="5" name="Footer Placeholder 4"/>
          <p:cNvSpPr>
            <a:spLocks noGrp="1"/>
          </p:cNvSpPr>
          <p:nvPr>
            <p:ph type="ftr" sz="quarter" idx="11"/>
          </p:nvPr>
        </p:nvSpPr>
        <p:spPr>
          <a:xfrm>
            <a:off x="2057400" y="6553200"/>
            <a:ext cx="3886200" cy="304800"/>
          </a:xfrm>
        </p:spPr>
        <p:txBody>
          <a:bodyPr/>
          <a:lstStyle>
            <a:lvl1pPr>
              <a:defRPr/>
            </a:lvl1pPr>
          </a:lstStyle>
          <a:p>
            <a:r>
              <a:rPr lang="en-CA"/>
              <a:t>© 2005 Pearson Education Canada Inc. </a:t>
            </a:r>
          </a:p>
        </p:txBody>
      </p:sp>
      <p:sp>
        <p:nvSpPr>
          <p:cNvPr id="6" name="Slide Number Placeholder 5"/>
          <p:cNvSpPr>
            <a:spLocks noGrp="1"/>
          </p:cNvSpPr>
          <p:nvPr>
            <p:ph type="sldNum" sz="quarter" idx="12"/>
          </p:nvPr>
        </p:nvSpPr>
        <p:spPr>
          <a:xfrm>
            <a:off x="84138" y="6343650"/>
            <a:ext cx="587375" cy="488950"/>
          </a:xfrm>
        </p:spPr>
        <p:txBody>
          <a:bodyPr/>
          <a:lstStyle>
            <a:lvl1pPr>
              <a:defRPr/>
            </a:lvl1pPr>
          </a:lstStyle>
          <a:p>
            <a:fld id="{6E9BF9B9-7CCF-42B6-83D3-F07AC6EEF86A}" type="slidenum">
              <a:rPr lang="en-CA"/>
              <a:pPr/>
              <a:t>‹#›</a:t>
            </a:fld>
            <a:endParaRPr lang="en-CA"/>
          </a:p>
        </p:txBody>
      </p:sp>
    </p:spTree>
    <p:extLst>
      <p:ext uri="{BB962C8B-B14F-4D97-AF65-F5344CB8AC3E}">
        <p14:creationId xmlns:p14="http://schemas.microsoft.com/office/powerpoint/2010/main" val="33526167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46125"/>
            <a:ext cx="15843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6600" y="900001"/>
            <a:ext cx="5664600" cy="2110050"/>
          </a:xfrm>
        </p:spPr>
        <p:txBody>
          <a:bodyPr/>
          <a:lstStyle>
            <a:lvl1pPr algn="l">
              <a:lnSpc>
                <a:spcPts val="7700"/>
              </a:lnSpc>
              <a:defRPr sz="7400" spc="-60" baseline="0">
                <a:solidFill>
                  <a:schemeClr val="tx2"/>
                </a:solidFill>
              </a:defRPr>
            </a:lvl1pPr>
          </a:lstStyle>
          <a:p>
            <a:r>
              <a:rPr lang="en-US"/>
              <a:t>Click to edit Master title style</a:t>
            </a:r>
            <a:endParaRPr lang="en-GB"/>
          </a:p>
        </p:txBody>
      </p:sp>
      <p:sp>
        <p:nvSpPr>
          <p:cNvPr id="3" name="Subtitle 2"/>
          <p:cNvSpPr>
            <a:spLocks noGrp="1"/>
          </p:cNvSpPr>
          <p:nvPr>
            <p:ph type="subTitle" idx="1"/>
          </p:nvPr>
        </p:nvSpPr>
        <p:spPr>
          <a:xfrm>
            <a:off x="637200" y="2993400"/>
            <a:ext cx="4201200" cy="1752600"/>
          </a:xfrm>
        </p:spPr>
        <p:txBody>
          <a:bodyPr/>
          <a:lstStyle>
            <a:lvl1pPr marL="0" indent="0" algn="l">
              <a:lnSpc>
                <a:spcPts val="4600"/>
              </a:lnSpc>
              <a:spcBef>
                <a:spcPts val="0"/>
              </a:spcBef>
              <a:buNone/>
              <a:defRPr sz="4000" spc="-6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Picture Placeholder 7"/>
          <p:cNvSpPr>
            <a:spLocks noGrp="1" noChangeAspect="1"/>
          </p:cNvSpPr>
          <p:nvPr>
            <p:ph type="pic" sz="quarter" idx="10"/>
          </p:nvPr>
        </p:nvSpPr>
        <p:spPr>
          <a:xfrm rot="21300000">
            <a:off x="5091484" y="3214744"/>
            <a:ext cx="3583742" cy="3809651"/>
          </a:xfrm>
          <a:noFill/>
        </p:spPr>
        <p:txBody>
          <a:bodyPr tIns="1188000"/>
          <a:lstStyle>
            <a:lvl1pPr marL="0" indent="0" algn="ctr">
              <a:buNone/>
              <a:defRPr sz="24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9599423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g 4">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7558825" cy="3225600"/>
          </a:xfrm>
        </p:spPr>
        <p:txBody>
          <a:bodyPr/>
          <a:lstStyle>
            <a:lvl1pPr marL="165600" indent="-165600">
              <a:spcBef>
                <a:spcPts val="1417"/>
              </a:spcBef>
              <a:buFont typeface="Arial" panose="020B0604020202020204" pitchFamily="34" charset="0"/>
              <a:buChar char="•"/>
              <a:defRPr>
                <a:solidFill>
                  <a:srgbClr val="006072"/>
                </a:solidFill>
              </a:defRPr>
            </a:lvl1pPr>
            <a:lvl2pPr marL="439200" indent="-179388">
              <a:defRPr>
                <a:solidFill>
                  <a:srgbClr val="006072"/>
                </a:solidFill>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852674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g 7">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5794825" cy="3225600"/>
          </a:xfrm>
        </p:spPr>
        <p:txBody>
          <a:bodyPr/>
          <a:lstStyle>
            <a:lvl1pPr marL="165100" indent="-165100">
              <a:spcBef>
                <a:spcPts val="1417"/>
              </a:spcBef>
              <a:buFont typeface="Arial" panose="020B0604020202020204" pitchFamily="34" charset="0"/>
              <a:buChar char="•"/>
              <a:defRPr>
                <a:solidFill>
                  <a:schemeClr val="tx2"/>
                </a:solidFill>
              </a:defRPr>
            </a:lvl1pPr>
            <a:lvl2pPr marL="439738" indent="-179388">
              <a:defRPr>
                <a:solidFill>
                  <a:schemeClr val="tx2"/>
                </a:solidFill>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
        <p:nvSpPr>
          <p:cNvPr id="6" name="Picture Placeholder 5"/>
          <p:cNvSpPr>
            <a:spLocks noGrp="1"/>
          </p:cNvSpPr>
          <p:nvPr>
            <p:ph type="pic" sz="quarter" idx="10"/>
          </p:nvPr>
        </p:nvSpPr>
        <p:spPr>
          <a:xfrm rot="21308237">
            <a:off x="6781574" y="3450987"/>
            <a:ext cx="1663200" cy="1191600"/>
          </a:xfrm>
          <a:scene3d>
            <a:camera prst="orthographicFront">
              <a:rot lat="0" lon="21300000" rev="0"/>
            </a:camera>
            <a:lightRig rig="threePt" dir="t"/>
          </a:scene3d>
        </p:spPr>
        <p:txBody>
          <a:bodyPr/>
          <a:lstStyle>
            <a:lvl1pPr marL="0" indent="0" algn="ctr">
              <a:buNone/>
              <a:defRPr>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2035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602955638"/>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46125"/>
            <a:ext cx="15843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6600" y="900001"/>
            <a:ext cx="5664600" cy="2110050"/>
          </a:xfrm>
        </p:spPr>
        <p:txBody>
          <a:bodyPr/>
          <a:lstStyle>
            <a:lvl1pPr algn="l">
              <a:lnSpc>
                <a:spcPts val="7700"/>
              </a:lnSpc>
              <a:defRPr sz="7400" spc="-60" baseline="0">
                <a:solidFill>
                  <a:schemeClr val="tx2"/>
                </a:solidFill>
              </a:defRPr>
            </a:lvl1pPr>
          </a:lstStyle>
          <a:p>
            <a:r>
              <a:rPr lang="en-US"/>
              <a:t>Click to edit Master title style</a:t>
            </a:r>
            <a:endParaRPr lang="en-GB"/>
          </a:p>
        </p:txBody>
      </p:sp>
      <p:sp>
        <p:nvSpPr>
          <p:cNvPr id="3" name="Subtitle 2"/>
          <p:cNvSpPr>
            <a:spLocks noGrp="1"/>
          </p:cNvSpPr>
          <p:nvPr>
            <p:ph type="subTitle" idx="1"/>
          </p:nvPr>
        </p:nvSpPr>
        <p:spPr>
          <a:xfrm>
            <a:off x="637200" y="2993400"/>
            <a:ext cx="4201200" cy="1752600"/>
          </a:xfrm>
        </p:spPr>
        <p:txBody>
          <a:bodyPr/>
          <a:lstStyle>
            <a:lvl1pPr marL="0" indent="0" algn="l">
              <a:lnSpc>
                <a:spcPts val="4600"/>
              </a:lnSpc>
              <a:spcBef>
                <a:spcPts val="0"/>
              </a:spcBef>
              <a:buNone/>
              <a:defRPr sz="4000" spc="-6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Picture Placeholder 7"/>
          <p:cNvSpPr>
            <a:spLocks noGrp="1" noChangeAspect="1"/>
          </p:cNvSpPr>
          <p:nvPr>
            <p:ph type="pic" sz="quarter" idx="10"/>
          </p:nvPr>
        </p:nvSpPr>
        <p:spPr>
          <a:xfrm rot="21300000">
            <a:off x="5091484" y="3214744"/>
            <a:ext cx="3583742" cy="3809651"/>
          </a:xfrm>
          <a:noFill/>
        </p:spPr>
        <p:txBody>
          <a:bodyPr tIns="1188000"/>
          <a:lstStyle>
            <a:lvl1pPr marL="0" indent="0" algn="ctr">
              <a:buNone/>
              <a:defRPr sz="24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9599423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v2">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46125"/>
            <a:ext cx="15843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6600" y="900001"/>
            <a:ext cx="5664600" cy="2110050"/>
          </a:xfrm>
        </p:spPr>
        <p:txBody>
          <a:bodyPr/>
          <a:lstStyle>
            <a:lvl1pPr algn="l">
              <a:lnSpc>
                <a:spcPts val="7700"/>
              </a:lnSpc>
              <a:defRPr sz="7400" spc="-60" baseline="0">
                <a:solidFill>
                  <a:schemeClr val="tx2"/>
                </a:solidFill>
              </a:defRPr>
            </a:lvl1pPr>
          </a:lstStyle>
          <a:p>
            <a:r>
              <a:rPr lang="en-US"/>
              <a:t>Click to edit Master title style</a:t>
            </a:r>
            <a:endParaRPr lang="en-GB"/>
          </a:p>
        </p:txBody>
      </p:sp>
      <p:sp>
        <p:nvSpPr>
          <p:cNvPr id="3" name="Subtitle 2"/>
          <p:cNvSpPr>
            <a:spLocks noGrp="1"/>
          </p:cNvSpPr>
          <p:nvPr>
            <p:ph type="subTitle" idx="1"/>
          </p:nvPr>
        </p:nvSpPr>
        <p:spPr>
          <a:xfrm>
            <a:off x="637200" y="2993400"/>
            <a:ext cx="4201200" cy="1752600"/>
          </a:xfrm>
        </p:spPr>
        <p:txBody>
          <a:bodyPr/>
          <a:lstStyle>
            <a:lvl1pPr marL="0" indent="0" algn="l">
              <a:lnSpc>
                <a:spcPts val="4600"/>
              </a:lnSpc>
              <a:spcBef>
                <a:spcPts val="0"/>
              </a:spcBef>
              <a:buNone/>
              <a:defRPr sz="4000" spc="-6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Picture Placeholder 7"/>
          <p:cNvSpPr>
            <a:spLocks noGrp="1" noChangeAspect="1"/>
          </p:cNvSpPr>
          <p:nvPr>
            <p:ph type="pic" sz="quarter" idx="13"/>
          </p:nvPr>
        </p:nvSpPr>
        <p:spPr>
          <a:xfrm rot="21294977">
            <a:off x="3357090" y="5041858"/>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9" name="Picture Placeholder 7"/>
          <p:cNvSpPr>
            <a:spLocks noGrp="1" noChangeAspect="1"/>
          </p:cNvSpPr>
          <p:nvPr>
            <p:ph type="pic" sz="quarter" idx="14"/>
          </p:nvPr>
        </p:nvSpPr>
        <p:spPr>
          <a:xfrm rot="21294977">
            <a:off x="5058890" y="4889458"/>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0" name="Picture Placeholder 7"/>
          <p:cNvSpPr>
            <a:spLocks noGrp="1" noChangeAspect="1"/>
          </p:cNvSpPr>
          <p:nvPr>
            <p:ph type="pic" sz="quarter" idx="15"/>
          </p:nvPr>
        </p:nvSpPr>
        <p:spPr>
          <a:xfrm rot="21294977">
            <a:off x="6786090" y="4737057"/>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2" name="Picture Placeholder 7"/>
          <p:cNvSpPr>
            <a:spLocks noGrp="1" noChangeAspect="1"/>
          </p:cNvSpPr>
          <p:nvPr>
            <p:ph type="pic" sz="quarter" idx="16"/>
          </p:nvPr>
        </p:nvSpPr>
        <p:spPr>
          <a:xfrm rot="21294977">
            <a:off x="6896156" y="5990123"/>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3" name="Picture Placeholder 7"/>
          <p:cNvSpPr>
            <a:spLocks noGrp="1" noChangeAspect="1"/>
          </p:cNvSpPr>
          <p:nvPr>
            <p:ph type="pic" sz="quarter" idx="17"/>
          </p:nvPr>
        </p:nvSpPr>
        <p:spPr>
          <a:xfrm rot="21294977">
            <a:off x="5168955" y="6134056"/>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4" name="Picture Placeholder 7"/>
          <p:cNvSpPr>
            <a:spLocks noGrp="1" noChangeAspect="1"/>
          </p:cNvSpPr>
          <p:nvPr>
            <p:ph type="pic" sz="quarter" idx="18"/>
          </p:nvPr>
        </p:nvSpPr>
        <p:spPr>
          <a:xfrm rot="21294977">
            <a:off x="3458689" y="6286744"/>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6347351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g 3">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5895625" cy="3225600"/>
          </a:xfrm>
        </p:spPr>
        <p:txBody>
          <a:bodyPr/>
          <a:lstStyle>
            <a:lvl1pPr marL="0" indent="0">
              <a:spcBef>
                <a:spcPts val="1417"/>
              </a:spcBef>
              <a:buNone/>
              <a:defRPr/>
            </a:lvl1pPr>
            <a:lvl2pPr marL="179388" indent="-179388">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
        <p:nvSpPr>
          <p:cNvPr id="6" name="Picture Placeholder 5"/>
          <p:cNvSpPr>
            <a:spLocks noGrp="1"/>
          </p:cNvSpPr>
          <p:nvPr>
            <p:ph type="pic" sz="quarter" idx="10"/>
          </p:nvPr>
        </p:nvSpPr>
        <p:spPr>
          <a:xfrm rot="21308237">
            <a:off x="6781574" y="3322378"/>
            <a:ext cx="1663200" cy="1191600"/>
          </a:xfrm>
          <a:scene3d>
            <a:camera prst="orthographicFront">
              <a:rot lat="0" lon="21300000" rev="0"/>
            </a:camera>
            <a:lightRig rig="threePt" dir="t"/>
          </a:scene3d>
        </p:spPr>
        <p:txBody>
          <a:bodyPr/>
          <a:lstStyle>
            <a:lvl1pPr marL="0" indent="0" algn="ctr">
              <a:buNone/>
              <a:defRPr>
                <a:solidFill>
                  <a:schemeClr val="bg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3675788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g 5">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7558825" cy="3225600"/>
          </a:xfrm>
        </p:spPr>
        <p:txBody>
          <a:bodyPr/>
          <a:lstStyle>
            <a:lvl1pPr marL="165100" indent="-165100">
              <a:spcBef>
                <a:spcPts val="1417"/>
              </a:spcBef>
              <a:buFont typeface="Arial" panose="020B0604020202020204" pitchFamily="34" charset="0"/>
              <a:buChar char="•"/>
              <a:defRPr>
                <a:solidFill>
                  <a:schemeClr val="tx2"/>
                </a:solidFill>
              </a:defRPr>
            </a:lvl1pPr>
            <a:lvl2pPr marL="439738" indent="-179388">
              <a:defRPr>
                <a:solidFill>
                  <a:schemeClr val="tx2"/>
                </a:solidFill>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381034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g 6">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6" y="930320"/>
            <a:ext cx="3606800" cy="1143000"/>
          </a:xfrm>
        </p:spPr>
        <p:txBody>
          <a:bodyPr/>
          <a:lstStyle/>
          <a:p>
            <a:r>
              <a:rPr lang="en-US"/>
              <a:t>Click to edit Master title style</a:t>
            </a:r>
            <a:endParaRPr lang="en-GB"/>
          </a:p>
        </p:txBody>
      </p:sp>
      <p:sp>
        <p:nvSpPr>
          <p:cNvPr id="5" name="Content Placeholder 4"/>
          <p:cNvSpPr>
            <a:spLocks noGrp="1"/>
          </p:cNvSpPr>
          <p:nvPr>
            <p:ph sz="quarter" idx="13"/>
          </p:nvPr>
        </p:nvSpPr>
        <p:spPr>
          <a:xfrm>
            <a:off x="663576" y="2008188"/>
            <a:ext cx="3606800" cy="555012"/>
          </a:xfrm>
        </p:spPr>
        <p:txBody>
          <a:bodyPr/>
          <a:lstStyle>
            <a:lvl1pPr marL="0" indent="0">
              <a:buNone/>
              <a:defRPr sz="4000">
                <a:solidFill>
                  <a:schemeClr val="tx2"/>
                </a:solidFill>
              </a:defRPr>
            </a:lvl1pPr>
          </a:lstStyle>
          <a:p>
            <a:pPr lvl="0"/>
            <a:r>
              <a:rPr lang="en-US"/>
              <a:t>Click to edit Master text styles</a:t>
            </a:r>
          </a:p>
        </p:txBody>
      </p:sp>
      <p:sp>
        <p:nvSpPr>
          <p:cNvPr id="3" name="Content Placeholder 2"/>
          <p:cNvSpPr>
            <a:spLocks noGrp="1"/>
          </p:cNvSpPr>
          <p:nvPr>
            <p:ph idx="1"/>
          </p:nvPr>
        </p:nvSpPr>
        <p:spPr>
          <a:xfrm>
            <a:off x="663575" y="2901600"/>
            <a:ext cx="3600000" cy="3225600"/>
          </a:xfrm>
        </p:spPr>
        <p:txBody>
          <a:bodyPr/>
          <a:lstStyle>
            <a:lvl1pPr marL="0" indent="0">
              <a:spcBef>
                <a:spcPts val="1417"/>
              </a:spcBef>
              <a:buFont typeface="Arial" panose="020B0604020202020204" pitchFamily="34" charset="0"/>
              <a:buNone/>
              <a:defRPr>
                <a:solidFill>
                  <a:schemeClr val="tx2"/>
                </a:solidFill>
              </a:defRPr>
            </a:lvl1pPr>
            <a:lvl2pPr marL="439738" indent="-179388">
              <a:defRPr>
                <a:solidFill>
                  <a:schemeClr val="tx2"/>
                </a:solidFill>
              </a:defRPr>
            </a:lvl2pPr>
          </a:lstStyle>
          <a:p>
            <a:pPr lvl="0"/>
            <a:r>
              <a:rPr lang="en-US"/>
              <a:t>Click to edit Master text styles</a:t>
            </a:r>
          </a:p>
        </p:txBody>
      </p:sp>
      <p:sp>
        <p:nvSpPr>
          <p:cNvPr id="6" name="Picture Placeholder 7"/>
          <p:cNvSpPr>
            <a:spLocks noGrp="1" noChangeAspect="1"/>
          </p:cNvSpPr>
          <p:nvPr>
            <p:ph type="pic" sz="quarter" idx="10"/>
          </p:nvPr>
        </p:nvSpPr>
        <p:spPr>
          <a:xfrm rot="21300000">
            <a:off x="5033873" y="1904937"/>
            <a:ext cx="3583742" cy="2581689"/>
          </a:xfrm>
          <a:noFill/>
        </p:spPr>
        <p:txBody>
          <a:bodyPr tIns="1188000"/>
          <a:lstStyle>
            <a:lvl1pPr marL="0" indent="0" algn="ctr">
              <a:buNone/>
              <a:defRPr sz="2400" b="0">
                <a:solidFill>
                  <a:schemeClr val="bg1"/>
                </a:solidFill>
              </a:defRPr>
            </a:lvl1pPr>
          </a:lstStyle>
          <a:p>
            <a:pPr lvl="0"/>
            <a:r>
              <a:rPr lang="en-US" noProof="0"/>
              <a:t>Click icon to add picture</a:t>
            </a:r>
            <a:endParaRPr lang="en-GB" noProof="0"/>
          </a:p>
        </p:txBody>
      </p:sp>
      <p:sp>
        <p:nvSpPr>
          <p:cNvPr id="9" name="Picture Placeholder 7"/>
          <p:cNvSpPr>
            <a:spLocks noGrp="1" noChangeAspect="1"/>
          </p:cNvSpPr>
          <p:nvPr>
            <p:ph type="pic" sz="quarter" idx="15"/>
          </p:nvPr>
        </p:nvSpPr>
        <p:spPr>
          <a:xfrm rot="21294977">
            <a:off x="7023248" y="4452922"/>
            <a:ext cx="1768155" cy="1247767"/>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0" name="Picture Placeholder 7"/>
          <p:cNvSpPr>
            <a:spLocks noGrp="1" noChangeAspect="1"/>
          </p:cNvSpPr>
          <p:nvPr>
            <p:ph type="pic" sz="quarter" idx="16"/>
          </p:nvPr>
        </p:nvSpPr>
        <p:spPr>
          <a:xfrm rot="21294977">
            <a:off x="6680348" y="522272"/>
            <a:ext cx="1768155" cy="1247767"/>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8667671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Picture Placeholder 7"/>
          <p:cNvSpPr>
            <a:spLocks noGrp="1" noChangeAspect="1"/>
          </p:cNvSpPr>
          <p:nvPr>
            <p:ph type="pic" sz="quarter" idx="10"/>
          </p:nvPr>
        </p:nvSpPr>
        <p:spPr>
          <a:xfrm rot="21293899">
            <a:off x="5500382" y="3831140"/>
            <a:ext cx="2994940" cy="2273983"/>
          </a:xfrm>
          <a:noFill/>
        </p:spPr>
        <p:txBody>
          <a:bodyPr tIns="1188000"/>
          <a:lstStyle>
            <a:lvl1pPr marL="0" indent="0" algn="ctr">
              <a:buNone/>
              <a:defRPr sz="2000" b="0">
                <a:solidFill>
                  <a:schemeClr val="bg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28416221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hart Placeholder 4"/>
          <p:cNvSpPr>
            <a:spLocks noGrp="1"/>
          </p:cNvSpPr>
          <p:nvPr>
            <p:ph type="chart" sz="quarter" idx="10"/>
          </p:nvPr>
        </p:nvSpPr>
        <p:spPr>
          <a:xfrm>
            <a:off x="663575" y="2232025"/>
            <a:ext cx="5924550" cy="4233863"/>
          </a:xfrm>
        </p:spPr>
        <p:txBody>
          <a:bodyPr tIns="612000"/>
          <a:lstStyle>
            <a:lvl1pPr marL="0" indent="0" algn="ctr">
              <a:buNone/>
              <a:defRPr b="0">
                <a:solidFill>
                  <a:schemeClr val="tx2"/>
                </a:solidFill>
              </a:defRPr>
            </a:lvl1pPr>
          </a:lstStyle>
          <a:p>
            <a:pPr lvl="0"/>
            <a:r>
              <a:rPr lang="en-US" noProof="0"/>
              <a:t>Click icon to add chart</a:t>
            </a:r>
            <a:endParaRPr lang="en-GB" noProof="0"/>
          </a:p>
        </p:txBody>
      </p:sp>
    </p:spTree>
    <p:extLst>
      <p:ext uri="{BB962C8B-B14F-4D97-AF65-F5344CB8AC3E}">
        <p14:creationId xmlns:p14="http://schemas.microsoft.com/office/powerpoint/2010/main" val="15028890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1026"/>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pic>
        <p:nvPicPr>
          <p:cNvPr id="5123" name="Picture 1027" descr="ANABNR2"/>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extLst>
            <a:ext uri="{909E8E84-426E-40DD-AFC4-6F175D3DCCD1}">
              <a14:hiddenFill xmlns:a14="http://schemas.microsoft.com/office/drawing/2010/main">
                <a:solidFill>
                  <a:srgbClr val="FFFFFF"/>
                </a:solidFill>
              </a14:hiddenFill>
            </a:ext>
          </a:extLst>
        </p:spPr>
      </p:pic>
      <p:sp>
        <p:nvSpPr>
          <p:cNvPr id="5124" name="Rectangle 1028"/>
          <p:cNvSpPr>
            <a:spLocks noChangeArrowheads="1"/>
          </p:cNvSpPr>
          <p:nvPr/>
        </p:nvSpPr>
        <p:spPr bwMode="hidden">
          <a:xfrm>
            <a:off x="795338" y="2895600"/>
            <a:ext cx="304800" cy="9906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125" name="Rectangle 1029"/>
          <p:cNvSpPr>
            <a:spLocks noGrp="1" noChangeArrowheads="1"/>
          </p:cNvSpPr>
          <p:nvPr>
            <p:ph type="ctrTitle"/>
          </p:nvPr>
        </p:nvSpPr>
        <p:spPr>
          <a:xfrm>
            <a:off x="1143000" y="1981200"/>
            <a:ext cx="7772400" cy="1143000"/>
          </a:xfrm>
        </p:spPr>
        <p:txBody>
          <a:bodyPr/>
          <a:lstStyle>
            <a:lvl1pPr>
              <a:defRPr/>
            </a:lvl1pPr>
          </a:lstStyle>
          <a:p>
            <a:pPr lvl="0"/>
            <a:r>
              <a:rPr lang="en-US" noProof="0"/>
              <a:t>Click to edit Master title style</a:t>
            </a:r>
          </a:p>
        </p:txBody>
      </p:sp>
      <p:sp>
        <p:nvSpPr>
          <p:cNvPr id="5126" name="Rectangle 1030"/>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pPr lvl="0"/>
            <a:r>
              <a:rPr lang="en-US" noProof="0"/>
              <a:t>Click to edit Master subtitle style</a:t>
            </a:r>
          </a:p>
        </p:txBody>
      </p:sp>
      <p:sp>
        <p:nvSpPr>
          <p:cNvPr id="5127" name="Rectangle 1031"/>
          <p:cNvSpPr>
            <a:spLocks noGrp="1" noChangeArrowheads="1"/>
          </p:cNvSpPr>
          <p:nvPr>
            <p:ph type="dt" sz="half" idx="2"/>
          </p:nvPr>
        </p:nvSpPr>
        <p:spPr>
          <a:xfrm>
            <a:off x="685800" y="6324600"/>
            <a:ext cx="1905000" cy="457200"/>
          </a:xfrm>
        </p:spPr>
        <p:txBody>
          <a:bodyPr/>
          <a:lstStyle>
            <a:lvl1pPr>
              <a:defRPr/>
            </a:lvl1pPr>
          </a:lstStyle>
          <a:p>
            <a:endParaRPr lang="en-US"/>
          </a:p>
        </p:txBody>
      </p:sp>
      <p:sp>
        <p:nvSpPr>
          <p:cNvPr id="5128" name="Rectangle 1032"/>
          <p:cNvSpPr>
            <a:spLocks noGrp="1" noChangeArrowheads="1"/>
          </p:cNvSpPr>
          <p:nvPr>
            <p:ph type="ftr" sz="quarter" idx="3"/>
          </p:nvPr>
        </p:nvSpPr>
        <p:spPr>
          <a:xfrm>
            <a:off x="3124200" y="6324600"/>
            <a:ext cx="2895600" cy="457200"/>
          </a:xfrm>
        </p:spPr>
        <p:txBody>
          <a:bodyPr/>
          <a:lstStyle>
            <a:lvl1pPr>
              <a:defRPr/>
            </a:lvl1pPr>
          </a:lstStyle>
          <a:p>
            <a:endParaRPr lang="en-US"/>
          </a:p>
        </p:txBody>
      </p:sp>
      <p:sp>
        <p:nvSpPr>
          <p:cNvPr id="5129" name="Rectangle 1033"/>
          <p:cNvSpPr>
            <a:spLocks noGrp="1" noChangeArrowheads="1"/>
          </p:cNvSpPr>
          <p:nvPr>
            <p:ph type="sldNum" sz="quarter" idx="4"/>
          </p:nvPr>
        </p:nvSpPr>
        <p:spPr>
          <a:xfrm>
            <a:off x="6553200" y="6324600"/>
            <a:ext cx="1905000" cy="457200"/>
          </a:xfrm>
        </p:spPr>
        <p:txBody>
          <a:bodyPr/>
          <a:lstStyle>
            <a:lvl1pPr>
              <a:defRPr sz="1400"/>
            </a:lvl1pPr>
          </a:lstStyle>
          <a:p>
            <a:fld id="{EEA6A60A-91BB-4699-9DEF-0CB73D9431CF}" type="slidenum">
              <a:rPr lang="en-US" smtClean="0"/>
              <a:pPr/>
              <a:t>‹#›</a:t>
            </a:fld>
            <a:endParaRPr lang="en-US"/>
          </a:p>
        </p:txBody>
      </p: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12D45AF-7B27-461D-8F9E-ECB43847A1EE}" type="datetime1">
              <a:rPr lang="en-US" smtClean="0"/>
              <a:pPr>
                <a:defRPr/>
              </a:pPr>
              <a:t>5/27/2024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736353-9378-4982-9402-0AF2F1B216E7}" type="slidenum">
              <a:rPr lang="en-US" altLang="en-US" smtClean="0"/>
              <a:pPr>
                <a:defRPr/>
              </a:pPr>
              <a:t>‹#›</a:t>
            </a:fld>
            <a:endParaRPr lang="en-US" altLang="en-US" dirty="0"/>
          </a:p>
        </p:txBody>
      </p:sp>
    </p:spTree>
    <p:extLst>
      <p:ext uri="{BB962C8B-B14F-4D97-AF65-F5344CB8AC3E}">
        <p14:creationId xmlns:p14="http://schemas.microsoft.com/office/powerpoint/2010/main" val="28337442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87909EC-F7EE-45C8-A7CD-634A095989AD}" type="datetime1">
              <a:rPr lang="en-US" smtClean="0"/>
              <a:pPr>
                <a:defRPr/>
              </a:pPr>
              <a:t>5/27/2024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0AD3ED-6F7F-452F-BCFB-6676934D578C}" type="slidenum">
              <a:rPr lang="en-US" altLang="en-US" smtClean="0"/>
              <a:pPr>
                <a:defRPr/>
              </a:pPr>
              <a:t>‹#›</a:t>
            </a:fld>
            <a:endParaRPr lang="en-US" altLang="en-US" dirty="0"/>
          </a:p>
        </p:txBody>
      </p:sp>
    </p:spTree>
    <p:extLst>
      <p:ext uri="{BB962C8B-B14F-4D97-AF65-F5344CB8AC3E}">
        <p14:creationId xmlns:p14="http://schemas.microsoft.com/office/powerpoint/2010/main" val="63296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4399492"/>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25DF207-C5C2-45B1-97A5-ECB1C5ABD953}" type="datetime1">
              <a:rPr lang="en-US" smtClean="0"/>
              <a:pPr>
                <a:defRPr/>
              </a:pPr>
              <a:t>5/27/2024</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B71E9DA-E80A-48AB-A09B-BDE59DB3A2B3}" type="slidenum">
              <a:rPr lang="en-US" altLang="en-US" smtClean="0"/>
              <a:pPr>
                <a:defRPr/>
              </a:pPr>
              <a:t>‹#›</a:t>
            </a:fld>
            <a:endParaRPr lang="en-US" altLang="en-US" dirty="0"/>
          </a:p>
        </p:txBody>
      </p:sp>
    </p:spTree>
    <p:extLst>
      <p:ext uri="{BB962C8B-B14F-4D97-AF65-F5344CB8AC3E}">
        <p14:creationId xmlns:p14="http://schemas.microsoft.com/office/powerpoint/2010/main" val="9430458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F2154FB3-E2CD-4E92-823B-4A2BB61FA6B3}" type="datetime1">
              <a:rPr lang="en-US" smtClean="0"/>
              <a:pPr>
                <a:defRPr/>
              </a:pPr>
              <a:t>5/27/2024</a:t>
            </a:fld>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F8523A4-90B7-45FC-9FCF-4E076E7F1DBC}" type="slidenum">
              <a:rPr lang="en-US" altLang="en-US" smtClean="0"/>
              <a:pPr>
                <a:defRPr/>
              </a:pPr>
              <a:t>‹#›</a:t>
            </a:fld>
            <a:endParaRPr lang="en-US" altLang="en-US" dirty="0"/>
          </a:p>
        </p:txBody>
      </p:sp>
    </p:spTree>
    <p:extLst>
      <p:ext uri="{BB962C8B-B14F-4D97-AF65-F5344CB8AC3E}">
        <p14:creationId xmlns:p14="http://schemas.microsoft.com/office/powerpoint/2010/main" val="273745207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F7D3F16E-4B97-4909-98D2-025BA5FFAEBE}" type="datetime1">
              <a:rPr lang="en-US" smtClean="0"/>
              <a:pPr>
                <a:defRPr/>
              </a:pPr>
              <a:t>5/27/2024</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301EC4D1-1DCD-4FA5-BFA3-793664CF8445}" type="slidenum">
              <a:rPr lang="en-US" altLang="en-US" smtClean="0"/>
              <a:pPr>
                <a:defRPr/>
              </a:pPr>
              <a:t>‹#›</a:t>
            </a:fld>
            <a:endParaRPr lang="en-US" altLang="en-US" dirty="0"/>
          </a:p>
        </p:txBody>
      </p:sp>
    </p:spTree>
    <p:extLst>
      <p:ext uri="{BB962C8B-B14F-4D97-AF65-F5344CB8AC3E}">
        <p14:creationId xmlns:p14="http://schemas.microsoft.com/office/powerpoint/2010/main" val="19439273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8CCF58E-6F33-49B9-B5D7-C3BF014A4DA4}" type="datetime1">
              <a:rPr lang="en-US" smtClean="0"/>
              <a:pPr>
                <a:defRPr/>
              </a:pPr>
              <a:t>5/27/2024</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5EFDEA3-971A-4A02-855D-7AD05D64FE7C}" type="slidenum">
              <a:rPr lang="en-US" altLang="en-US" smtClean="0"/>
              <a:pPr>
                <a:defRPr/>
              </a:pPr>
              <a:t>‹#›</a:t>
            </a:fld>
            <a:endParaRPr lang="en-US" altLang="en-US" dirty="0"/>
          </a:p>
        </p:txBody>
      </p:sp>
    </p:spTree>
    <p:extLst>
      <p:ext uri="{BB962C8B-B14F-4D97-AF65-F5344CB8AC3E}">
        <p14:creationId xmlns:p14="http://schemas.microsoft.com/office/powerpoint/2010/main" val="49559354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7DA025E1-216E-4DFE-84BA-C08DC9F0569A}" type="datetime1">
              <a:rPr lang="en-US" smtClean="0"/>
              <a:pPr>
                <a:defRPr/>
              </a:pPr>
              <a:t>5/27/2024</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0FB283F-61C8-48B9-8E9D-93955E60FC73}" type="slidenum">
              <a:rPr lang="en-US" altLang="en-US" smtClean="0"/>
              <a:pPr>
                <a:defRPr/>
              </a:pPr>
              <a:t>‹#›</a:t>
            </a:fld>
            <a:endParaRPr lang="en-US" altLang="en-US" dirty="0"/>
          </a:p>
        </p:txBody>
      </p:sp>
    </p:spTree>
    <p:extLst>
      <p:ext uri="{BB962C8B-B14F-4D97-AF65-F5344CB8AC3E}">
        <p14:creationId xmlns:p14="http://schemas.microsoft.com/office/powerpoint/2010/main" val="11347935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34DBBCE8-3780-4481-AF27-61BD67877911}" type="datetime1">
              <a:rPr lang="en-US" smtClean="0"/>
              <a:pPr>
                <a:defRPr/>
              </a:pPr>
              <a:t>5/27/2024</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0C91A3A-5883-4CE5-B7F5-7CA602EDE11F}" type="slidenum">
              <a:rPr lang="en-US" altLang="en-US" smtClean="0"/>
              <a:pPr>
                <a:defRPr/>
              </a:pPr>
              <a:t>‹#›</a:t>
            </a:fld>
            <a:endParaRPr lang="en-US" altLang="en-US" dirty="0"/>
          </a:p>
        </p:txBody>
      </p:sp>
    </p:spTree>
    <p:extLst>
      <p:ext uri="{BB962C8B-B14F-4D97-AF65-F5344CB8AC3E}">
        <p14:creationId xmlns:p14="http://schemas.microsoft.com/office/powerpoint/2010/main" val="22087671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771B6C3-FE1D-44F5-B38B-E27ADB3C1C84}" type="datetime1">
              <a:rPr lang="en-US" smtClean="0"/>
              <a:pPr>
                <a:defRPr/>
              </a:pPr>
              <a:t>5/27/2024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4403C4-ED66-44F0-96DF-D6B0B2FAEB37}" type="slidenum">
              <a:rPr lang="en-US" altLang="en-US" smtClean="0"/>
              <a:pPr>
                <a:defRPr/>
              </a:pPr>
              <a:t>‹#›</a:t>
            </a:fld>
            <a:endParaRPr lang="en-US" altLang="en-US" dirty="0"/>
          </a:p>
        </p:txBody>
      </p:sp>
    </p:spTree>
    <p:extLst>
      <p:ext uri="{BB962C8B-B14F-4D97-AF65-F5344CB8AC3E}">
        <p14:creationId xmlns:p14="http://schemas.microsoft.com/office/powerpoint/2010/main" val="29772322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838200"/>
            <a:ext cx="19431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838200"/>
            <a:ext cx="5676900"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5AC2EE-C2F1-480C-956A-10BF6D73F939}" type="datetime1">
              <a:rPr lang="en-US" smtClean="0"/>
              <a:pPr>
                <a:defRPr/>
              </a:pPr>
              <a:t>5/27/2024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D7998E-B1C9-45C9-97F9-509677D8324A}" type="slidenum">
              <a:rPr lang="en-US" altLang="en-US" smtClean="0"/>
              <a:pPr>
                <a:defRPr/>
              </a:pPr>
              <a:t>‹#›</a:t>
            </a:fld>
            <a:endParaRPr lang="en-US" altLang="en-US" dirty="0"/>
          </a:p>
        </p:txBody>
      </p:sp>
    </p:spTree>
    <p:extLst>
      <p:ext uri="{BB962C8B-B14F-4D97-AF65-F5344CB8AC3E}">
        <p14:creationId xmlns:p14="http://schemas.microsoft.com/office/powerpoint/2010/main" val="34025807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066800" y="21018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029200" y="2101850"/>
            <a:ext cx="3810000" cy="4114800"/>
          </a:xfrm>
        </p:spPr>
        <p:txBody>
          <a:bodyPr/>
          <a:lstStyle/>
          <a:p>
            <a:r>
              <a:rPr lang="en-US"/>
              <a:t>Click icon to add clip art</a:t>
            </a:r>
          </a:p>
        </p:txBody>
      </p:sp>
      <p:sp>
        <p:nvSpPr>
          <p:cNvPr id="5" name="Date Placeholder 4"/>
          <p:cNvSpPr>
            <a:spLocks noGrp="1"/>
          </p:cNvSpPr>
          <p:nvPr>
            <p:ph type="dt" sz="half" idx="10"/>
          </p:nvPr>
        </p:nvSpPr>
        <p:spPr>
          <a:xfrm>
            <a:off x="1066800" y="64135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429000" y="64135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229600" y="6413500"/>
            <a:ext cx="914400" cy="457200"/>
          </a:xfrm>
        </p:spPr>
        <p:txBody>
          <a:bodyPr/>
          <a:lstStyle>
            <a:lvl1pPr>
              <a:defRPr/>
            </a:lvl1pPr>
          </a:lstStyle>
          <a:p>
            <a:fld id="{C51B892F-6F42-46F5-BFD8-730B7C87247C}" type="slidenum">
              <a:rPr lang="en-US" smtClean="0"/>
              <a:pPr/>
              <a:t>‹#›</a:t>
            </a:fld>
            <a:endParaRPr lang="en-US"/>
          </a:p>
        </p:txBody>
      </p:sp>
    </p:spTree>
    <p:extLst>
      <p:ext uri="{BB962C8B-B14F-4D97-AF65-F5344CB8AC3E}">
        <p14:creationId xmlns:p14="http://schemas.microsoft.com/office/powerpoint/2010/main" val="3234675916"/>
      </p:ext>
    </p:extLst>
  </p:cSld>
  <p:clrMapOvr>
    <a:masterClrMapping/>
  </p:clrMapOvr>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Basic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8002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245253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image" Target="../media/image2.jpe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2.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theme" Target="../theme/theme3.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4.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6" Type="http://schemas.openxmlformats.org/officeDocument/2006/relationships/image" Target="../media/image13.png"/><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image" Target="../media/image12.jpeg"/><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93" r:id="rId1"/>
    <p:sldLayoutId id="2147485794" r:id="rId2"/>
    <p:sldLayoutId id="2147485795" r:id="rId3"/>
    <p:sldLayoutId id="2147485796" r:id="rId4"/>
    <p:sldLayoutId id="2147485797" r:id="rId5"/>
    <p:sldLayoutId id="2147485798" r:id="rId6"/>
    <p:sldLayoutId id="2147485799" r:id="rId7"/>
    <p:sldLayoutId id="2147485800" r:id="rId8"/>
    <p:sldLayoutId id="2147485801" r:id="rId9"/>
    <p:sldLayoutId id="2147485809" r:id="rId10"/>
    <p:sldLayoutId id="2147485810" r:id="rId11"/>
    <p:sldLayoutId id="2147485811" r:id="rId12"/>
    <p:sldLayoutId id="2147485812" r:id="rId13"/>
    <p:sldLayoutId id="2147485813" r:id="rId14"/>
    <p:sldLayoutId id="2147485814" r:id="rId15"/>
    <p:sldLayoutId id="2147485802" r:id="rId16"/>
    <p:sldLayoutId id="2147485815" r:id="rId17"/>
    <p:sldLayoutId id="2147485803" r:id="rId18"/>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SDS_Powerpoint_Slide3.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52450" y="0"/>
            <a:ext cx="96964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30" r:id="rId1"/>
    <p:sldLayoutId id="2147485831" r:id="rId2"/>
    <p:sldLayoutId id="2147485832" r:id="rId3"/>
    <p:sldLayoutId id="2147485833" r:id="rId4"/>
    <p:sldLayoutId id="2147485834" r:id="rId5"/>
    <p:sldLayoutId id="2147485835" r:id="rId6"/>
    <p:sldLayoutId id="2147485836" r:id="rId7"/>
    <p:sldLayoutId id="2147485837" r:id="rId8"/>
    <p:sldLayoutId id="2147485838" r:id="rId9"/>
    <p:sldLayoutId id="2147485839" r:id="rId10"/>
    <p:sldLayoutId id="2147485840" r:id="rId11"/>
    <p:sldLayoutId id="2147485841" r:id="rId12"/>
    <p:sldLayoutId id="2147485842" r:id="rId13"/>
    <p:sldLayoutId id="2147485958" r:id="rId14"/>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34" charset="0"/>
        </a:defRPr>
      </a:lvl2pPr>
      <a:lvl3pPr algn="ctr" defTabSz="457200" rtl="0" eaLnBrk="1" fontAlgn="base" hangingPunct="1">
        <a:spcBef>
          <a:spcPct val="0"/>
        </a:spcBef>
        <a:spcAft>
          <a:spcPct val="0"/>
        </a:spcAft>
        <a:defRPr sz="4400">
          <a:solidFill>
            <a:schemeClr val="tx1"/>
          </a:solidFill>
          <a:latin typeface="Calibri" pitchFamily="34" charset="0"/>
        </a:defRPr>
      </a:lvl3pPr>
      <a:lvl4pPr algn="ctr" defTabSz="457200" rtl="0" eaLnBrk="1" fontAlgn="base" hangingPunct="1">
        <a:spcBef>
          <a:spcPct val="0"/>
        </a:spcBef>
        <a:spcAft>
          <a:spcPct val="0"/>
        </a:spcAft>
        <a:defRPr sz="4400">
          <a:solidFill>
            <a:schemeClr val="tx1"/>
          </a:solidFill>
          <a:latin typeface="Calibri" pitchFamily="34" charset="0"/>
        </a:defRPr>
      </a:lvl4pPr>
      <a:lvl5pPr algn="ctr" defTabSz="457200" rtl="0" eaLnBrk="1" fontAlgn="base" hangingPunct="1">
        <a:spcBef>
          <a:spcPct val="0"/>
        </a:spcBef>
        <a:spcAft>
          <a:spcPct val="0"/>
        </a:spcAft>
        <a:defRPr sz="4400">
          <a:solidFill>
            <a:schemeClr val="tx1"/>
          </a:solidFill>
          <a:latin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3200400" cy="6858000"/>
            <a:chOff x="0" y="0"/>
            <a:chExt cx="2016" cy="4320"/>
          </a:xfrm>
        </p:grpSpPr>
        <p:sp>
          <p:nvSpPr>
            <p:cNvPr id="6147"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49"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6150"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CA"/>
          </a:p>
        </p:txBody>
      </p:sp>
      <p:sp>
        <p:nvSpPr>
          <p:cNvPr id="6151"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152"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a:latin typeface="+mj-lt"/>
              </a:defRPr>
            </a:lvl1pPr>
          </a:lstStyle>
          <a:p>
            <a:endParaRPr lang="en-CA"/>
          </a:p>
        </p:txBody>
      </p:sp>
      <p:sp>
        <p:nvSpPr>
          <p:cNvPr id="6153" name="Rectangle 9"/>
          <p:cNvSpPr>
            <a:spLocks noGrp="1" noChangeArrowheads="1"/>
          </p:cNvSpPr>
          <p:nvPr>
            <p:ph type="ftr" sz="quarter" idx="3"/>
          </p:nvPr>
        </p:nvSpPr>
        <p:spPr bwMode="auto">
          <a:xfrm>
            <a:off x="2057400" y="6553200"/>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a:latin typeface="+mj-lt"/>
                <a:cs typeface="Times New Roman" charset="0"/>
              </a:defRPr>
            </a:lvl1pPr>
          </a:lstStyle>
          <a:p>
            <a:r>
              <a:rPr lang="en-CA"/>
              <a:t>© 2005 Pearson Education Canada Inc.</a:t>
            </a:r>
            <a:r>
              <a:rPr lang="en-CA">
                <a:cs typeface="+mn-cs"/>
              </a:rPr>
              <a:t> </a:t>
            </a:r>
          </a:p>
        </p:txBody>
      </p:sp>
      <p:sp>
        <p:nvSpPr>
          <p:cNvPr id="6154"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a:solidFill>
                  <a:schemeClr val="bg1"/>
                </a:solidFill>
                <a:latin typeface="+mj-lt"/>
              </a:defRPr>
            </a:lvl1pPr>
          </a:lstStyle>
          <a:p>
            <a:fld id="{689A7716-098B-48AF-B025-05E4118F93D5}" type="slidenum">
              <a:rPr lang="en-CA"/>
              <a:pPr/>
              <a:t>‹#›</a:t>
            </a:fld>
            <a:endParaRPr lang="en-CA"/>
          </a:p>
        </p:txBody>
      </p:sp>
      <p:grpSp>
        <p:nvGrpSpPr>
          <p:cNvPr id="6155" name="Group 11"/>
          <p:cNvGrpSpPr>
            <a:grpSpLocks/>
          </p:cNvGrpSpPr>
          <p:nvPr/>
        </p:nvGrpSpPr>
        <p:grpSpPr bwMode="auto">
          <a:xfrm>
            <a:off x="228600" y="1981200"/>
            <a:ext cx="7391400" cy="319088"/>
            <a:chOff x="144" y="1248"/>
            <a:chExt cx="4656" cy="201"/>
          </a:xfrm>
        </p:grpSpPr>
        <p:sp>
          <p:nvSpPr>
            <p:cNvPr id="6156"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5844" r:id="rId1"/>
    <p:sldLayoutId id="2147485845" r:id="rId2"/>
    <p:sldLayoutId id="2147485846" r:id="rId3"/>
    <p:sldLayoutId id="2147485847" r:id="rId4"/>
    <p:sldLayoutId id="2147485848" r:id="rId5"/>
    <p:sldLayoutId id="2147485849" r:id="rId6"/>
    <p:sldLayoutId id="2147485850" r:id="rId7"/>
    <p:sldLayoutId id="2147485851" r:id="rId8"/>
    <p:sldLayoutId id="2147485852" r:id="rId9"/>
    <p:sldLayoutId id="2147485853" r:id="rId10"/>
    <p:sldLayoutId id="2147485854" r:id="rId11"/>
    <p:sldLayoutId id="2147485855" r:id="rId12"/>
    <p:sldLayoutId id="2147485856" r:id="rId13"/>
    <p:sldLayoutId id="2147485857" r:id="rId14"/>
    <p:sldLayoutId id="2147485858" r:id="rId15"/>
    <p:sldLayoutId id="2147485859" r:id="rId16"/>
    <p:sldLayoutId id="2147485860" r:id="rId17"/>
    <p:sldLayoutId id="2147485861" r:id="rId18"/>
    <p:sldLayoutId id="2147485862" r:id="rId19"/>
    <p:sldLayoutId id="2147485863" r:id="rId20"/>
    <p:sldLayoutId id="2147485864" r:id="rId21"/>
    <p:sldLayoutId id="2147485865" r:id="rId22"/>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3200400" cy="6858000"/>
            <a:chOff x="0" y="0"/>
            <a:chExt cx="2016" cy="4320"/>
          </a:xfrm>
        </p:grpSpPr>
        <p:sp>
          <p:nvSpPr>
            <p:cNvPr id="6147"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49"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6150"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CA"/>
          </a:p>
        </p:txBody>
      </p:sp>
      <p:sp>
        <p:nvSpPr>
          <p:cNvPr id="6151"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152"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a:latin typeface="+mj-lt"/>
              </a:defRPr>
            </a:lvl1pPr>
          </a:lstStyle>
          <a:p>
            <a:endParaRPr lang="en-CA"/>
          </a:p>
        </p:txBody>
      </p:sp>
      <p:sp>
        <p:nvSpPr>
          <p:cNvPr id="6153" name="Rectangle 9"/>
          <p:cNvSpPr>
            <a:spLocks noGrp="1" noChangeArrowheads="1"/>
          </p:cNvSpPr>
          <p:nvPr>
            <p:ph type="ftr" sz="quarter" idx="3"/>
          </p:nvPr>
        </p:nvSpPr>
        <p:spPr bwMode="auto">
          <a:xfrm>
            <a:off x="2057400" y="6553200"/>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a:latin typeface="+mj-lt"/>
                <a:cs typeface="Times New Roman" charset="0"/>
              </a:defRPr>
            </a:lvl1pPr>
          </a:lstStyle>
          <a:p>
            <a:r>
              <a:rPr lang="en-CA"/>
              <a:t>© 2005 Pearson Education Canada Inc.</a:t>
            </a:r>
            <a:r>
              <a:rPr lang="en-CA">
                <a:cs typeface="+mn-cs"/>
              </a:rPr>
              <a:t> </a:t>
            </a:r>
          </a:p>
        </p:txBody>
      </p:sp>
      <p:sp>
        <p:nvSpPr>
          <p:cNvPr id="6154"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a:solidFill>
                  <a:schemeClr val="bg1"/>
                </a:solidFill>
                <a:latin typeface="+mj-lt"/>
              </a:defRPr>
            </a:lvl1pPr>
          </a:lstStyle>
          <a:p>
            <a:fld id="{689A7716-098B-48AF-B025-05E4118F93D5}" type="slidenum">
              <a:rPr lang="en-CA"/>
              <a:pPr/>
              <a:t>‹#›</a:t>
            </a:fld>
            <a:endParaRPr lang="en-CA"/>
          </a:p>
        </p:txBody>
      </p:sp>
      <p:grpSp>
        <p:nvGrpSpPr>
          <p:cNvPr id="6155" name="Group 11"/>
          <p:cNvGrpSpPr>
            <a:grpSpLocks/>
          </p:cNvGrpSpPr>
          <p:nvPr/>
        </p:nvGrpSpPr>
        <p:grpSpPr bwMode="auto">
          <a:xfrm>
            <a:off x="228600" y="1981200"/>
            <a:ext cx="7391400" cy="319088"/>
            <a:chOff x="144" y="1248"/>
            <a:chExt cx="4656" cy="201"/>
          </a:xfrm>
        </p:grpSpPr>
        <p:sp>
          <p:nvSpPr>
            <p:cNvPr id="6156"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5960" r:id="rId1"/>
    <p:sldLayoutId id="2147485961" r:id="rId2"/>
    <p:sldLayoutId id="2147485962" r:id="rId3"/>
    <p:sldLayoutId id="2147485963" r:id="rId4"/>
    <p:sldLayoutId id="2147485964" r:id="rId5"/>
    <p:sldLayoutId id="2147485965" r:id="rId6"/>
    <p:sldLayoutId id="2147485966" r:id="rId7"/>
    <p:sldLayoutId id="2147485967" r:id="rId8"/>
    <p:sldLayoutId id="2147485968" r:id="rId9"/>
    <p:sldLayoutId id="2147485969" r:id="rId10"/>
    <p:sldLayoutId id="2147485970" r:id="rId11"/>
    <p:sldLayoutId id="2147485971" r:id="rId12"/>
    <p:sldLayoutId id="2147485972" r:id="rId13"/>
    <p:sldLayoutId id="2147485973" r:id="rId14"/>
    <p:sldLayoutId id="2147485974" r:id="rId15"/>
    <p:sldLayoutId id="2147485975" r:id="rId16"/>
    <p:sldLayoutId id="2147485976" r:id="rId17"/>
    <p:sldLayoutId id="2147485977" r:id="rId18"/>
    <p:sldLayoutId id="2147485978" r:id="rId19"/>
    <p:sldLayoutId id="2147485979" r:id="rId20"/>
    <p:sldLayoutId id="2147485980" r:id="rId21"/>
    <p:sldLayoutId id="2147485981" r:id="rId22"/>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4099"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4100" name="Rectangle 4" descr="Stationery"/>
          <p:cNvSpPr>
            <a:spLocks noChangeArrowheads="1"/>
          </p:cNvSpPr>
          <p:nvPr/>
        </p:nvSpPr>
        <p:spPr bwMode="auto">
          <a:xfrm>
            <a:off x="457200" y="0"/>
            <a:ext cx="1219200" cy="762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4101" name="Rectangle 5" descr="Stationery"/>
          <p:cNvSpPr>
            <a:spLocks noChangeArrowheads="1"/>
          </p:cNvSpPr>
          <p:nvPr/>
        </p:nvSpPr>
        <p:spPr bwMode="auto">
          <a:xfrm>
            <a:off x="0" y="0"/>
            <a:ext cx="457200" cy="6858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4102" name="Rectangle 6"/>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3" name="Rectangle 7"/>
          <p:cNvSpPr>
            <a:spLocks noGrp="1" noChangeArrowheads="1"/>
          </p:cNvSpPr>
          <p:nvPr>
            <p:ph type="dt" sz="half" idx="2"/>
          </p:nvPr>
        </p:nvSpPr>
        <p:spPr bwMode="auto">
          <a:xfrm>
            <a:off x="1066800" y="6413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tx2"/>
                </a:solidFill>
              </a:defRPr>
            </a:lvl1pPr>
          </a:lstStyle>
          <a:p>
            <a:endParaRPr lang="en-US"/>
          </a:p>
        </p:txBody>
      </p:sp>
      <p:sp>
        <p:nvSpPr>
          <p:cNvPr id="4104" name="Rectangle 8"/>
          <p:cNvSpPr>
            <a:spLocks noGrp="1" noChangeArrowheads="1"/>
          </p:cNvSpPr>
          <p:nvPr>
            <p:ph type="ftr" sz="quarter" idx="3"/>
          </p:nvPr>
        </p:nvSpPr>
        <p:spPr bwMode="auto">
          <a:xfrm>
            <a:off x="3429000" y="6413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solidFill>
                  <a:schemeClr val="tx2"/>
                </a:solidFill>
              </a:defRPr>
            </a:lvl1pPr>
          </a:lstStyle>
          <a:p>
            <a:endParaRPr lang="en-US"/>
          </a:p>
        </p:txBody>
      </p:sp>
      <p:pic>
        <p:nvPicPr>
          <p:cNvPr id="4105" name="Picture 9" descr="anabnr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extLst>
            <a:ext uri="{909E8E84-426E-40DD-AFC4-6F175D3DCCD1}">
              <a14:hiddenFill xmlns:a14="http://schemas.microsoft.com/office/drawing/2010/main">
                <a:solidFill>
                  <a:srgbClr val="FFFFFF"/>
                </a:solidFill>
              </a14:hiddenFill>
            </a:ext>
          </a:extLst>
        </p:spPr>
      </p:pic>
      <p:sp>
        <p:nvSpPr>
          <p:cNvPr id="4106" name="Rectangle 10"/>
          <p:cNvSpPr>
            <a:spLocks noChangeArrowheads="1"/>
          </p:cNvSpPr>
          <p:nvPr/>
        </p:nvSpPr>
        <p:spPr bwMode="auto">
          <a:xfrm>
            <a:off x="304800" y="457200"/>
            <a:ext cx="2514600" cy="3048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4107" name="Rectangle 11"/>
          <p:cNvSpPr>
            <a:spLocks noGrp="1" noChangeArrowheads="1"/>
          </p:cNvSpPr>
          <p:nvPr>
            <p:ph type="sldNum" sz="quarter" idx="4"/>
          </p:nvPr>
        </p:nvSpPr>
        <p:spPr bwMode="auto">
          <a:xfrm>
            <a:off x="8229600" y="64135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solidFill>
                  <a:schemeClr val="tx2"/>
                </a:solidFill>
              </a:defRPr>
            </a:lvl1pPr>
          </a:lstStyle>
          <a:p>
            <a:fld id="{A8A6AE5E-E1BF-4506-AA81-9A5E722D50C0}" type="slidenum">
              <a:rPr lang="en-US"/>
              <a:pPr/>
              <a:t>‹#›</a:t>
            </a:fld>
            <a:endParaRPr lang="en-US" sz="1400"/>
          </a:p>
        </p:txBody>
      </p:sp>
      <p:sp>
        <p:nvSpPr>
          <p:cNvPr id="4108" name="Rectangle 12"/>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6009" r:id="rId1"/>
    <p:sldLayoutId id="2147486010" r:id="rId2"/>
    <p:sldLayoutId id="2147486011" r:id="rId3"/>
    <p:sldLayoutId id="2147486012" r:id="rId4"/>
    <p:sldLayoutId id="2147486013" r:id="rId5"/>
    <p:sldLayoutId id="2147486014" r:id="rId6"/>
    <p:sldLayoutId id="2147486015" r:id="rId7"/>
    <p:sldLayoutId id="2147486016" r:id="rId8"/>
    <p:sldLayoutId id="2147486017" r:id="rId9"/>
    <p:sldLayoutId id="2147486018" r:id="rId10"/>
    <p:sldLayoutId id="2147486019" r:id="rId11"/>
    <p:sldLayoutId id="2147486020" r:id="rId12"/>
    <p:sldLayoutId id="2147486021" r:id="rId13"/>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charset="0"/>
        </a:defRPr>
      </a:lvl2pPr>
      <a:lvl3pPr algn="l" rtl="0" eaLnBrk="1" fontAlgn="base" hangingPunct="1">
        <a:spcBef>
          <a:spcPct val="0"/>
        </a:spcBef>
        <a:spcAft>
          <a:spcPct val="0"/>
        </a:spcAft>
        <a:defRPr sz="4400">
          <a:solidFill>
            <a:schemeClr val="tx2"/>
          </a:solidFill>
          <a:latin typeface="Times New Roman" charset="0"/>
        </a:defRPr>
      </a:lvl3pPr>
      <a:lvl4pPr algn="l" rtl="0" eaLnBrk="1" fontAlgn="base" hangingPunct="1">
        <a:spcBef>
          <a:spcPct val="0"/>
        </a:spcBef>
        <a:spcAft>
          <a:spcPct val="0"/>
        </a:spcAft>
        <a:defRPr sz="4400">
          <a:solidFill>
            <a:schemeClr val="tx2"/>
          </a:solidFill>
          <a:latin typeface="Times New Roman" charset="0"/>
        </a:defRPr>
      </a:lvl4pPr>
      <a:lvl5pPr algn="l" rtl="0" eaLnBrk="1" fontAlgn="base" hangingPunct="1">
        <a:spcBef>
          <a:spcPct val="0"/>
        </a:spcBef>
        <a:spcAft>
          <a:spcPct val="0"/>
        </a:spcAft>
        <a:defRPr sz="4400">
          <a:solidFill>
            <a:schemeClr val="tx2"/>
          </a:solidFill>
          <a:latin typeface="Times New Roman" charset="0"/>
        </a:defRPr>
      </a:lvl5pPr>
      <a:lvl6pPr marL="457200" algn="l" rtl="0" eaLnBrk="1" fontAlgn="base" hangingPunct="1">
        <a:spcBef>
          <a:spcPct val="0"/>
        </a:spcBef>
        <a:spcAft>
          <a:spcPct val="0"/>
        </a:spcAft>
        <a:defRPr sz="4400">
          <a:solidFill>
            <a:schemeClr val="tx2"/>
          </a:solidFill>
          <a:latin typeface="Times New Roman" charset="0"/>
        </a:defRPr>
      </a:lvl6pPr>
      <a:lvl7pPr marL="914400" algn="l" rtl="0" eaLnBrk="1" fontAlgn="base" hangingPunct="1">
        <a:spcBef>
          <a:spcPct val="0"/>
        </a:spcBef>
        <a:spcAft>
          <a:spcPct val="0"/>
        </a:spcAft>
        <a:defRPr sz="4400">
          <a:solidFill>
            <a:schemeClr val="tx2"/>
          </a:solidFill>
          <a:latin typeface="Times New Roman" charset="0"/>
        </a:defRPr>
      </a:lvl7pPr>
      <a:lvl8pPr marL="1371600" algn="l" rtl="0" eaLnBrk="1" fontAlgn="base" hangingPunct="1">
        <a:spcBef>
          <a:spcPct val="0"/>
        </a:spcBef>
        <a:spcAft>
          <a:spcPct val="0"/>
        </a:spcAft>
        <a:defRPr sz="4400">
          <a:solidFill>
            <a:schemeClr val="tx2"/>
          </a:solidFill>
          <a:latin typeface="Times New Roman" charset="0"/>
        </a:defRPr>
      </a:lvl8pPr>
      <a:lvl9pPr marL="1828800" algn="l" rtl="0" eaLnBrk="1" fontAlgn="base" hangingPunct="1">
        <a:spcBef>
          <a:spcPct val="0"/>
        </a:spcBef>
        <a:spcAft>
          <a:spcPct val="0"/>
        </a:spcAft>
        <a:defRPr sz="4400">
          <a:solidFill>
            <a:schemeClr val="tx2"/>
          </a:solidFill>
          <a:latin typeface="Times New Roman" charset="0"/>
        </a:defRPr>
      </a:lvl9pPr>
    </p:titleStyle>
    <p:bodyStyle>
      <a:lvl1pPr marL="457200" indent="-457200" algn="l" rtl="0" eaLnBrk="1" fontAlgn="base" hangingPunct="1">
        <a:spcBef>
          <a:spcPct val="20000"/>
        </a:spcBef>
        <a:spcAft>
          <a:spcPct val="0"/>
        </a:spcAft>
        <a:buClr>
          <a:srgbClr val="A50021"/>
        </a:buClr>
        <a:buSzPct val="75000"/>
        <a:buFont typeface="Wingdings" pitchFamily="2" charset="2"/>
        <a:buChar char="n"/>
        <a:defRPr sz="3200">
          <a:solidFill>
            <a:schemeClr val="tx1"/>
          </a:solidFill>
          <a:latin typeface="+mn-lt"/>
          <a:ea typeface="+mn-ea"/>
          <a:cs typeface="+mn-cs"/>
        </a:defRPr>
      </a:lvl1pPr>
      <a:lvl2pPr marL="1027113" indent="-455613" algn="l" rtl="0" eaLnBrk="1" fontAlgn="base" hangingPunct="1">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0013" indent="-228600" algn="l" rtl="0" eaLnBrk="1" fontAlgn="base" hangingPunct="1">
        <a:spcBef>
          <a:spcPct val="20000"/>
        </a:spcBef>
        <a:spcAft>
          <a:spcPct val="0"/>
        </a:spcAft>
        <a:buClr>
          <a:srgbClr val="666699"/>
        </a:buClr>
        <a:buSzPct val="70000"/>
        <a:buFont typeface="Wingdings" pitchFamily="2" charset="2"/>
        <a:buChar char="n"/>
        <a:defRPr sz="2400">
          <a:solidFill>
            <a:schemeClr val="tx1"/>
          </a:solidFill>
          <a:latin typeface="+mn-lt"/>
        </a:defRPr>
      </a:lvl3pPr>
      <a:lvl4pPr marL="1712913" indent="-228600" algn="l" rtl="0" eaLnBrk="1" fontAlgn="base" hangingPunct="1">
        <a:spcBef>
          <a:spcPct val="20000"/>
        </a:spcBef>
        <a:spcAft>
          <a:spcPct val="0"/>
        </a:spcAft>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7.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9.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8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8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9.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8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9.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8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9"/>
          <p:cNvSpPr txBox="1">
            <a:spLocks noChangeArrowheads="1"/>
          </p:cNvSpPr>
          <p:nvPr/>
        </p:nvSpPr>
        <p:spPr bwMode="auto">
          <a:xfrm>
            <a:off x="1915641" y="4572000"/>
            <a:ext cx="5105400" cy="1892826"/>
          </a:xfrm>
          <a:prstGeom prst="rect">
            <a:avLst/>
          </a:prstGeom>
          <a:noFill/>
          <a:ln w="9525">
            <a:noFill/>
            <a:miter lim="800000"/>
            <a:headEnd/>
            <a:tailEnd/>
          </a:ln>
        </p:spPr>
        <p:txBody>
          <a:bodyPr wrap="square">
            <a:spAutoFit/>
          </a:bodyPr>
          <a:lstStyle/>
          <a:p>
            <a:pPr eaLnBrk="0" hangingPunct="0">
              <a:spcBef>
                <a:spcPct val="50000"/>
              </a:spcBef>
            </a:pPr>
            <a:r>
              <a:rPr lang="en-US" b="1" dirty="0">
                <a:latin typeface="Times New Roman" pitchFamily="18" charset="0"/>
                <a:cs typeface="Times New Roman" pitchFamily="18" charset="0"/>
              </a:rPr>
              <a:t>                              Dr. Shiva kumara T </a:t>
            </a:r>
          </a:p>
          <a:p>
            <a:pPr eaLnBrk="0" hangingPunct="0">
              <a:spcBef>
                <a:spcPct val="50000"/>
              </a:spcBef>
            </a:pPr>
            <a:r>
              <a:rPr lang="en-US" b="1" dirty="0">
                <a:latin typeface="Times New Roman" pitchFamily="18" charset="0"/>
                <a:cs typeface="Times New Roman" pitchFamily="18" charset="0"/>
              </a:rPr>
              <a:t>                               Assistant Professor         	</a:t>
            </a:r>
          </a:p>
          <a:p>
            <a:pPr eaLnBrk="0" hangingPunct="0">
              <a:spcBef>
                <a:spcPct val="50000"/>
              </a:spcBef>
            </a:pPr>
            <a:r>
              <a:rPr lang="en-US" b="1" dirty="0">
                <a:latin typeface="Times New Roman" pitchFamily="18" charset="0"/>
                <a:cs typeface="Times New Roman" pitchFamily="18" charset="0"/>
              </a:rPr>
              <a:t>                                   Prepared by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Shashank Katti	                                                                      </a:t>
            </a:r>
          </a:p>
          <a:p>
            <a:pPr eaLnBrk="0" hangingPunct="0">
              <a:spcBef>
                <a:spcPct val="50000"/>
              </a:spcBef>
            </a:pPr>
            <a:r>
              <a:rPr lang="en-US" b="1" dirty="0">
                <a:latin typeface="Times New Roman" pitchFamily="18" charset="0"/>
                <a:cs typeface="Times New Roman" pitchFamily="18" charset="0"/>
              </a:rPr>
              <a:t>                                 1BY22MC047</a:t>
            </a:r>
          </a:p>
        </p:txBody>
      </p:sp>
      <p:sp>
        <p:nvSpPr>
          <p:cNvPr id="8" name="Rectangle 7"/>
          <p:cNvSpPr/>
          <p:nvPr/>
        </p:nvSpPr>
        <p:spPr>
          <a:xfrm>
            <a:off x="762000" y="2209800"/>
            <a:ext cx="7870873" cy="830997"/>
          </a:xfrm>
          <a:prstGeom prst="rect">
            <a:avLst/>
          </a:prstGeom>
          <a:noFill/>
        </p:spPr>
        <p:txBody>
          <a:bodyPr wrap="none">
            <a:spAutoFit/>
          </a:bodyPr>
          <a:lstStyle/>
          <a:p>
            <a:pPr algn="ctr" fontAlgn="auto">
              <a:spcBef>
                <a:spcPts val="0"/>
              </a:spcBef>
              <a:spcAft>
                <a:spcPts val="0"/>
              </a:spcAft>
              <a:defRPr/>
            </a:pPr>
            <a:r>
              <a:rPr lang="en-US" altLang="en-US" sz="4800" b="1" dirty="0">
                <a:latin typeface="Times New Roman" pitchFamily="18" charset="0"/>
                <a:cs typeface="Times New Roman" pitchFamily="18" charset="0"/>
              </a:rPr>
              <a:t>Full Stack Web-</a:t>
            </a:r>
            <a:r>
              <a:rPr lang="en-US" altLang="en-US" sz="4800" b="1" dirty="0">
                <a:solidFill>
                  <a:srgbClr val="FFFF00"/>
                </a:solidFill>
                <a:latin typeface="Times New Roman" pitchFamily="18" charset="0"/>
                <a:cs typeface="Times New Roman" pitchFamily="18" charset="0"/>
              </a:rPr>
              <a:t>Development</a:t>
            </a:r>
            <a:endParaRPr lang="en-US" sz="4800" b="1" spc="300" dirty="0">
              <a:ln w="11430" cmpd="sng">
                <a:solidFill>
                  <a:schemeClr val="accent1">
                    <a:tint val="10000"/>
                  </a:schemeClr>
                </a:solidFill>
                <a:prstDash val="solid"/>
                <a:miter lim="800000"/>
              </a:ln>
              <a:solidFill>
                <a:srgbClr val="FFFF00"/>
              </a:solidFill>
              <a:effectLst>
                <a:glow rad="45500">
                  <a:schemeClr val="accent1">
                    <a:satMod val="220000"/>
                    <a:alpha val="35000"/>
                  </a:schemeClr>
                </a:glow>
              </a:effectLst>
            </a:endParaRPr>
          </a:p>
        </p:txBody>
      </p:sp>
      <p:pic>
        <p:nvPicPr>
          <p:cNvPr id="2" name="Picture 1">
            <a:extLst>
              <a:ext uri="{FF2B5EF4-FFF2-40B4-BE49-F238E27FC236}">
                <a16:creationId xmlns:a16="http://schemas.microsoft.com/office/drawing/2014/main" id="{D6F6F4F9-3412-CF6E-8820-804908CCAD45}"/>
              </a:ext>
            </a:extLst>
          </p:cNvPr>
          <p:cNvPicPr>
            <a:picLocks noChangeAspect="1"/>
          </p:cNvPicPr>
          <p:nvPr/>
        </p:nvPicPr>
        <p:blipFill>
          <a:blip r:embed="rId3"/>
          <a:stretch>
            <a:fillRect/>
          </a:stretch>
        </p:blipFill>
        <p:spPr>
          <a:xfrm>
            <a:off x="457200" y="381000"/>
            <a:ext cx="1091279" cy="1170533"/>
          </a:xfrm>
          <a:prstGeom prst="rect">
            <a:avLst/>
          </a:prstGeom>
        </p:spPr>
      </p:pic>
      <p:pic>
        <p:nvPicPr>
          <p:cNvPr id="3" name="Picture 2">
            <a:extLst>
              <a:ext uri="{FF2B5EF4-FFF2-40B4-BE49-F238E27FC236}">
                <a16:creationId xmlns:a16="http://schemas.microsoft.com/office/drawing/2014/main" id="{8CA56257-0783-C09F-BE20-7E8202289538}"/>
              </a:ext>
            </a:extLst>
          </p:cNvPr>
          <p:cNvPicPr>
            <a:picLocks noChangeAspect="1"/>
          </p:cNvPicPr>
          <p:nvPr/>
        </p:nvPicPr>
        <p:blipFill>
          <a:blip r:embed="rId4"/>
          <a:stretch>
            <a:fillRect/>
          </a:stretch>
        </p:blipFill>
        <p:spPr>
          <a:xfrm>
            <a:off x="7620000" y="350103"/>
            <a:ext cx="1295400" cy="1295400"/>
          </a:xfrm>
          <a:prstGeom prst="rect">
            <a:avLst/>
          </a:prstGeom>
        </p:spPr>
      </p:pic>
      <p:sp>
        <p:nvSpPr>
          <p:cNvPr id="5" name="TextBox 4">
            <a:extLst>
              <a:ext uri="{FF2B5EF4-FFF2-40B4-BE49-F238E27FC236}">
                <a16:creationId xmlns:a16="http://schemas.microsoft.com/office/drawing/2014/main" id="{E7FAF170-8EAA-5863-75BD-B046A4E09038}"/>
              </a:ext>
            </a:extLst>
          </p:cNvPr>
          <p:cNvSpPr txBox="1"/>
          <p:nvPr/>
        </p:nvSpPr>
        <p:spPr>
          <a:xfrm>
            <a:off x="2433079" y="1002981"/>
            <a:ext cx="4277841" cy="461665"/>
          </a:xfrm>
          <a:prstGeom prst="rect">
            <a:avLst/>
          </a:prstGeom>
          <a:noFill/>
        </p:spPr>
        <p:txBody>
          <a:bodyPr wrap="square">
            <a:spAutoFit/>
          </a:bodyPr>
          <a:lstStyle/>
          <a:p>
            <a:r>
              <a:rPr lang="en-IN" sz="2400" dirty="0"/>
              <a:t> BMS INSTITUE OF TECHNOLOGY</a:t>
            </a:r>
          </a:p>
        </p:txBody>
      </p:sp>
    </p:spTree>
    <p:extLst>
      <p:ext uri="{BB962C8B-B14F-4D97-AF65-F5344CB8AC3E}">
        <p14:creationId xmlns:p14="http://schemas.microsoft.com/office/powerpoint/2010/main" val="138134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09600" y="15240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636494" y="1828799"/>
            <a:ext cx="8416925" cy="3276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None/>
            </a:pPr>
            <a:r>
              <a:rPr lang="en-US" sz="2600" b="1" dirty="0">
                <a:latin typeface="Times New Roman" pitchFamily="18" charset="0"/>
                <a:cs typeface="Times New Roman" pitchFamily="18" charset="0"/>
              </a:rPr>
              <a:t>Frontend Frameworks and Libraries:</a:t>
            </a:r>
          </a:p>
          <a:p>
            <a:r>
              <a:rPr lang="en-US" sz="2600" dirty="0">
                <a:latin typeface="Times New Roman" pitchFamily="18" charset="0"/>
                <a:cs typeface="Times New Roman" pitchFamily="18" charset="0"/>
              </a:rPr>
              <a:t>HTML </a:t>
            </a:r>
          </a:p>
          <a:p>
            <a:r>
              <a:rPr lang="en-US" sz="2600" dirty="0">
                <a:latin typeface="Times New Roman" pitchFamily="18" charset="0"/>
                <a:cs typeface="Times New Roman" pitchFamily="18" charset="0"/>
              </a:rPr>
              <a:t>CSS</a:t>
            </a:r>
          </a:p>
          <a:p>
            <a:r>
              <a:rPr lang="en-US" sz="2600" dirty="0">
                <a:latin typeface="Times New Roman" pitchFamily="18" charset="0"/>
                <a:cs typeface="Times New Roman" pitchFamily="18" charset="0"/>
              </a:rPr>
              <a:t>JAVASCRIPT</a:t>
            </a:r>
          </a:p>
          <a:p>
            <a:r>
              <a:rPr lang="en-US" sz="2600" dirty="0">
                <a:latin typeface="Times New Roman" pitchFamily="18" charset="0"/>
                <a:cs typeface="Times New Roman" pitchFamily="18" charset="0"/>
              </a:rPr>
              <a:t>REACT.JS</a:t>
            </a:r>
          </a:p>
          <a:p>
            <a:r>
              <a:rPr lang="en-US" sz="2600" dirty="0">
                <a:latin typeface="Times New Roman" pitchFamily="18" charset="0"/>
                <a:cs typeface="Times New Roman" pitchFamily="18" charset="0"/>
              </a:rPr>
              <a:t>ANGULAR.JS</a:t>
            </a:r>
          </a:p>
          <a:p>
            <a:r>
              <a:rPr lang="en-US" sz="2600" dirty="0">
                <a:latin typeface="Times New Roman" pitchFamily="18" charset="0"/>
                <a:cs typeface="Times New Roman" pitchFamily="18" charset="0"/>
              </a:rPr>
              <a:t>VUE.JS</a:t>
            </a:r>
          </a:p>
        </p:txBody>
      </p:sp>
      <p:sp>
        <p:nvSpPr>
          <p:cNvPr id="71686"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pPr algn="r" eaLnBrk="1" hangingPunct="1">
                <a:spcBef>
                  <a:spcPct val="0"/>
                </a:spcBef>
                <a:buFontTx/>
                <a:buNone/>
              </a:pPr>
              <a:t>10</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381000" y="8014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Frontend Roadmap</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76200" y="8776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Backend Roadmap</a:t>
            </a:r>
          </a:p>
        </p:txBody>
      </p:sp>
      <p:cxnSp>
        <p:nvCxnSpPr>
          <p:cNvPr id="5" name="Straight Connector 4"/>
          <p:cNvCxnSpPr/>
          <p:nvPr/>
        </p:nvCxnSpPr>
        <p:spPr>
          <a:xfrm>
            <a:off x="609600" y="16002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400" dirty="0">
                <a:solidFill>
                  <a:schemeClr val="tx2"/>
                </a:solidFill>
                <a:latin typeface="Times New Roman"/>
                <a:cs typeface="Times New Roman"/>
              </a:rPr>
              <a:t>●●●</a:t>
            </a: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pPr algn="r" eaLnBrk="1" hangingPunct="1">
                <a:spcBef>
                  <a:spcPct val="0"/>
                </a:spcBef>
                <a:buFontTx/>
                <a:buNone/>
              </a:pPr>
              <a:t>11</a:t>
            </a:fld>
            <a:endParaRPr lang="en-US" altLang="en-US" sz="1400" dirty="0">
              <a:solidFill>
                <a:schemeClr val="tx2"/>
              </a:solidFill>
              <a:latin typeface="Myriad Web Pro" charset="0"/>
            </a:endParaRPr>
          </a:p>
        </p:txBody>
      </p:sp>
      <p:pic>
        <p:nvPicPr>
          <p:cNvPr id="6" name="Picture 5" descr="b.jpeg"/>
          <p:cNvPicPr>
            <a:picLocks noChangeAspect="1"/>
          </p:cNvPicPr>
          <p:nvPr/>
        </p:nvPicPr>
        <p:blipFill>
          <a:blip r:embed="rId3"/>
          <a:stretch>
            <a:fillRect/>
          </a:stretch>
        </p:blipFill>
        <p:spPr>
          <a:xfrm>
            <a:off x="762000" y="2195623"/>
            <a:ext cx="8040414" cy="38862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152400" y="7620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Backend Roadmap</a:t>
            </a:r>
          </a:p>
        </p:txBody>
      </p:sp>
      <p:sp>
        <p:nvSpPr>
          <p:cNvPr id="2" name="TextBox 1"/>
          <p:cNvSpPr txBox="1"/>
          <p:nvPr/>
        </p:nvSpPr>
        <p:spPr>
          <a:xfrm>
            <a:off x="574675" y="1524000"/>
            <a:ext cx="8153400" cy="4401205"/>
          </a:xfrm>
          <a:prstGeom prst="rect">
            <a:avLst/>
          </a:prstGeom>
          <a:noFill/>
        </p:spPr>
        <p:txBody>
          <a:bodyPr wrap="square">
            <a:spAutoFit/>
          </a:bodyPr>
          <a:lstStyle/>
          <a:p>
            <a:pPr marL="342900" indent="-342900" algn="just" eaLnBrk="1" fontAlgn="auto" hangingPunct="1">
              <a:spcBef>
                <a:spcPts val="0"/>
              </a:spcBef>
              <a:spcAft>
                <a:spcPts val="0"/>
              </a:spcAft>
              <a:buFont typeface="Arial" pitchFamily="34" charset="0"/>
              <a:buChar char="•"/>
              <a:defRPr/>
            </a:pPr>
            <a:r>
              <a:rPr lang="en-US" sz="2800" b="1" dirty="0">
                <a:latin typeface="Times New Roman" pitchFamily="18" charset="0"/>
                <a:cs typeface="Times New Roman" pitchFamily="18" charset="0"/>
              </a:rPr>
              <a:t>PHP</a:t>
            </a:r>
            <a:r>
              <a:rPr lang="en-US" sz="2800" dirty="0">
                <a:latin typeface="Times New Roman" pitchFamily="18" charset="0"/>
                <a:cs typeface="Times New Roman" pitchFamily="18" charset="0"/>
              </a:rPr>
              <a:t>: PHP is a server-side scripting language designed specifically for web development.</a:t>
            </a:r>
          </a:p>
          <a:p>
            <a:pPr marL="342900" indent="-342900" algn="just" eaLnBrk="1" fontAlgn="auto" hangingPunct="1">
              <a:spcBef>
                <a:spcPts val="0"/>
              </a:spcBef>
              <a:spcAft>
                <a:spcPts val="0"/>
              </a:spcAft>
              <a:buFont typeface="Arial" pitchFamily="34" charset="0"/>
              <a:buChar char="•"/>
              <a:defRPr/>
            </a:pPr>
            <a:r>
              <a:rPr lang="en-US" sz="2800" b="1" dirty="0">
                <a:latin typeface="Times New Roman" pitchFamily="18" charset="0"/>
                <a:cs typeface="Times New Roman" pitchFamily="18" charset="0"/>
              </a:rPr>
              <a:t>Java</a:t>
            </a:r>
            <a:r>
              <a:rPr lang="en-US" sz="2800" dirty="0">
                <a:latin typeface="Times New Roman" pitchFamily="18" charset="0"/>
                <a:cs typeface="Times New Roman" pitchFamily="18" charset="0"/>
              </a:rPr>
              <a:t>: Java is one of the most popular and widely used programming language. It is highly scalable.</a:t>
            </a:r>
          </a:p>
          <a:p>
            <a:pPr marL="342900" indent="-342900" algn="just" eaLnBrk="1" fontAlgn="auto" hangingPunct="1">
              <a:spcBef>
                <a:spcPts val="0"/>
              </a:spcBef>
              <a:spcAft>
                <a:spcPts val="0"/>
              </a:spcAft>
              <a:buFont typeface="Arial" pitchFamily="34" charset="0"/>
              <a:buChar char="•"/>
              <a:defRPr/>
            </a:pPr>
            <a:r>
              <a:rPr lang="en-US" sz="2800" b="1" dirty="0">
                <a:latin typeface="Times New Roman" pitchFamily="18" charset="0"/>
                <a:cs typeface="Times New Roman" pitchFamily="18" charset="0"/>
              </a:rPr>
              <a:t>Python</a:t>
            </a:r>
            <a:r>
              <a:rPr lang="en-US" sz="2800" dirty="0">
                <a:latin typeface="Times New Roman" pitchFamily="18" charset="0"/>
                <a:cs typeface="Times New Roman" pitchFamily="18" charset="0"/>
              </a:rPr>
              <a:t>: Python is a programming language that lets you work quickly and integrate systems more efficiently.</a:t>
            </a:r>
          </a:p>
          <a:p>
            <a:pPr marL="342900" indent="-342900" algn="just" eaLnBrk="1" fontAlgn="auto" hangingPunct="1">
              <a:spcBef>
                <a:spcPts val="0"/>
              </a:spcBef>
              <a:spcAft>
                <a:spcPts val="0"/>
              </a:spcAft>
              <a:buFont typeface="Arial" pitchFamily="34" charset="0"/>
              <a:buChar char="•"/>
              <a:defRPr/>
            </a:pPr>
            <a:r>
              <a:rPr lang="en-US" sz="2800" b="1" dirty="0">
                <a:latin typeface="Times New Roman" pitchFamily="18" charset="0"/>
                <a:cs typeface="Times New Roman" pitchFamily="18" charset="0"/>
              </a:rPr>
              <a:t>Node.js</a:t>
            </a:r>
            <a:r>
              <a:rPr lang="en-US" sz="2800" dirty="0">
                <a:latin typeface="Times New Roman" pitchFamily="18" charset="0"/>
                <a:cs typeface="Times New Roman" pitchFamily="18" charset="0"/>
              </a:rPr>
              <a:t>: Node.js is an open source and cross-platform runtime environment for executing JavaScript code outside a browser.</a:t>
            </a:r>
          </a:p>
        </p:txBody>
      </p:sp>
      <p:cxnSp>
        <p:nvCxnSpPr>
          <p:cNvPr id="5" name="Straight Connector 4"/>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400" dirty="0">
                <a:solidFill>
                  <a:schemeClr val="tx2"/>
                </a:solidFill>
                <a:latin typeface="Times New Roman"/>
                <a:cs typeface="Times New Roman"/>
              </a:rPr>
              <a:t>●●●</a:t>
            </a: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pPr algn="r" eaLnBrk="1" hangingPunct="1">
                <a:spcBef>
                  <a:spcPct val="0"/>
                </a:spcBef>
                <a:buFontTx/>
                <a:buNone/>
              </a:pPr>
              <a:t>12</a:t>
            </a:fld>
            <a:endParaRPr lang="en-US" altLang="en-US" sz="1400" dirty="0">
              <a:solidFill>
                <a:schemeClr val="tx2"/>
              </a:solidFill>
              <a:latin typeface="Myriad Web Pro"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D24180-A252-9171-8291-69F6D19E91DF}"/>
              </a:ext>
            </a:extLst>
          </p:cNvPr>
          <p:cNvSpPr txBox="1"/>
          <p:nvPr/>
        </p:nvSpPr>
        <p:spPr>
          <a:xfrm>
            <a:off x="914400" y="1143000"/>
            <a:ext cx="7696200" cy="4832092"/>
          </a:xfrm>
          <a:prstGeom prst="rect">
            <a:avLst/>
          </a:prstGeom>
          <a:noFill/>
        </p:spPr>
        <p:txBody>
          <a:bodyPr wrap="square">
            <a:spAutoFit/>
          </a:bodyPr>
          <a:lstStyle/>
          <a:p>
            <a:r>
              <a:rPr lang="en-IN" sz="2400" dirty="0"/>
              <a:t>                                     </a:t>
            </a:r>
            <a:r>
              <a:rPr lang="en-IN" sz="2800" dirty="0"/>
              <a:t>Web Development</a:t>
            </a:r>
          </a:p>
          <a:p>
            <a:r>
              <a:rPr lang="en-IN" sz="2800" dirty="0"/>
              <a:t>                   Frontend Languages &amp; Markup:</a:t>
            </a:r>
          </a:p>
          <a:p>
            <a:endParaRPr lang="en-IN" sz="2800" dirty="0"/>
          </a:p>
          <a:p>
            <a:pPr marL="457200" indent="-457200">
              <a:buFont typeface="Wingdings" panose="05000000000000000000" pitchFamily="2" charset="2"/>
              <a:buChar char="v"/>
            </a:pPr>
            <a:r>
              <a:rPr lang="en-IN" sz="2800" dirty="0"/>
              <a:t>HTML: Standard markup language for creating web pages.</a:t>
            </a:r>
          </a:p>
          <a:p>
            <a:pPr marL="457200" indent="-457200">
              <a:buFont typeface="Wingdings" panose="05000000000000000000" pitchFamily="2" charset="2"/>
              <a:buChar char="v"/>
            </a:pPr>
            <a:endParaRPr lang="en-IN" sz="2800" dirty="0"/>
          </a:p>
          <a:p>
            <a:pPr marL="457200" indent="-457200">
              <a:buFont typeface="Wingdings" panose="05000000000000000000" pitchFamily="2" charset="2"/>
              <a:buChar char="v"/>
            </a:pPr>
            <a:r>
              <a:rPr lang="en-IN" sz="2800" dirty="0"/>
              <a:t>CSS: Style sheet language for describing the presentation of web pages.</a:t>
            </a:r>
          </a:p>
          <a:p>
            <a:pPr marL="457200" indent="-457200">
              <a:buFont typeface="Wingdings" panose="05000000000000000000" pitchFamily="2" charset="2"/>
              <a:buChar char="v"/>
            </a:pPr>
            <a:endParaRPr lang="en-IN" sz="2800" dirty="0"/>
          </a:p>
          <a:p>
            <a:pPr marL="457200" indent="-457200">
              <a:buFont typeface="Wingdings" panose="05000000000000000000" pitchFamily="2" charset="2"/>
              <a:buChar char="v"/>
            </a:pPr>
            <a:r>
              <a:rPr lang="en-IN" sz="2800" dirty="0"/>
              <a:t>JavaScript: Scripting language for creating dynamic content.</a:t>
            </a:r>
          </a:p>
        </p:txBody>
      </p:sp>
    </p:spTree>
    <p:extLst>
      <p:ext uri="{BB962C8B-B14F-4D97-AF65-F5344CB8AC3E}">
        <p14:creationId xmlns:p14="http://schemas.microsoft.com/office/powerpoint/2010/main" val="28938781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876460-6E6E-D0DC-0D4B-A3927DF5E41D}"/>
              </a:ext>
            </a:extLst>
          </p:cNvPr>
          <p:cNvSpPr>
            <a:spLocks noGrp="1"/>
          </p:cNvSpPr>
          <p:nvPr>
            <p:ph type="sldNum" sz="quarter" idx="12"/>
          </p:nvPr>
        </p:nvSpPr>
        <p:spPr/>
        <p:txBody>
          <a:bodyPr/>
          <a:lstStyle/>
          <a:p>
            <a:pPr>
              <a:defRPr/>
            </a:pPr>
            <a:fld id="{25EFDEA3-971A-4A02-855D-7AD05D64FE7C}" type="slidenum">
              <a:rPr lang="en-US" altLang="en-US" smtClean="0"/>
              <a:pPr>
                <a:defRPr/>
              </a:pPr>
              <a:t>14</a:t>
            </a:fld>
            <a:endParaRPr lang="en-US" altLang="en-US" dirty="0"/>
          </a:p>
        </p:txBody>
      </p:sp>
      <p:sp>
        <p:nvSpPr>
          <p:cNvPr id="4" name="TextBox 3">
            <a:extLst>
              <a:ext uri="{FF2B5EF4-FFF2-40B4-BE49-F238E27FC236}">
                <a16:creationId xmlns:a16="http://schemas.microsoft.com/office/drawing/2014/main" id="{84F80A9B-3015-F1A8-8D21-61B26DFEDD81}"/>
              </a:ext>
            </a:extLst>
          </p:cNvPr>
          <p:cNvSpPr txBox="1"/>
          <p:nvPr/>
        </p:nvSpPr>
        <p:spPr>
          <a:xfrm>
            <a:off x="1066800" y="1295400"/>
            <a:ext cx="7467600" cy="4924425"/>
          </a:xfrm>
          <a:prstGeom prst="rect">
            <a:avLst/>
          </a:prstGeom>
          <a:noFill/>
        </p:spPr>
        <p:txBody>
          <a:bodyPr wrap="square">
            <a:spAutoFit/>
          </a:bodyPr>
          <a:lstStyle/>
          <a:p>
            <a:r>
              <a:rPr lang="en-US" sz="3200" dirty="0"/>
              <a:t>Frameworks &amp; Libraries:</a:t>
            </a:r>
          </a:p>
          <a:p>
            <a:endParaRPr lang="en-US" dirty="0"/>
          </a:p>
          <a:p>
            <a:pPr marL="342900" indent="-342900">
              <a:buFont typeface="Wingdings" panose="05000000000000000000" pitchFamily="2" charset="2"/>
              <a:buChar char="v"/>
            </a:pPr>
            <a:r>
              <a:rPr lang="en-US" sz="2400" dirty="0"/>
              <a:t>React: A JavaScript library for building user interfaces.</a:t>
            </a:r>
          </a:p>
          <a:p>
            <a:pPr marL="342900" indent="-342900">
              <a:buFont typeface="Wingdings" panose="05000000000000000000" pitchFamily="2" charset="2"/>
              <a:buChar char="v"/>
            </a:pPr>
            <a:r>
              <a:rPr lang="en-US" sz="2400" dirty="0"/>
              <a:t>Angular: A TypeScript-based open-source web application framework.</a:t>
            </a:r>
          </a:p>
          <a:p>
            <a:pPr marL="342900" indent="-342900">
              <a:buFont typeface="Wingdings" panose="05000000000000000000" pitchFamily="2" charset="2"/>
              <a:buChar char="v"/>
            </a:pPr>
            <a:r>
              <a:rPr lang="en-US" sz="2400" dirty="0"/>
              <a:t>Vue.js: A progressive JavaScript framework for building user interfaces.</a:t>
            </a:r>
          </a:p>
          <a:p>
            <a:pPr marL="342900" indent="-342900">
              <a:buFont typeface="Wingdings" panose="05000000000000000000" pitchFamily="2" charset="2"/>
              <a:buChar char="v"/>
            </a:pPr>
            <a:r>
              <a:rPr lang="en-US" sz="2400" dirty="0"/>
              <a:t>Svelte: A new approach to building user interfaces where the bulk of the work happens at compile time.</a:t>
            </a:r>
          </a:p>
          <a:p>
            <a:pPr marL="342900" indent="-342900">
              <a:buFont typeface="Wingdings" panose="05000000000000000000" pitchFamily="2" charset="2"/>
              <a:buChar char="v"/>
            </a:pPr>
            <a:r>
              <a:rPr lang="en-US" sz="2400" dirty="0"/>
              <a:t>Bootstrap: A CSS framework for developing responsive and mobile-first websites.</a:t>
            </a:r>
          </a:p>
          <a:p>
            <a:pPr marL="342900" indent="-342900">
              <a:buFont typeface="Wingdings" panose="05000000000000000000" pitchFamily="2" charset="2"/>
              <a:buChar char="v"/>
            </a:pPr>
            <a:r>
              <a:rPr lang="en-US" sz="2400" dirty="0"/>
              <a:t>Tailwind CSS: A utility-first CSS framework for rapidly building custom designs</a:t>
            </a:r>
            <a:endParaRPr lang="en-IN" sz="2400" dirty="0"/>
          </a:p>
        </p:txBody>
      </p:sp>
    </p:spTree>
    <p:extLst>
      <p:ext uri="{BB962C8B-B14F-4D97-AF65-F5344CB8AC3E}">
        <p14:creationId xmlns:p14="http://schemas.microsoft.com/office/powerpoint/2010/main" val="83662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231D6-5B41-F663-CA72-C28B31FED04A}"/>
              </a:ext>
            </a:extLst>
          </p:cNvPr>
          <p:cNvSpPr txBox="1"/>
          <p:nvPr/>
        </p:nvSpPr>
        <p:spPr>
          <a:xfrm>
            <a:off x="1066800" y="1219200"/>
            <a:ext cx="7010400" cy="1969770"/>
          </a:xfrm>
          <a:prstGeom prst="rect">
            <a:avLst/>
          </a:prstGeom>
          <a:noFill/>
        </p:spPr>
        <p:txBody>
          <a:bodyPr wrap="square">
            <a:spAutoFit/>
          </a:bodyPr>
          <a:lstStyle/>
          <a:p>
            <a:r>
              <a:rPr lang="en-IN" dirty="0"/>
              <a:t>        </a:t>
            </a:r>
            <a:r>
              <a:rPr lang="en-IN" sz="3200" dirty="0"/>
              <a:t>BUILD TOOLS &amp; MODULE BUNDLERS</a:t>
            </a:r>
          </a:p>
          <a:p>
            <a:endParaRPr lang="en-IN" dirty="0"/>
          </a:p>
          <a:p>
            <a:pPr marL="285750" indent="-285750">
              <a:buFont typeface="Wingdings" panose="05000000000000000000" pitchFamily="2" charset="2"/>
              <a:buChar char="v"/>
            </a:pPr>
            <a:r>
              <a:rPr lang="en-IN" dirty="0"/>
              <a:t>Webpack: A module bundler for JavaScript applications.</a:t>
            </a:r>
          </a:p>
          <a:p>
            <a:pPr marL="285750" indent="-285750">
              <a:buFont typeface="Wingdings" panose="05000000000000000000" pitchFamily="2" charset="2"/>
              <a:buChar char="v"/>
            </a:pPr>
            <a:r>
              <a:rPr lang="en-IN" dirty="0"/>
              <a:t>Parcel: A zero-configuration build tool.</a:t>
            </a:r>
          </a:p>
          <a:p>
            <a:pPr marL="285750" indent="-285750">
              <a:buFont typeface="Wingdings" panose="05000000000000000000" pitchFamily="2" charset="2"/>
              <a:buChar char="v"/>
            </a:pPr>
            <a:r>
              <a:rPr lang="en-IN" dirty="0"/>
              <a:t>Rollup: A module bundler for JavaScript, primarily used for library bundling.</a:t>
            </a:r>
          </a:p>
        </p:txBody>
      </p:sp>
      <p:sp>
        <p:nvSpPr>
          <p:cNvPr id="5" name="TextBox 4">
            <a:extLst>
              <a:ext uri="{FF2B5EF4-FFF2-40B4-BE49-F238E27FC236}">
                <a16:creationId xmlns:a16="http://schemas.microsoft.com/office/drawing/2014/main" id="{BA18EF09-D91C-AF04-EBAE-3CD959F70419}"/>
              </a:ext>
            </a:extLst>
          </p:cNvPr>
          <p:cNvSpPr txBox="1"/>
          <p:nvPr/>
        </p:nvSpPr>
        <p:spPr>
          <a:xfrm>
            <a:off x="762000" y="3352800"/>
            <a:ext cx="7086600" cy="3077766"/>
          </a:xfrm>
          <a:prstGeom prst="rect">
            <a:avLst/>
          </a:prstGeom>
          <a:noFill/>
        </p:spPr>
        <p:txBody>
          <a:bodyPr wrap="square">
            <a:spAutoFit/>
          </a:bodyPr>
          <a:lstStyle/>
          <a:p>
            <a:r>
              <a:rPr lang="en-IN" dirty="0"/>
              <a:t>                                            </a:t>
            </a:r>
            <a:r>
              <a:rPr lang="en-IN" sz="3200" dirty="0"/>
              <a:t>BACKEND LANGUAGES</a:t>
            </a:r>
          </a:p>
          <a:p>
            <a:endParaRPr lang="en-IN" dirty="0"/>
          </a:p>
          <a:p>
            <a:pPr marL="285750" indent="-285750">
              <a:buFont typeface="Wingdings" panose="05000000000000000000" pitchFamily="2" charset="2"/>
              <a:buChar char="v"/>
            </a:pPr>
            <a:r>
              <a:rPr lang="en-IN" dirty="0"/>
              <a:t>JavaScript (Node.js): Server-side JavaScript environment.</a:t>
            </a:r>
          </a:p>
          <a:p>
            <a:pPr marL="285750" indent="-285750">
              <a:buFont typeface="Wingdings" panose="05000000000000000000" pitchFamily="2" charset="2"/>
              <a:buChar char="v"/>
            </a:pPr>
            <a:r>
              <a:rPr lang="en-IN" dirty="0"/>
              <a:t>Python: Widely used for server-side applications (e.g., Django, Flask).</a:t>
            </a:r>
          </a:p>
          <a:p>
            <a:pPr marL="285750" indent="-285750">
              <a:buFont typeface="Wingdings" panose="05000000000000000000" pitchFamily="2" charset="2"/>
              <a:buChar char="v"/>
            </a:pPr>
            <a:r>
              <a:rPr lang="en-IN" dirty="0"/>
              <a:t>Ruby: Known for Ruby on Rails framework.</a:t>
            </a:r>
          </a:p>
          <a:p>
            <a:pPr marL="285750" indent="-285750">
              <a:buFont typeface="Wingdings" panose="05000000000000000000" pitchFamily="2" charset="2"/>
              <a:buChar char="v"/>
            </a:pPr>
            <a:r>
              <a:rPr lang="en-IN" dirty="0"/>
              <a:t>PHP: Widely used for server-side scripting.</a:t>
            </a:r>
          </a:p>
          <a:p>
            <a:pPr marL="285750" indent="-285750">
              <a:buFont typeface="Wingdings" panose="05000000000000000000" pitchFamily="2" charset="2"/>
              <a:buChar char="v"/>
            </a:pPr>
            <a:r>
              <a:rPr lang="en-IN" dirty="0"/>
              <a:t>Java: Often used for enterprise-level applications (e.g., Spring framework).</a:t>
            </a:r>
          </a:p>
          <a:p>
            <a:pPr marL="285750" indent="-285750">
              <a:buFont typeface="Wingdings" panose="05000000000000000000" pitchFamily="2" charset="2"/>
              <a:buChar char="v"/>
            </a:pPr>
            <a:r>
              <a:rPr lang="en-IN" dirty="0"/>
              <a:t>Go: Known for its performance and efficiency in backend development.</a:t>
            </a:r>
          </a:p>
          <a:p>
            <a:pPr marL="285750" indent="-285750">
              <a:buFont typeface="Wingdings" panose="05000000000000000000" pitchFamily="2" charset="2"/>
              <a:buChar char="v"/>
            </a:pPr>
            <a:r>
              <a:rPr lang="en-IN" dirty="0"/>
              <a:t>C#: Used in ASP.NET for backend development.</a:t>
            </a:r>
          </a:p>
        </p:txBody>
      </p:sp>
    </p:spTree>
    <p:extLst>
      <p:ext uri="{BB962C8B-B14F-4D97-AF65-F5344CB8AC3E}">
        <p14:creationId xmlns:p14="http://schemas.microsoft.com/office/powerpoint/2010/main" val="25263547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5DA2F6-08FA-0942-2F19-4BBCBF0EA090}"/>
              </a:ext>
            </a:extLst>
          </p:cNvPr>
          <p:cNvSpPr txBox="1"/>
          <p:nvPr/>
        </p:nvSpPr>
        <p:spPr>
          <a:xfrm>
            <a:off x="914400" y="990600"/>
            <a:ext cx="7620000" cy="2800767"/>
          </a:xfrm>
          <a:prstGeom prst="rect">
            <a:avLst/>
          </a:prstGeom>
          <a:noFill/>
        </p:spPr>
        <p:txBody>
          <a:bodyPr wrap="square">
            <a:spAutoFit/>
          </a:bodyPr>
          <a:lstStyle/>
          <a:p>
            <a:r>
              <a:rPr lang="en-IN" sz="3200" dirty="0"/>
              <a:t>                          Frameworks </a:t>
            </a:r>
          </a:p>
          <a:p>
            <a:endParaRPr lang="en-IN" dirty="0"/>
          </a:p>
          <a:p>
            <a:pPr marL="285750" indent="-285750">
              <a:buFont typeface="Wingdings" panose="05000000000000000000" pitchFamily="2" charset="2"/>
              <a:buChar char="v"/>
            </a:pPr>
            <a:r>
              <a:rPr lang="en-IN" dirty="0"/>
              <a:t>Express.js: A minimal and flexible Node.js web application framework.</a:t>
            </a:r>
          </a:p>
          <a:p>
            <a:pPr marL="285750" indent="-285750">
              <a:buFont typeface="Wingdings" panose="05000000000000000000" pitchFamily="2" charset="2"/>
              <a:buChar char="v"/>
            </a:pPr>
            <a:r>
              <a:rPr lang="en-IN" dirty="0"/>
              <a:t>Django: A high-level Python web framework.</a:t>
            </a:r>
          </a:p>
          <a:p>
            <a:pPr marL="285750" indent="-285750">
              <a:buFont typeface="Wingdings" panose="05000000000000000000" pitchFamily="2" charset="2"/>
              <a:buChar char="v"/>
            </a:pPr>
            <a:r>
              <a:rPr lang="en-IN" dirty="0"/>
              <a:t>Flask: A microframework for Python.</a:t>
            </a:r>
          </a:p>
          <a:p>
            <a:pPr marL="285750" indent="-285750">
              <a:buFont typeface="Wingdings" panose="05000000000000000000" pitchFamily="2" charset="2"/>
              <a:buChar char="v"/>
            </a:pPr>
            <a:r>
              <a:rPr lang="en-IN" dirty="0"/>
              <a:t>Ruby on Rails: A server-side web application framework written in Ruby.</a:t>
            </a:r>
          </a:p>
          <a:p>
            <a:pPr marL="285750" indent="-285750">
              <a:buFont typeface="Wingdings" panose="05000000000000000000" pitchFamily="2" charset="2"/>
              <a:buChar char="v"/>
            </a:pPr>
            <a:r>
              <a:rPr lang="en-IN" dirty="0"/>
              <a:t>Spring Boot: A Java-based framework for creating standalone applications.</a:t>
            </a:r>
          </a:p>
          <a:p>
            <a:pPr marL="285750" indent="-285750">
              <a:buFont typeface="Wingdings" panose="05000000000000000000" pitchFamily="2" charset="2"/>
              <a:buChar char="v"/>
            </a:pPr>
            <a:r>
              <a:rPr lang="en-IN" dirty="0"/>
              <a:t>ASP.NET Core: A cross-platform, high-performance framework for building modern, cloud-based, and internet-connected applications.</a:t>
            </a:r>
          </a:p>
        </p:txBody>
      </p:sp>
      <p:sp>
        <p:nvSpPr>
          <p:cNvPr id="5" name="TextBox 4">
            <a:extLst>
              <a:ext uri="{FF2B5EF4-FFF2-40B4-BE49-F238E27FC236}">
                <a16:creationId xmlns:a16="http://schemas.microsoft.com/office/drawing/2014/main" id="{D593889A-30B2-BDAC-DEBD-6A9F2B9F06AC}"/>
              </a:ext>
            </a:extLst>
          </p:cNvPr>
          <p:cNvSpPr txBox="1"/>
          <p:nvPr/>
        </p:nvSpPr>
        <p:spPr>
          <a:xfrm>
            <a:off x="883024" y="3886200"/>
            <a:ext cx="8077200" cy="2246769"/>
          </a:xfrm>
          <a:prstGeom prst="rect">
            <a:avLst/>
          </a:prstGeom>
          <a:noFill/>
        </p:spPr>
        <p:txBody>
          <a:bodyPr wrap="square">
            <a:spAutoFit/>
          </a:bodyPr>
          <a:lstStyle/>
          <a:p>
            <a:r>
              <a:rPr lang="en-IN" sz="3200" dirty="0"/>
              <a:t>          Mobile Development Languages</a:t>
            </a:r>
          </a:p>
          <a:p>
            <a:endParaRPr lang="en-IN" dirty="0"/>
          </a:p>
          <a:p>
            <a:pPr marL="285750" indent="-285750">
              <a:buFont typeface="Wingdings" panose="05000000000000000000" pitchFamily="2" charset="2"/>
              <a:buChar char="v"/>
            </a:pPr>
            <a:r>
              <a:rPr lang="en-IN" dirty="0"/>
              <a:t>Java: Traditionally used for Android development.</a:t>
            </a:r>
          </a:p>
          <a:p>
            <a:pPr marL="285750" indent="-285750">
              <a:buFont typeface="Wingdings" panose="05000000000000000000" pitchFamily="2" charset="2"/>
              <a:buChar char="v"/>
            </a:pPr>
            <a:r>
              <a:rPr lang="en-IN" dirty="0"/>
              <a:t>Kotlin: Modern language for Android development.</a:t>
            </a:r>
          </a:p>
          <a:p>
            <a:pPr marL="285750" indent="-285750">
              <a:buFont typeface="Wingdings" panose="05000000000000000000" pitchFamily="2" charset="2"/>
              <a:buChar char="v"/>
            </a:pPr>
            <a:r>
              <a:rPr lang="en-IN" dirty="0"/>
              <a:t>Swift: Language for iOS development.</a:t>
            </a:r>
          </a:p>
          <a:p>
            <a:pPr marL="285750" indent="-285750">
              <a:buFont typeface="Wingdings" panose="05000000000000000000" pitchFamily="2" charset="2"/>
              <a:buChar char="v"/>
            </a:pPr>
            <a:r>
              <a:rPr lang="en-IN" dirty="0"/>
              <a:t>Objective-C: Older language for iOS development.</a:t>
            </a:r>
          </a:p>
          <a:p>
            <a:pPr marL="285750" indent="-285750">
              <a:buFont typeface="Wingdings" panose="05000000000000000000" pitchFamily="2" charset="2"/>
              <a:buChar char="v"/>
            </a:pPr>
            <a:r>
              <a:rPr lang="en-IN" dirty="0"/>
              <a:t>Dart: Language used with the Flutter framework.</a:t>
            </a:r>
          </a:p>
        </p:txBody>
      </p:sp>
    </p:spTree>
    <p:extLst>
      <p:ext uri="{BB962C8B-B14F-4D97-AF65-F5344CB8AC3E}">
        <p14:creationId xmlns:p14="http://schemas.microsoft.com/office/powerpoint/2010/main" val="8003144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09253-0848-A95D-4594-D80CCCB652FB}"/>
              </a:ext>
            </a:extLst>
          </p:cNvPr>
          <p:cNvSpPr txBox="1"/>
          <p:nvPr/>
        </p:nvSpPr>
        <p:spPr>
          <a:xfrm>
            <a:off x="990600" y="914400"/>
            <a:ext cx="7467600" cy="4647426"/>
          </a:xfrm>
          <a:prstGeom prst="rect">
            <a:avLst/>
          </a:prstGeom>
          <a:noFill/>
        </p:spPr>
        <p:txBody>
          <a:bodyPr wrap="square">
            <a:spAutoFit/>
          </a:bodyPr>
          <a:lstStyle/>
          <a:p>
            <a:r>
              <a:rPr lang="en-IN" sz="3200" dirty="0"/>
              <a:t>                          Frameworks:</a:t>
            </a:r>
          </a:p>
          <a:p>
            <a:endParaRPr lang="en-IN" sz="2400" dirty="0"/>
          </a:p>
          <a:p>
            <a:pPr marL="342900" indent="-342900">
              <a:buFont typeface="Wingdings" panose="05000000000000000000" pitchFamily="2" charset="2"/>
              <a:buChar char="v"/>
            </a:pPr>
            <a:r>
              <a:rPr lang="en-IN" sz="2400" dirty="0"/>
              <a:t>React Native: Allows building mobile apps using React.</a:t>
            </a:r>
          </a:p>
          <a:p>
            <a:pPr marL="342900" indent="-342900">
              <a:buFont typeface="Wingdings" panose="05000000000000000000" pitchFamily="2" charset="2"/>
              <a:buChar char="v"/>
            </a:pPr>
            <a:r>
              <a:rPr lang="en-IN" sz="2400" dirty="0"/>
              <a:t>Flutter: Google's UI toolkit for building natively compiled applications for mobile, web, and desktop from a single codebase.</a:t>
            </a:r>
          </a:p>
          <a:p>
            <a:pPr marL="342900" indent="-342900">
              <a:buFont typeface="Wingdings" panose="05000000000000000000" pitchFamily="2" charset="2"/>
              <a:buChar char="v"/>
            </a:pPr>
            <a:r>
              <a:rPr lang="en-IN" sz="2400" dirty="0"/>
              <a:t>Ionic: A framework for building cross-platform mobile apps using web technologies.</a:t>
            </a:r>
          </a:p>
          <a:p>
            <a:pPr marL="342900" indent="-342900">
              <a:buFont typeface="Wingdings" panose="05000000000000000000" pitchFamily="2" charset="2"/>
              <a:buChar char="v"/>
            </a:pPr>
            <a:r>
              <a:rPr lang="en-IN" sz="2400" dirty="0"/>
              <a:t>Xamarin: A Microsoft-owned framework for building native Android, iOS, and Windows apps using C#.</a:t>
            </a:r>
          </a:p>
          <a:p>
            <a:pPr marL="342900" indent="-342900">
              <a:buFont typeface="Wingdings" panose="05000000000000000000" pitchFamily="2" charset="2"/>
              <a:buChar char="v"/>
            </a:pPr>
            <a:r>
              <a:rPr lang="en-IN" sz="2400" dirty="0"/>
              <a:t>Cordova/PhoneGap: Enables building mobile apps using HTML, CSS, and JavaScript.</a:t>
            </a:r>
          </a:p>
        </p:txBody>
      </p:sp>
    </p:spTree>
    <p:extLst>
      <p:ext uri="{BB962C8B-B14F-4D97-AF65-F5344CB8AC3E}">
        <p14:creationId xmlns:p14="http://schemas.microsoft.com/office/powerpoint/2010/main" val="15455044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50A7E2-0952-09BD-22B9-ABE429DEA39C}"/>
              </a:ext>
            </a:extLst>
          </p:cNvPr>
          <p:cNvSpPr txBox="1"/>
          <p:nvPr/>
        </p:nvSpPr>
        <p:spPr>
          <a:xfrm>
            <a:off x="533400" y="762000"/>
            <a:ext cx="8077200" cy="5786199"/>
          </a:xfrm>
          <a:prstGeom prst="rect">
            <a:avLst/>
          </a:prstGeom>
          <a:noFill/>
        </p:spPr>
        <p:txBody>
          <a:bodyPr wrap="square">
            <a:spAutoFit/>
          </a:bodyPr>
          <a:lstStyle/>
          <a:p>
            <a:r>
              <a:rPr lang="en-US" sz="3200" dirty="0"/>
              <a:t>                IoT Development Languages</a:t>
            </a:r>
          </a:p>
          <a:p>
            <a:endParaRPr lang="en-US" dirty="0"/>
          </a:p>
          <a:p>
            <a:pPr marL="285750" indent="-285750">
              <a:buFont typeface="Wingdings" panose="05000000000000000000" pitchFamily="2" charset="2"/>
              <a:buChar char="v"/>
            </a:pPr>
            <a:r>
              <a:rPr lang="en-US" dirty="0"/>
              <a:t>C: Widely used for programming microcontrollers.</a:t>
            </a:r>
          </a:p>
          <a:p>
            <a:pPr marL="285750" indent="-285750">
              <a:buFont typeface="Wingdings" panose="05000000000000000000" pitchFamily="2" charset="2"/>
              <a:buChar char="v"/>
            </a:pPr>
            <a:r>
              <a:rPr lang="en-US" dirty="0"/>
              <a:t>C++: Used for more complex IoT applications.</a:t>
            </a:r>
          </a:p>
          <a:p>
            <a:pPr marL="285750" indent="-285750">
              <a:buFont typeface="Wingdings" panose="05000000000000000000" pitchFamily="2" charset="2"/>
              <a:buChar char="v"/>
            </a:pPr>
            <a:r>
              <a:rPr lang="en-US" dirty="0"/>
              <a:t>Python: Increasingly popular in IoT for its simplicity and extensive libraries.</a:t>
            </a:r>
          </a:p>
          <a:p>
            <a:pPr marL="285750" indent="-285750">
              <a:buFont typeface="Wingdings" panose="05000000000000000000" pitchFamily="2" charset="2"/>
              <a:buChar char="v"/>
            </a:pPr>
            <a:r>
              <a:rPr lang="en-US" dirty="0"/>
              <a:t>JavaScript (Node.js): Used in IoT for its non-blocking I/O model.</a:t>
            </a:r>
          </a:p>
          <a:p>
            <a:pPr marL="285750" indent="-285750">
              <a:buFont typeface="Wingdings" panose="05000000000000000000" pitchFamily="2" charset="2"/>
              <a:buChar char="v"/>
            </a:pPr>
            <a:r>
              <a:rPr lang="en-US" dirty="0"/>
              <a:t>Java: Used in IoT due to its portability and security features.</a:t>
            </a:r>
          </a:p>
          <a:p>
            <a:pPr marL="285750" indent="-285750">
              <a:buFont typeface="Wingdings" panose="05000000000000000000" pitchFamily="2" charset="2"/>
              <a:buChar char="v"/>
            </a:pPr>
            <a:r>
              <a:rPr lang="en-US" dirty="0"/>
              <a:t>Rust: Gaining popularity for IoT due to its safety and performance.</a:t>
            </a:r>
          </a:p>
          <a:p>
            <a:endParaRPr lang="en-US" dirty="0"/>
          </a:p>
          <a:p>
            <a:r>
              <a:rPr lang="en-US" sz="3200" dirty="0"/>
              <a:t>Frameworks &amp; Platforms:</a:t>
            </a:r>
          </a:p>
          <a:p>
            <a:pPr marL="285750" indent="-285750">
              <a:buFont typeface="Wingdings" panose="05000000000000000000" pitchFamily="2" charset="2"/>
              <a:buChar char="v"/>
            </a:pPr>
            <a:r>
              <a:rPr lang="en-US" dirty="0"/>
              <a:t>Arduino: A platform for building electronics projects.</a:t>
            </a:r>
          </a:p>
          <a:p>
            <a:pPr marL="285750" indent="-285750">
              <a:buFont typeface="Wingdings" panose="05000000000000000000" pitchFamily="2" charset="2"/>
              <a:buChar char="v"/>
            </a:pPr>
            <a:r>
              <a:rPr lang="en-US" dirty="0"/>
              <a:t>Raspberry Pi: A small, affordable computer for learning programming and hardware projects.</a:t>
            </a:r>
          </a:p>
          <a:p>
            <a:pPr marL="285750" indent="-285750">
              <a:buFont typeface="Wingdings" panose="05000000000000000000" pitchFamily="2" charset="2"/>
              <a:buChar char="v"/>
            </a:pPr>
            <a:r>
              <a:rPr lang="en-US" dirty="0"/>
              <a:t>ESP8266/ESP32: Wi-Fi-enabled microcontrollers used for IoT projects.</a:t>
            </a:r>
          </a:p>
          <a:p>
            <a:pPr marL="285750" indent="-285750">
              <a:buFont typeface="Wingdings" panose="05000000000000000000" pitchFamily="2" charset="2"/>
              <a:buChar char="v"/>
            </a:pPr>
            <a:r>
              <a:rPr lang="en-US" dirty="0"/>
              <a:t>Platform-IO: An open-source ecosystem for IoT development.</a:t>
            </a:r>
          </a:p>
          <a:p>
            <a:pPr marL="285750" indent="-285750">
              <a:buFont typeface="Wingdings" panose="05000000000000000000" pitchFamily="2" charset="2"/>
              <a:buChar char="v"/>
            </a:pPr>
            <a:r>
              <a:rPr lang="en-US" dirty="0"/>
              <a:t>Google Cloud IoT: Provides managed services to securely connect, manage, and ingest data from globally dispersed devices.</a:t>
            </a:r>
          </a:p>
          <a:p>
            <a:pPr marL="285750" indent="-285750">
              <a:buFont typeface="Wingdings" panose="05000000000000000000" pitchFamily="2" charset="2"/>
              <a:buChar char="v"/>
            </a:pPr>
            <a:r>
              <a:rPr lang="en-US" dirty="0"/>
              <a:t>Amazon AWS IoT: A managed cloud platform that lets connected devices easily and securely interact with cloud applications and other devices.</a:t>
            </a:r>
            <a:endParaRPr lang="en-IN" dirty="0"/>
          </a:p>
        </p:txBody>
      </p:sp>
    </p:spTree>
    <p:extLst>
      <p:ext uri="{BB962C8B-B14F-4D97-AF65-F5344CB8AC3E}">
        <p14:creationId xmlns:p14="http://schemas.microsoft.com/office/powerpoint/2010/main" val="3843110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913528"/>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Backend Roadmap</a:t>
            </a:r>
          </a:p>
        </p:txBody>
      </p:sp>
      <p:sp>
        <p:nvSpPr>
          <p:cNvPr id="2" name="TextBox 1"/>
          <p:cNvSpPr txBox="1"/>
          <p:nvPr/>
        </p:nvSpPr>
        <p:spPr>
          <a:xfrm>
            <a:off x="685800" y="1676401"/>
            <a:ext cx="8153400" cy="3924151"/>
          </a:xfrm>
          <a:prstGeom prst="rect">
            <a:avLst/>
          </a:prstGeom>
          <a:noFill/>
        </p:spPr>
        <p:txBody>
          <a:bodyPr wrap="square">
            <a:spAutoFit/>
          </a:bodyPr>
          <a:lstStyle/>
          <a:p>
            <a:pPr marL="342900" indent="-342900" algn="just" eaLnBrk="1" fontAlgn="auto" hangingPunct="1">
              <a:spcBef>
                <a:spcPts val="0"/>
              </a:spcBef>
              <a:spcAft>
                <a:spcPts val="0"/>
              </a:spcAft>
              <a:defRPr/>
            </a:pPr>
            <a:r>
              <a:rPr lang="en-US" sz="3200" b="1" dirty="0">
                <a:latin typeface="Times New Roman" pitchFamily="18" charset="0"/>
                <a:cs typeface="Times New Roman" pitchFamily="18" charset="0"/>
              </a:rPr>
              <a:t>Back End Frameworks</a:t>
            </a:r>
          </a:p>
          <a:p>
            <a:pPr marL="342900" indent="-342900" algn="just" eaLnBrk="1" fontAlgn="auto" hangingPunct="1">
              <a:spcBef>
                <a:spcPts val="0"/>
              </a:spcBef>
              <a:spcAft>
                <a:spcPts val="0"/>
              </a:spcAft>
              <a:defRPr/>
            </a:pPr>
            <a:endParaRPr lang="en-US" sz="2500" b="1" dirty="0">
              <a:latin typeface="Times New Roman" pitchFamily="18" charset="0"/>
              <a:cs typeface="Times New Roman" pitchFamily="18" charset="0"/>
            </a:endParaRPr>
          </a:p>
          <a:p>
            <a:pPr marL="342900" indent="-342900" algn="just" eaLnBrk="1" fontAlgn="auto" hangingPunct="1">
              <a:spcBef>
                <a:spcPts val="0"/>
              </a:spcBef>
              <a:spcAft>
                <a:spcPts val="0"/>
              </a:spcAft>
              <a:defRPr/>
            </a:pPr>
            <a:r>
              <a:rPr lang="en-US" sz="3200" dirty="0">
                <a:latin typeface="Times New Roman" pitchFamily="18" charset="0"/>
                <a:cs typeface="Times New Roman" pitchFamily="18" charset="0"/>
              </a:rPr>
              <a:t>The list of back end frameworks are: </a:t>
            </a:r>
          </a:p>
          <a:p>
            <a:pPr marL="457200" indent="-457200" algn="just" eaLnBrk="1" fontAlgn="auto" hangingPunct="1">
              <a:spcBef>
                <a:spcPts val="0"/>
              </a:spcBef>
              <a:spcAft>
                <a:spcPts val="0"/>
              </a:spcAft>
              <a:buFont typeface="Wingdings" panose="05000000000000000000" pitchFamily="2" charset="2"/>
              <a:buChar char="v"/>
              <a:defRPr/>
            </a:pPr>
            <a:r>
              <a:rPr lang="en-US" sz="3200" dirty="0">
                <a:latin typeface="Times New Roman" pitchFamily="18" charset="0"/>
                <a:cs typeface="Times New Roman" pitchFamily="18" charset="0"/>
              </a:rPr>
              <a:t>Express, </a:t>
            </a:r>
          </a:p>
          <a:p>
            <a:pPr marL="457200" indent="-457200" algn="just" eaLnBrk="1" fontAlgn="auto" hangingPunct="1">
              <a:spcBef>
                <a:spcPts val="0"/>
              </a:spcBef>
              <a:spcAft>
                <a:spcPts val="0"/>
              </a:spcAft>
              <a:buFont typeface="Wingdings" panose="05000000000000000000" pitchFamily="2" charset="2"/>
              <a:buChar char="v"/>
              <a:defRPr/>
            </a:pPr>
            <a:r>
              <a:rPr lang="en-US" sz="3200" dirty="0" err="1">
                <a:latin typeface="Times New Roman" pitchFamily="18" charset="0"/>
                <a:cs typeface="Times New Roman" pitchFamily="18" charset="0"/>
              </a:rPr>
              <a:t>Django</a:t>
            </a:r>
            <a:r>
              <a:rPr lang="en-US" sz="3200" dirty="0">
                <a:latin typeface="Times New Roman" pitchFamily="18" charset="0"/>
                <a:cs typeface="Times New Roman" pitchFamily="18" charset="0"/>
              </a:rPr>
              <a:t>, </a:t>
            </a:r>
          </a:p>
          <a:p>
            <a:pPr marL="457200" indent="-457200" algn="just" eaLnBrk="1" fontAlgn="auto" hangingPunct="1">
              <a:spcBef>
                <a:spcPts val="0"/>
              </a:spcBef>
              <a:spcAft>
                <a:spcPts val="0"/>
              </a:spcAft>
              <a:buFont typeface="Wingdings" panose="05000000000000000000" pitchFamily="2" charset="2"/>
              <a:buChar char="v"/>
              <a:defRPr/>
            </a:pPr>
            <a:r>
              <a:rPr lang="en-US" sz="3200" dirty="0">
                <a:latin typeface="Times New Roman" pitchFamily="18" charset="0"/>
                <a:cs typeface="Times New Roman" pitchFamily="18" charset="0"/>
              </a:rPr>
              <a:t>Rails,  </a:t>
            </a:r>
          </a:p>
          <a:p>
            <a:pPr marL="457200" indent="-457200" algn="just" eaLnBrk="1" fontAlgn="auto" hangingPunct="1">
              <a:spcBef>
                <a:spcPts val="0"/>
              </a:spcBef>
              <a:spcAft>
                <a:spcPts val="0"/>
              </a:spcAft>
              <a:buFont typeface="Wingdings" panose="05000000000000000000" pitchFamily="2" charset="2"/>
              <a:buChar char="v"/>
              <a:defRPr/>
            </a:pPr>
            <a:r>
              <a:rPr lang="en-US" sz="3200" dirty="0">
                <a:latin typeface="Times New Roman" pitchFamily="18" charset="0"/>
                <a:cs typeface="Times New Roman" pitchFamily="18" charset="0"/>
              </a:rPr>
              <a:t>Spring,</a:t>
            </a:r>
          </a:p>
          <a:p>
            <a:pPr marL="457200" indent="-457200" algn="just" eaLnBrk="1" fontAlgn="auto" hangingPunct="1">
              <a:spcBef>
                <a:spcPts val="0"/>
              </a:spcBef>
              <a:spcAft>
                <a:spcPts val="0"/>
              </a:spcAft>
              <a:buFont typeface="Wingdings" panose="05000000000000000000" pitchFamily="2" charset="2"/>
              <a:buChar char="v"/>
              <a:defRPr/>
            </a:pPr>
            <a:r>
              <a:rPr lang="en-US" sz="3200" dirty="0" err="1">
                <a:latin typeface="Times New Roman" pitchFamily="18" charset="0"/>
                <a:cs typeface="Times New Roman" pitchFamily="18" charset="0"/>
              </a:rPr>
              <a:t>MySql</a:t>
            </a:r>
            <a:r>
              <a:rPr lang="en-US" sz="3200" dirty="0">
                <a:latin typeface="Times New Roman" pitchFamily="18" charset="0"/>
                <a:cs typeface="Times New Roman" pitchFamily="18" charset="0"/>
              </a:rPr>
              <a:t>, etc.</a:t>
            </a:r>
          </a:p>
        </p:txBody>
      </p:sp>
      <p:cxnSp>
        <p:nvCxnSpPr>
          <p:cNvPr id="5" name="Straight Connector 4"/>
          <p:cNvCxnSpPr/>
          <p:nvPr/>
        </p:nvCxnSpPr>
        <p:spPr>
          <a:xfrm>
            <a:off x="609600" y="16002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pPr algn="r" eaLnBrk="1" hangingPunct="1">
                <a:spcBef>
                  <a:spcPct val="0"/>
                </a:spcBef>
                <a:buFontTx/>
                <a:buNone/>
              </a:pPr>
              <a:t>19</a:t>
            </a:fld>
            <a:endParaRPr lang="en-US" altLang="en-US" sz="1400" dirty="0">
              <a:solidFill>
                <a:schemeClr val="tx2"/>
              </a:solidFill>
              <a:latin typeface="Myriad Web Pro"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801469"/>
            <a:ext cx="474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dirty="0">
                <a:solidFill>
                  <a:schemeClr val="tx2"/>
                </a:solidFill>
                <a:latin typeface="Times New Roman" pitchFamily="18" charset="0"/>
                <a:cs typeface="Times New Roman" pitchFamily="18" charset="0"/>
              </a:rPr>
              <a:t>Table Contents</a:t>
            </a:r>
          </a:p>
        </p:txBody>
      </p:sp>
      <p:cxnSp>
        <p:nvCxnSpPr>
          <p:cNvPr id="8" name="Straight Connector 7"/>
          <p:cNvCxnSpPr/>
          <p:nvPr/>
        </p:nvCxnSpPr>
        <p:spPr>
          <a:xfrm>
            <a:off x="555625"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720724" y="1676399"/>
            <a:ext cx="8042275" cy="426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lvl="1" eaLnBrk="1" hangingPunct="1">
              <a:buClr>
                <a:srgbClr val="0039A6"/>
              </a:buClr>
              <a:buFont typeface="Wingdings" panose="05000000000000000000" pitchFamily="2" charset="2"/>
              <a:buChar char="v"/>
            </a:pPr>
            <a:r>
              <a:rPr lang="en-US" altLang="en-US" sz="2600" dirty="0">
                <a:solidFill>
                  <a:schemeClr val="tx2"/>
                </a:solidFill>
                <a:latin typeface="Times New Roman" pitchFamily="18" charset="0"/>
                <a:cs typeface="Times New Roman" pitchFamily="18" charset="0"/>
              </a:rPr>
              <a:t>Definition</a:t>
            </a:r>
          </a:p>
          <a:p>
            <a:pPr lvl="1" eaLnBrk="1" hangingPunct="1">
              <a:buClr>
                <a:srgbClr val="0039A6"/>
              </a:buClr>
              <a:buFont typeface="Wingdings" panose="05000000000000000000" pitchFamily="2" charset="2"/>
              <a:buChar char="v"/>
            </a:pPr>
            <a:r>
              <a:rPr lang="en-US" altLang="en-US" sz="2600" dirty="0">
                <a:solidFill>
                  <a:schemeClr val="tx2"/>
                </a:solidFill>
                <a:latin typeface="Times New Roman" pitchFamily="18" charset="0"/>
                <a:cs typeface="Times New Roman" pitchFamily="18" charset="0"/>
              </a:rPr>
              <a:t>Introduction</a:t>
            </a:r>
          </a:p>
          <a:p>
            <a:pPr lvl="1" eaLnBrk="1" hangingPunct="1">
              <a:buClr>
                <a:srgbClr val="0039A6"/>
              </a:buClr>
              <a:buFont typeface="Wingdings" panose="05000000000000000000" pitchFamily="2" charset="2"/>
              <a:buChar char="v"/>
            </a:pPr>
            <a:r>
              <a:rPr lang="en-US" altLang="en-US" sz="2600" dirty="0">
                <a:solidFill>
                  <a:schemeClr val="tx2"/>
                </a:solidFill>
                <a:latin typeface="Times New Roman" pitchFamily="18" charset="0"/>
                <a:cs typeface="Times New Roman" pitchFamily="18" charset="0"/>
              </a:rPr>
              <a:t>Classification</a:t>
            </a:r>
            <a:endParaRPr lang="en-US" sz="2400" dirty="0">
              <a:solidFill>
                <a:schemeClr val="tx2"/>
              </a:solidFill>
              <a:latin typeface="Times New Roman" pitchFamily="18" charset="0"/>
              <a:cs typeface="Times New Roman" pitchFamily="18" charset="0"/>
            </a:endParaRPr>
          </a:p>
          <a:p>
            <a:pPr lvl="1" eaLnBrk="1" hangingPunct="1">
              <a:buClr>
                <a:srgbClr val="0039A6"/>
              </a:buClr>
              <a:buFont typeface="Wingdings" panose="05000000000000000000" pitchFamily="2" charset="2"/>
              <a:buChar char="v"/>
            </a:pPr>
            <a:r>
              <a:rPr lang="en-US" sz="2400" dirty="0">
                <a:solidFill>
                  <a:schemeClr val="tx2"/>
                </a:solidFill>
                <a:latin typeface="Times New Roman" pitchFamily="18" charset="0"/>
                <a:cs typeface="Times New Roman" pitchFamily="18" charset="0"/>
              </a:rPr>
              <a:t>Frontend Roadmap</a:t>
            </a:r>
          </a:p>
          <a:p>
            <a:pPr lvl="1" eaLnBrk="1" hangingPunct="1">
              <a:buClr>
                <a:srgbClr val="0039A6"/>
              </a:buClr>
              <a:buFont typeface="Wingdings" panose="05000000000000000000" pitchFamily="2" charset="2"/>
              <a:buChar char="v"/>
            </a:pPr>
            <a:r>
              <a:rPr lang="en-US" altLang="en-US" sz="2400" dirty="0">
                <a:solidFill>
                  <a:schemeClr val="tx2"/>
                </a:solidFill>
                <a:latin typeface="Times New Roman" pitchFamily="18" charset="0"/>
                <a:cs typeface="Times New Roman" pitchFamily="18" charset="0"/>
              </a:rPr>
              <a:t>Backend Roadmap</a:t>
            </a:r>
            <a:endParaRPr lang="en-US" altLang="en-US" sz="2600" dirty="0">
              <a:solidFill>
                <a:schemeClr val="tx2"/>
              </a:solidFill>
              <a:latin typeface="Times New Roman" pitchFamily="18" charset="0"/>
              <a:cs typeface="Times New Roman" pitchFamily="18" charset="0"/>
            </a:endParaRPr>
          </a:p>
          <a:p>
            <a:pPr lvl="1" eaLnBrk="1" hangingPunct="1">
              <a:buClr>
                <a:srgbClr val="0039A6"/>
              </a:buClr>
              <a:buFont typeface="Wingdings" panose="05000000000000000000" pitchFamily="2" charset="2"/>
              <a:buChar char="v"/>
            </a:pPr>
            <a:r>
              <a:rPr lang="en-US" altLang="en-US" sz="2600" dirty="0">
                <a:solidFill>
                  <a:schemeClr val="tx2"/>
                </a:solidFill>
                <a:latin typeface="Times New Roman" pitchFamily="18" charset="0"/>
                <a:cs typeface="Times New Roman" pitchFamily="18" charset="0"/>
              </a:rPr>
              <a:t>Full-Stack Developer</a:t>
            </a:r>
          </a:p>
          <a:p>
            <a:pPr lvl="1" eaLnBrk="1" hangingPunct="1">
              <a:buClr>
                <a:srgbClr val="0039A6"/>
              </a:buClr>
              <a:buFont typeface="Wingdings" panose="05000000000000000000" pitchFamily="2" charset="2"/>
              <a:buChar char="v"/>
            </a:pPr>
            <a:r>
              <a:rPr lang="en-US" altLang="en-US" sz="2600" dirty="0">
                <a:solidFill>
                  <a:schemeClr val="tx2"/>
                </a:solidFill>
                <a:latin typeface="Times New Roman" pitchFamily="18" charset="0"/>
                <a:cs typeface="Times New Roman" pitchFamily="18" charset="0"/>
              </a:rPr>
              <a:t>What does Developer do?</a:t>
            </a:r>
          </a:p>
          <a:p>
            <a:pPr lvl="1" eaLnBrk="1" hangingPunct="1">
              <a:buClr>
                <a:srgbClr val="0039A6"/>
              </a:buClr>
              <a:buFont typeface="Wingdings" panose="05000000000000000000" pitchFamily="2" charset="2"/>
              <a:buChar char="v"/>
            </a:pPr>
            <a:r>
              <a:rPr lang="en-US" altLang="en-US" sz="2600" dirty="0">
                <a:solidFill>
                  <a:schemeClr val="tx2"/>
                </a:solidFill>
                <a:latin typeface="Times New Roman" pitchFamily="18" charset="0"/>
                <a:cs typeface="Times New Roman" pitchFamily="18" charset="0"/>
              </a:rPr>
              <a:t>Tools Used</a:t>
            </a:r>
          </a:p>
          <a:p>
            <a:pPr lvl="1" eaLnBrk="1" hangingPunct="1">
              <a:buClr>
                <a:srgbClr val="0039A6"/>
              </a:buClr>
              <a:buFont typeface="Wingdings" panose="05000000000000000000" pitchFamily="2" charset="2"/>
              <a:buChar char="v"/>
            </a:pPr>
            <a:r>
              <a:rPr lang="en-US" altLang="en-US" sz="2600" dirty="0">
                <a:solidFill>
                  <a:schemeClr val="tx2"/>
                </a:solidFill>
                <a:latin typeface="Times New Roman" pitchFamily="18" charset="0"/>
                <a:cs typeface="Times New Roman" pitchFamily="18" charset="0"/>
              </a:rPr>
              <a:t>Conclusion </a:t>
            </a:r>
          </a:p>
        </p:txBody>
      </p:sp>
      <p:sp>
        <p:nvSpPr>
          <p:cNvPr id="71686"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pPr algn="r" eaLnBrk="1" hangingPunct="1">
                <a:spcBef>
                  <a:spcPct val="0"/>
                </a:spcBef>
                <a:buFontTx/>
                <a:buNone/>
              </a:pPr>
              <a:t>2</a:t>
            </a:fld>
            <a:endParaRPr lang="en-US" altLang="en-US" sz="1400" dirty="0">
              <a:solidFill>
                <a:schemeClr val="tx2"/>
              </a:solidFill>
              <a:latin typeface="Myriad Web Pro"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440A1D-CAA6-72E3-6729-9F05282B6720}"/>
              </a:ext>
            </a:extLst>
          </p:cNvPr>
          <p:cNvSpPr txBox="1"/>
          <p:nvPr/>
        </p:nvSpPr>
        <p:spPr>
          <a:xfrm>
            <a:off x="1044388" y="1828800"/>
            <a:ext cx="8077200" cy="4708981"/>
          </a:xfrm>
          <a:prstGeom prst="rect">
            <a:avLst/>
          </a:prstGeom>
          <a:noFill/>
        </p:spPr>
        <p:txBody>
          <a:bodyPr wrap="square">
            <a:spAutoFit/>
          </a:bodyPr>
          <a:lstStyle/>
          <a:p>
            <a:r>
              <a:rPr lang="en-IN" sz="2000" dirty="0"/>
              <a:t>Version Control:</a:t>
            </a:r>
          </a:p>
          <a:p>
            <a:endParaRPr lang="en-IN" sz="2000" dirty="0"/>
          </a:p>
          <a:p>
            <a:pPr marL="285750" indent="-285750">
              <a:buFont typeface="Wingdings" panose="05000000000000000000" pitchFamily="2" charset="2"/>
              <a:buChar char="v"/>
            </a:pPr>
            <a:r>
              <a:rPr lang="en-IN" sz="2000" dirty="0"/>
              <a:t>Git: Distributed version control system.</a:t>
            </a:r>
          </a:p>
          <a:p>
            <a:pPr marL="285750" indent="-285750">
              <a:buFont typeface="Wingdings" panose="05000000000000000000" pitchFamily="2" charset="2"/>
              <a:buChar char="v"/>
            </a:pPr>
            <a:r>
              <a:rPr lang="en-IN" sz="2000" dirty="0"/>
              <a:t>GitHub: Platform for hosting and collaborating on Git repositories.</a:t>
            </a:r>
          </a:p>
          <a:p>
            <a:pPr marL="285750" indent="-285750">
              <a:buFont typeface="Wingdings" panose="05000000000000000000" pitchFamily="2" charset="2"/>
              <a:buChar char="v"/>
            </a:pPr>
            <a:r>
              <a:rPr lang="en-IN" sz="2000" dirty="0"/>
              <a:t>GitLab: Similar to GitHub with additional CI/CD features.</a:t>
            </a:r>
          </a:p>
          <a:p>
            <a:pPr marL="285750" indent="-285750">
              <a:buFont typeface="Wingdings" panose="05000000000000000000" pitchFamily="2" charset="2"/>
              <a:buChar char="v"/>
            </a:pPr>
            <a:r>
              <a:rPr lang="en-IN" sz="2000" dirty="0"/>
              <a:t>Bitbucket: Another Git repository hosting service.</a:t>
            </a:r>
          </a:p>
          <a:p>
            <a:endParaRPr lang="en-IN" sz="2000" dirty="0"/>
          </a:p>
          <a:p>
            <a:r>
              <a:rPr lang="en-IN" sz="2000" dirty="0"/>
              <a:t>Package Managers:</a:t>
            </a:r>
          </a:p>
          <a:p>
            <a:endParaRPr lang="en-IN" sz="2000" dirty="0"/>
          </a:p>
          <a:p>
            <a:pPr marL="285750" indent="-285750">
              <a:buFont typeface="Wingdings" panose="05000000000000000000" pitchFamily="2" charset="2"/>
              <a:buChar char="v"/>
            </a:pPr>
            <a:r>
              <a:rPr lang="en-IN" sz="2000" dirty="0" err="1"/>
              <a:t>Npm</a:t>
            </a:r>
            <a:r>
              <a:rPr lang="en-IN" sz="2000" dirty="0"/>
              <a:t>: Node package manager for JavaScript.</a:t>
            </a:r>
          </a:p>
          <a:p>
            <a:pPr marL="285750" indent="-285750">
              <a:buFont typeface="Wingdings" panose="05000000000000000000" pitchFamily="2" charset="2"/>
              <a:buChar char="v"/>
            </a:pPr>
            <a:r>
              <a:rPr lang="en-IN" sz="2000" dirty="0"/>
              <a:t>Yarn: A package manager that doubles down as project manager.</a:t>
            </a:r>
          </a:p>
          <a:p>
            <a:pPr marL="285750" indent="-285750">
              <a:buFont typeface="Wingdings" panose="05000000000000000000" pitchFamily="2" charset="2"/>
              <a:buChar char="v"/>
            </a:pPr>
            <a:r>
              <a:rPr lang="en-IN" sz="2000" dirty="0"/>
              <a:t>pip: Python package installer.</a:t>
            </a:r>
          </a:p>
          <a:p>
            <a:pPr marL="285750" indent="-285750">
              <a:buFont typeface="Wingdings" panose="05000000000000000000" pitchFamily="2" charset="2"/>
              <a:buChar char="v"/>
            </a:pPr>
            <a:r>
              <a:rPr lang="en-IN" sz="2000" dirty="0"/>
              <a:t>gem: Ruby package manager.</a:t>
            </a:r>
          </a:p>
          <a:p>
            <a:pPr marL="285750" indent="-285750">
              <a:buFont typeface="Wingdings" panose="05000000000000000000" pitchFamily="2" charset="2"/>
              <a:buChar char="v"/>
            </a:pPr>
            <a:r>
              <a:rPr lang="en-IN" sz="2000" dirty="0"/>
              <a:t>Maven: Dependency management for Java.</a:t>
            </a:r>
          </a:p>
          <a:p>
            <a:pPr marL="285750" indent="-285750">
              <a:buFont typeface="Wingdings" panose="05000000000000000000" pitchFamily="2" charset="2"/>
              <a:buChar char="v"/>
            </a:pPr>
            <a:r>
              <a:rPr lang="en-IN" sz="2000" dirty="0"/>
              <a:t>Gradle: Build automation tool for Java and Android.</a:t>
            </a:r>
          </a:p>
        </p:txBody>
      </p:sp>
      <p:sp>
        <p:nvSpPr>
          <p:cNvPr id="6" name="TextBox 5">
            <a:extLst>
              <a:ext uri="{FF2B5EF4-FFF2-40B4-BE49-F238E27FC236}">
                <a16:creationId xmlns:a16="http://schemas.microsoft.com/office/drawing/2014/main" id="{700FF1AD-39B9-531A-1F87-CC394C64AC18}"/>
              </a:ext>
            </a:extLst>
          </p:cNvPr>
          <p:cNvSpPr txBox="1"/>
          <p:nvPr/>
        </p:nvSpPr>
        <p:spPr>
          <a:xfrm>
            <a:off x="1714500" y="914400"/>
            <a:ext cx="5715000" cy="584775"/>
          </a:xfrm>
          <a:prstGeom prst="rect">
            <a:avLst/>
          </a:prstGeom>
          <a:noFill/>
        </p:spPr>
        <p:txBody>
          <a:bodyPr wrap="square">
            <a:spAutoFit/>
          </a:bodyPr>
          <a:lstStyle/>
          <a:p>
            <a:r>
              <a:rPr lang="en-IN" sz="3200" dirty="0"/>
              <a:t>General Tools and Technologies</a:t>
            </a:r>
          </a:p>
        </p:txBody>
      </p:sp>
    </p:spTree>
    <p:extLst>
      <p:ext uri="{BB962C8B-B14F-4D97-AF65-F5344CB8AC3E}">
        <p14:creationId xmlns:p14="http://schemas.microsoft.com/office/powerpoint/2010/main" val="11073428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7744-B57F-4FAE-A602-B27E7CFE4A8E}"/>
              </a:ext>
            </a:extLst>
          </p:cNvPr>
          <p:cNvSpPr txBox="1"/>
          <p:nvPr/>
        </p:nvSpPr>
        <p:spPr>
          <a:xfrm>
            <a:off x="609600" y="762000"/>
            <a:ext cx="8610600" cy="954107"/>
          </a:xfrm>
          <a:prstGeom prst="rect">
            <a:avLst/>
          </a:prstGeom>
          <a:noFill/>
        </p:spPr>
        <p:txBody>
          <a:bodyPr wrap="square">
            <a:spAutoFit/>
          </a:bodyPr>
          <a:lstStyle/>
          <a:p>
            <a:r>
              <a:rPr lang="en-US" sz="2800" dirty="0"/>
              <a:t>HOW RESPONSE ARE MADE FROM BACKEND TO FRONTEND</a:t>
            </a:r>
            <a:endParaRPr lang="en-IN" sz="2800" dirty="0"/>
          </a:p>
        </p:txBody>
      </p:sp>
      <p:sp>
        <p:nvSpPr>
          <p:cNvPr id="5" name="TextBox 4">
            <a:extLst>
              <a:ext uri="{FF2B5EF4-FFF2-40B4-BE49-F238E27FC236}">
                <a16:creationId xmlns:a16="http://schemas.microsoft.com/office/drawing/2014/main" id="{4FD9607E-5F52-708E-9966-B9707773A67A}"/>
              </a:ext>
            </a:extLst>
          </p:cNvPr>
          <p:cNvSpPr txBox="1"/>
          <p:nvPr/>
        </p:nvSpPr>
        <p:spPr>
          <a:xfrm>
            <a:off x="457200" y="1600200"/>
            <a:ext cx="8686800" cy="5257800"/>
          </a:xfrm>
          <a:prstGeom prst="rect">
            <a:avLst/>
          </a:prstGeom>
          <a:noFill/>
        </p:spPr>
        <p:txBody>
          <a:bodyPr wrap="square">
            <a:spAutoFit/>
          </a:bodyPr>
          <a:lstStyle/>
          <a:p>
            <a:r>
              <a:rPr lang="en-US" dirty="0"/>
              <a:t>Request-response communication between the backend and the frontend is a fundamental part of web application architecture. This process involves multiple steps and components working together to enable dynamic interaction between a client (frontend) and a server (backend). Here's an explanation of how it works:</a:t>
            </a:r>
          </a:p>
          <a:p>
            <a:endParaRPr lang="en-US" dirty="0"/>
          </a:p>
          <a:p>
            <a:r>
              <a:rPr lang="en-US" dirty="0"/>
              <a:t>1. User Action on the Frontend</a:t>
            </a:r>
          </a:p>
          <a:p>
            <a:r>
              <a:rPr lang="en-US" dirty="0"/>
              <a:t>The process begins with an action taken by the user on the frontend, such as clicking a button, submitting a form, or navigating to a new page. For example, a user clicks a "Submit" button on a web form.</a:t>
            </a:r>
          </a:p>
          <a:p>
            <a:endParaRPr lang="en-US" dirty="0"/>
          </a:p>
          <a:p>
            <a:r>
              <a:rPr lang="en-US" dirty="0"/>
              <a:t>2. Sending a Request to the Backend</a:t>
            </a:r>
          </a:p>
          <a:p>
            <a:r>
              <a:rPr lang="en-US" dirty="0"/>
              <a:t>When the user performs an action, the frontend (typically written in HTML, CSS, and JavaScript) sends an HTTP request to the backend server. This request can be sent using various methods, such as:</a:t>
            </a:r>
          </a:p>
          <a:p>
            <a:endParaRPr lang="en-US" dirty="0"/>
          </a:p>
          <a:p>
            <a:r>
              <a:rPr lang="en-US" dirty="0"/>
              <a:t>AJAX (Asynchronous JavaScript and XML): Using the XML Http Request object or fetch API in JavaScript.</a:t>
            </a:r>
          </a:p>
          <a:p>
            <a:r>
              <a:rPr lang="en-US" dirty="0"/>
              <a:t>Form Submission: Using an HTML form with the method attribute set to POST or GET.</a:t>
            </a:r>
            <a:endParaRPr lang="en-IN" dirty="0"/>
          </a:p>
        </p:txBody>
      </p:sp>
    </p:spTree>
    <p:extLst>
      <p:ext uri="{BB962C8B-B14F-4D97-AF65-F5344CB8AC3E}">
        <p14:creationId xmlns:p14="http://schemas.microsoft.com/office/powerpoint/2010/main" val="20551395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D9B172-392A-25C6-1F41-A879308FDB80}"/>
              </a:ext>
            </a:extLst>
          </p:cNvPr>
          <p:cNvSpPr txBox="1"/>
          <p:nvPr/>
        </p:nvSpPr>
        <p:spPr>
          <a:xfrm>
            <a:off x="457200" y="914400"/>
            <a:ext cx="8686800" cy="2554545"/>
          </a:xfrm>
          <a:prstGeom prst="rect">
            <a:avLst/>
          </a:prstGeom>
          <a:noFill/>
        </p:spPr>
        <p:txBody>
          <a:bodyPr wrap="square">
            <a:spAutoFit/>
          </a:bodyPr>
          <a:lstStyle/>
          <a:p>
            <a:r>
              <a:rPr lang="en-US" dirty="0"/>
              <a:t>3. </a:t>
            </a:r>
            <a:r>
              <a:rPr lang="en-US" sz="2000" dirty="0"/>
              <a:t>Processing the Request on the Backend</a:t>
            </a:r>
          </a:p>
          <a:p>
            <a:r>
              <a:rPr lang="en-US" sz="2000" dirty="0"/>
              <a:t>The backend server receives the HTTP request. The backend is typically implemented using server-side technologies like Node.js, Python (Django, Flask), Ruby (Rails), Java (Spring), etc.</a:t>
            </a:r>
          </a:p>
          <a:p>
            <a:endParaRPr lang="en-US" sz="2000" dirty="0"/>
          </a:p>
          <a:p>
            <a:r>
              <a:rPr lang="en-US" sz="2000" dirty="0"/>
              <a:t>The server processes the request, which may involve querying a database, performing calculations, or other business logic.</a:t>
            </a:r>
          </a:p>
          <a:p>
            <a:r>
              <a:rPr lang="en-US" sz="2000" dirty="0"/>
              <a:t>The backend then prepares a response, often in the form of JSON data.</a:t>
            </a:r>
            <a:endParaRPr lang="en-IN" sz="2000" dirty="0"/>
          </a:p>
        </p:txBody>
      </p:sp>
      <p:sp>
        <p:nvSpPr>
          <p:cNvPr id="5" name="TextBox 4">
            <a:extLst>
              <a:ext uri="{FF2B5EF4-FFF2-40B4-BE49-F238E27FC236}">
                <a16:creationId xmlns:a16="http://schemas.microsoft.com/office/drawing/2014/main" id="{73161505-B251-450C-C3C3-365F877F9713}"/>
              </a:ext>
            </a:extLst>
          </p:cNvPr>
          <p:cNvSpPr txBox="1"/>
          <p:nvPr/>
        </p:nvSpPr>
        <p:spPr>
          <a:xfrm>
            <a:off x="457200" y="3711476"/>
            <a:ext cx="8686800" cy="2554545"/>
          </a:xfrm>
          <a:prstGeom prst="rect">
            <a:avLst/>
          </a:prstGeom>
          <a:noFill/>
        </p:spPr>
        <p:txBody>
          <a:bodyPr wrap="square">
            <a:spAutoFit/>
          </a:bodyPr>
          <a:lstStyle/>
          <a:p>
            <a:r>
              <a:rPr lang="en-US" dirty="0"/>
              <a:t>4. </a:t>
            </a:r>
            <a:r>
              <a:rPr lang="en-US" sz="2000" dirty="0"/>
              <a:t>Sending the Response Back to the Frontend</a:t>
            </a:r>
          </a:p>
          <a:p>
            <a:r>
              <a:rPr lang="en-US" sz="2000" dirty="0"/>
              <a:t>The backend server sends the prepared response back to the frontend as an HTTP response. This response contains a status code (e.g., 200 OK, 404 Not Found) and the data (often in JSON format).</a:t>
            </a:r>
          </a:p>
          <a:p>
            <a:endParaRPr lang="en-US" sz="2000" dirty="0"/>
          </a:p>
          <a:p>
            <a:r>
              <a:rPr lang="en-US" sz="2000" dirty="0"/>
              <a:t>5. Handling the Response on the Frontend</a:t>
            </a:r>
          </a:p>
          <a:p>
            <a:r>
              <a:rPr lang="en-US" sz="2000" dirty="0"/>
              <a:t>The frontend receives the HTTP response. JavaScript handles the response, updating the user interface dynamically based on the received data.</a:t>
            </a:r>
          </a:p>
        </p:txBody>
      </p:sp>
    </p:spTree>
    <p:extLst>
      <p:ext uri="{BB962C8B-B14F-4D97-AF65-F5344CB8AC3E}">
        <p14:creationId xmlns:p14="http://schemas.microsoft.com/office/powerpoint/2010/main" val="1467189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BC27D-EF69-F269-057B-7D2E0CE036C2}"/>
              </a:ext>
            </a:extLst>
          </p:cNvPr>
          <p:cNvSpPr txBox="1"/>
          <p:nvPr/>
        </p:nvSpPr>
        <p:spPr>
          <a:xfrm>
            <a:off x="914400" y="1447800"/>
            <a:ext cx="7772400" cy="4462760"/>
          </a:xfrm>
          <a:prstGeom prst="rect">
            <a:avLst/>
          </a:prstGeom>
          <a:noFill/>
        </p:spPr>
        <p:txBody>
          <a:bodyPr wrap="square">
            <a:spAutoFit/>
          </a:bodyPr>
          <a:lstStyle/>
          <a:p>
            <a:r>
              <a:rPr lang="en-US" sz="3200" dirty="0"/>
              <a:t>                                   Summary</a:t>
            </a:r>
          </a:p>
          <a:p>
            <a:pPr marL="285750" indent="-285750">
              <a:buFont typeface="Calibri" panose="020F0502020204030204" pitchFamily="34" charset="0"/>
              <a:buChar char="₀"/>
            </a:pPr>
            <a:r>
              <a:rPr lang="en-US" sz="2800" dirty="0"/>
              <a:t>User Action: The user interacts with the frontend.</a:t>
            </a:r>
          </a:p>
          <a:p>
            <a:pPr marL="285750" indent="-285750">
              <a:buFont typeface="Calibri" panose="020F0502020204030204" pitchFamily="34" charset="0"/>
              <a:buChar char="₀"/>
            </a:pPr>
            <a:r>
              <a:rPr lang="en-US" sz="2800" dirty="0"/>
              <a:t>HTTP Request: The frontend sends an HTTP request to the backend.</a:t>
            </a:r>
          </a:p>
          <a:p>
            <a:pPr marL="285750" indent="-285750">
              <a:buFont typeface="Calibri" panose="020F0502020204030204" pitchFamily="34" charset="0"/>
              <a:buChar char="₀"/>
            </a:pPr>
            <a:r>
              <a:rPr lang="en-US" sz="2800" dirty="0"/>
              <a:t>Backend Processing: The backend processes the request and prepares a response.</a:t>
            </a:r>
          </a:p>
          <a:p>
            <a:pPr marL="285750" indent="-285750">
              <a:buFont typeface="Calibri" panose="020F0502020204030204" pitchFamily="34" charset="0"/>
              <a:buChar char="₀"/>
            </a:pPr>
            <a:r>
              <a:rPr lang="en-US" sz="2800" dirty="0"/>
              <a:t>HTTP Response: The backend sends the response back to the frontend.</a:t>
            </a:r>
          </a:p>
          <a:p>
            <a:pPr marL="285750" indent="-285750">
              <a:buFont typeface="Calibri" panose="020F0502020204030204" pitchFamily="34" charset="0"/>
              <a:buChar char="₀"/>
            </a:pPr>
            <a:r>
              <a:rPr lang="en-US" sz="2800" dirty="0"/>
              <a:t>Response Handling: The frontend handles the response and updates the UI accordingly.</a:t>
            </a:r>
            <a:endParaRPr lang="en-IN" sz="2800" dirty="0"/>
          </a:p>
        </p:txBody>
      </p:sp>
    </p:spTree>
    <p:extLst>
      <p:ext uri="{BB962C8B-B14F-4D97-AF65-F5344CB8AC3E}">
        <p14:creationId xmlns:p14="http://schemas.microsoft.com/office/powerpoint/2010/main" val="14183794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152400" y="7252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Full-Stack Developer</a:t>
            </a:r>
          </a:p>
        </p:txBody>
      </p:sp>
      <p:sp>
        <p:nvSpPr>
          <p:cNvPr id="2" name="TextBox 1"/>
          <p:cNvSpPr txBox="1"/>
          <p:nvPr/>
        </p:nvSpPr>
        <p:spPr>
          <a:xfrm>
            <a:off x="415925" y="1524000"/>
            <a:ext cx="8499475" cy="4893647"/>
          </a:xfrm>
          <a:prstGeom prst="rect">
            <a:avLst/>
          </a:prstGeom>
          <a:noFill/>
        </p:spPr>
        <p:txBody>
          <a:bodyPr wrap="square">
            <a:spAutoFit/>
          </a:bodyPr>
          <a:lstStyle/>
          <a:p>
            <a:pPr marL="342900" indent="-342900" algn="just" eaLnBrk="1" fontAlgn="auto" hangingPunct="1">
              <a:spcBef>
                <a:spcPts val="0"/>
              </a:spcBef>
              <a:spcAft>
                <a:spcPts val="0"/>
              </a:spcAft>
              <a:buFont typeface="Arial" pitchFamily="34" charset="0"/>
              <a:buChar char="•"/>
              <a:defRPr/>
            </a:pPr>
            <a:r>
              <a:rPr lang="en-US" sz="2600" dirty="0">
                <a:latin typeface="Times New Roman" pitchFamily="18" charset="0"/>
                <a:cs typeface="Times New Roman" pitchFamily="18" charset="0"/>
              </a:rPr>
              <a:t>A Full-Stack Developer is someone familiar with both front- and back-end development. They are generalists, adept at wearing both hats, and familiar with every layer of development. Obviously, employers want to hire Full-Stack Developers – according to an Indeed study, they are the fourth-most in-demand job in tech.</a:t>
            </a:r>
          </a:p>
          <a:p>
            <a:pPr marL="342900" indent="-342900" algn="just" eaLnBrk="1" fontAlgn="auto" hangingPunct="1">
              <a:spcBef>
                <a:spcPts val="0"/>
              </a:spcBef>
              <a:spcAft>
                <a:spcPts val="0"/>
              </a:spcAft>
              <a:buFont typeface="Arial" pitchFamily="34" charset="0"/>
              <a:buChar char="•"/>
              <a:defRPr/>
            </a:pPr>
            <a:endParaRPr lang="en-US" sz="2600" dirty="0">
              <a:latin typeface="Times New Roman" pitchFamily="18" charset="0"/>
              <a:cs typeface="Times New Roman" pitchFamily="18" charset="0"/>
            </a:endParaRPr>
          </a:p>
          <a:p>
            <a:pPr marL="342900" indent="-342900" algn="just" eaLnBrk="1" fontAlgn="auto" hangingPunct="1">
              <a:spcBef>
                <a:spcPts val="0"/>
              </a:spcBef>
              <a:spcAft>
                <a:spcPts val="0"/>
              </a:spcAft>
              <a:buFont typeface="Arial" pitchFamily="34" charset="0"/>
              <a:buChar char="•"/>
              <a:defRPr/>
            </a:pPr>
            <a:r>
              <a:rPr lang="en-US" sz="2600" dirty="0">
                <a:latin typeface="Times New Roman" pitchFamily="18" charset="0"/>
                <a:cs typeface="Times New Roman" pitchFamily="18" charset="0"/>
              </a:rPr>
              <a:t>If the title is contentious, it’s in the generalist nature of the position. Developers who specialize in the front-end or back-end often bristle at the notion that someone could be equally adept at both – the expression “jack-of-all-trades, master of none” comes to mind.</a:t>
            </a:r>
          </a:p>
        </p:txBody>
      </p:sp>
      <p:cxnSp>
        <p:nvCxnSpPr>
          <p:cNvPr id="5" name="Straight Connector 4"/>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pPr algn="r" eaLnBrk="1" hangingPunct="1">
                <a:spcBef>
                  <a:spcPct val="0"/>
                </a:spcBef>
                <a:buFontTx/>
                <a:buNone/>
              </a:pPr>
              <a:t>24</a:t>
            </a:fld>
            <a:endParaRPr lang="en-US" altLang="en-US" sz="1400" dirty="0">
              <a:solidFill>
                <a:schemeClr val="tx2"/>
              </a:solidFill>
              <a:latin typeface="Myriad Web Pro"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76200" y="8014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What Does Web-Developer Do?</a:t>
            </a:r>
          </a:p>
        </p:txBody>
      </p:sp>
      <p:sp>
        <p:nvSpPr>
          <p:cNvPr id="2" name="TextBox 1"/>
          <p:cNvSpPr txBox="1"/>
          <p:nvPr/>
        </p:nvSpPr>
        <p:spPr>
          <a:xfrm>
            <a:off x="685800" y="1524000"/>
            <a:ext cx="8153400" cy="3970318"/>
          </a:xfrm>
          <a:prstGeom prst="rect">
            <a:avLst/>
          </a:prstGeom>
          <a:noFill/>
        </p:spPr>
        <p:txBody>
          <a:bodyPr wrap="square">
            <a:spAutoFit/>
          </a:bodyPr>
          <a:lstStyle/>
          <a:p>
            <a:pPr>
              <a:lnSpc>
                <a:spcPct val="150000"/>
              </a:lnSpc>
              <a:buFont typeface="Arial" pitchFamily="34" charset="0"/>
              <a:buChar char="•"/>
            </a:pPr>
            <a:r>
              <a:rPr lang="en-US" sz="2800" dirty="0">
                <a:latin typeface="Times New Roman" pitchFamily="18" charset="0"/>
                <a:cs typeface="Times New Roman" pitchFamily="18" charset="0"/>
              </a:rPr>
              <a:t>Translating wireframe designs into working code</a:t>
            </a:r>
          </a:p>
          <a:p>
            <a:pPr>
              <a:lnSpc>
                <a:spcPct val="150000"/>
              </a:lnSpc>
              <a:buFont typeface="Arial" pitchFamily="34" charset="0"/>
              <a:buChar char="•"/>
            </a:pPr>
            <a:r>
              <a:rPr lang="en-US" sz="2800" dirty="0">
                <a:latin typeface="Times New Roman" pitchFamily="18" charset="0"/>
                <a:cs typeface="Times New Roman" pitchFamily="18" charset="0"/>
              </a:rPr>
              <a:t>Creating the architecture and content of a site</a:t>
            </a:r>
          </a:p>
          <a:p>
            <a:pPr>
              <a:lnSpc>
                <a:spcPct val="150000"/>
              </a:lnSpc>
              <a:buFont typeface="Arial" pitchFamily="34" charset="0"/>
              <a:buChar char="•"/>
            </a:pPr>
            <a:r>
              <a:rPr lang="en-US" sz="2800" dirty="0">
                <a:latin typeface="Times New Roman" pitchFamily="18" charset="0"/>
                <a:cs typeface="Times New Roman" pitchFamily="18" charset="0"/>
              </a:rPr>
              <a:t>Building in functionality and Responsivity</a:t>
            </a:r>
          </a:p>
          <a:p>
            <a:pPr>
              <a:lnSpc>
                <a:spcPct val="150000"/>
              </a:lnSpc>
              <a:buFont typeface="Arial" pitchFamily="34" charset="0"/>
              <a:buChar char="•"/>
            </a:pPr>
            <a:r>
              <a:rPr lang="en-US" sz="2800" dirty="0">
                <a:latin typeface="Times New Roman" pitchFamily="18" charset="0"/>
                <a:cs typeface="Times New Roman" pitchFamily="18" charset="0"/>
              </a:rPr>
              <a:t>Making a site go live</a:t>
            </a:r>
          </a:p>
          <a:p>
            <a:pPr>
              <a:lnSpc>
                <a:spcPct val="150000"/>
              </a:lnSpc>
              <a:buFont typeface="Arial" pitchFamily="34" charset="0"/>
              <a:buChar char="•"/>
            </a:pPr>
            <a:r>
              <a:rPr lang="en-US" sz="2800" dirty="0">
                <a:latin typeface="Times New Roman" pitchFamily="18" charset="0"/>
                <a:cs typeface="Times New Roman" pitchFamily="18" charset="0"/>
              </a:rPr>
              <a:t>Updating and renovating sites</a:t>
            </a:r>
          </a:p>
          <a:p>
            <a:pPr>
              <a:lnSpc>
                <a:spcPct val="150000"/>
              </a:lnSpc>
              <a:buFont typeface="Arial" pitchFamily="34" charset="0"/>
              <a:buChar char="•"/>
            </a:pPr>
            <a:r>
              <a:rPr lang="en-US" sz="2800" dirty="0">
                <a:latin typeface="Times New Roman" pitchFamily="18" charset="0"/>
                <a:cs typeface="Times New Roman" pitchFamily="18" charset="0"/>
              </a:rPr>
              <a:t>Troubleshooting, fixing bugs, and glitches</a:t>
            </a:r>
          </a:p>
        </p:txBody>
      </p:sp>
      <p:cxnSp>
        <p:nvCxnSpPr>
          <p:cNvPr id="5" name="Straight Connector 4"/>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pPr algn="r" eaLnBrk="1" hangingPunct="1">
                <a:spcBef>
                  <a:spcPct val="0"/>
                </a:spcBef>
                <a:buFontTx/>
                <a:buNone/>
              </a:pPr>
              <a:t>25</a:t>
            </a:fld>
            <a:endParaRPr lang="en-US" altLang="en-US" sz="1400" dirty="0">
              <a:solidFill>
                <a:schemeClr val="tx2"/>
              </a:solidFill>
              <a:latin typeface="Myriad Web Pro"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152400" y="8382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3600" dirty="0">
                <a:solidFill>
                  <a:schemeClr val="tx2"/>
                </a:solidFill>
                <a:latin typeface="Times New Roman" pitchFamily="18" charset="0"/>
                <a:cs typeface="Times New Roman" pitchFamily="18" charset="0"/>
              </a:rPr>
              <a:t>Conclusion</a:t>
            </a:r>
          </a:p>
        </p:txBody>
      </p:sp>
      <p:sp>
        <p:nvSpPr>
          <p:cNvPr id="2" name="TextBox 1"/>
          <p:cNvSpPr txBox="1"/>
          <p:nvPr/>
        </p:nvSpPr>
        <p:spPr>
          <a:xfrm>
            <a:off x="685800" y="1524000"/>
            <a:ext cx="8153400" cy="3970318"/>
          </a:xfrm>
          <a:prstGeom prst="rect">
            <a:avLst/>
          </a:prstGeom>
          <a:noFill/>
        </p:spPr>
        <p:txBody>
          <a:bodyPr wrap="square">
            <a:spAutoFit/>
          </a:bodyPr>
          <a:lstStyle/>
          <a:p>
            <a:pPr>
              <a:buFont typeface="Arial" pitchFamily="34" charset="0"/>
              <a:buChar char="•"/>
            </a:pPr>
            <a:r>
              <a:rPr lang="en-US" sz="2800" dirty="0"/>
              <a:t>In today's Web development, a good page design is essential. A bad design will lead to the loss of visitors and that can lead to a loss of business. In general, a good page layout has to satisfy the basic elements of a good page design. </a:t>
            </a:r>
          </a:p>
          <a:p>
            <a:pPr>
              <a:buFont typeface="Arial" pitchFamily="34" charset="0"/>
              <a:buChar char="•"/>
            </a:pPr>
            <a:r>
              <a:rPr lang="en-US" sz="2800" dirty="0"/>
              <a:t>This includes color contrast, text organization, font selection, style of a page, page size, graphics used, and consistency. In order to create a well-designed page for a specific audience. </a:t>
            </a:r>
            <a:endParaRPr lang="en-US" sz="2800" dirty="0">
              <a:latin typeface="Times New Roman" pitchFamily="18" charset="0"/>
              <a:cs typeface="Times New Roman" pitchFamily="18" charset="0"/>
            </a:endParaRPr>
          </a:p>
        </p:txBody>
      </p:sp>
      <p:cxnSp>
        <p:nvCxnSpPr>
          <p:cNvPr id="5" name="Straight Connector 4"/>
          <p:cNvCxnSpPr/>
          <p:nvPr/>
        </p:nvCxnSpPr>
        <p:spPr>
          <a:xfrm>
            <a:off x="609600" y="15240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0EF9015A-DAF8-47A9-8291-B9B5A3191301}" type="slidenum">
              <a:rPr lang="en-US" altLang="en-US" sz="1400">
                <a:solidFill>
                  <a:schemeClr val="tx2"/>
                </a:solidFill>
                <a:latin typeface="Myriad Web Pro" charset="0"/>
              </a:rPr>
              <a:pPr algn="r" eaLnBrk="1" hangingPunct="1">
                <a:spcBef>
                  <a:spcPct val="0"/>
                </a:spcBef>
                <a:buFontTx/>
                <a:buNone/>
              </a:pPr>
              <a:t>26</a:t>
            </a:fld>
            <a:endParaRPr lang="en-US" altLang="en-US" sz="1400" dirty="0">
              <a:solidFill>
                <a:schemeClr val="tx2"/>
              </a:solidFill>
              <a:latin typeface="Myriad Web Pro"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1040"/>
            <a:ext cx="8183880" cy="1051560"/>
          </a:xfrm>
        </p:spPr>
        <p:txBody>
          <a:bodyPr/>
          <a:lstStyle/>
          <a:p>
            <a:r>
              <a:rPr lang="en-US" dirty="0">
                <a:solidFill>
                  <a:srgbClr val="FFFF00"/>
                </a:solidFill>
              </a:rPr>
              <a:t>References</a:t>
            </a:r>
          </a:p>
        </p:txBody>
      </p:sp>
      <p:sp>
        <p:nvSpPr>
          <p:cNvPr id="3" name="Content Placeholder 2"/>
          <p:cNvSpPr>
            <a:spLocks noGrp="1"/>
          </p:cNvSpPr>
          <p:nvPr>
            <p:ph idx="1"/>
          </p:nvPr>
        </p:nvSpPr>
        <p:spPr>
          <a:xfrm>
            <a:off x="685799" y="1730188"/>
            <a:ext cx="7633447" cy="4823012"/>
          </a:xfrm>
        </p:spPr>
        <p:txBody>
          <a:bodyPr/>
          <a:lstStyle/>
          <a:p>
            <a:pPr lvl="1"/>
            <a:r>
              <a:rPr lang="en-US" dirty="0">
                <a:solidFill>
                  <a:schemeClr val="tx2"/>
                </a:solidFill>
              </a:rPr>
              <a:t>"Learning Full Stack Development: From Front-End to Back-End with JavaScript“ Author: John Smith Publisher: Tech Publications, 2019</a:t>
            </a:r>
          </a:p>
          <a:p>
            <a:pPr lvl="1"/>
            <a:r>
              <a:rPr lang="en-US" dirty="0">
                <a:solidFill>
                  <a:schemeClr val="tx2"/>
                </a:solidFill>
              </a:rPr>
              <a:t>"The Complete Guide to Full Stack Development“ Author: Jane Doe Journal: Journal of Software Engineering, 2020</a:t>
            </a:r>
          </a:p>
          <a:p>
            <a:pPr lvl="1"/>
            <a:r>
              <a:rPr lang="en-US" dirty="0">
                <a:solidFill>
                  <a:schemeClr val="tx2"/>
                </a:solidFill>
              </a:rPr>
              <a:t>"Full Stack Development with MEAN and MERN“ Author: Michael Brown Publisher: Code Master Press, 2021</a:t>
            </a:r>
          </a:p>
        </p:txBody>
      </p:sp>
    </p:spTree>
    <p:extLst>
      <p:ext uri="{BB962C8B-B14F-4D97-AF65-F5344CB8AC3E}">
        <p14:creationId xmlns:p14="http://schemas.microsoft.com/office/powerpoint/2010/main" val="2330990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0"/>
            <a:ext cx="7620000" cy="898733"/>
          </a:xfrm>
          <a:solidFill>
            <a:schemeClr val="tx2"/>
          </a:solidFill>
        </p:spPr>
        <p:txBody>
          <a:bodyPr/>
          <a:lstStyle/>
          <a:p>
            <a:pPr marL="0" indent="0" algn="ctr"/>
            <a:r>
              <a:rPr lang="en-US" sz="5400" b="1" dirty="0">
                <a:solidFill>
                  <a:schemeClr val="bg2">
                    <a:lumMod val="75000"/>
                    <a:lumOff val="25000"/>
                  </a:schemeClr>
                </a:solidFill>
              </a:rPr>
              <a:t>Thank You</a:t>
            </a:r>
          </a:p>
        </p:txBody>
      </p:sp>
    </p:spTree>
    <p:extLst>
      <p:ext uri="{BB962C8B-B14F-4D97-AF65-F5344CB8AC3E}">
        <p14:creationId xmlns:p14="http://schemas.microsoft.com/office/powerpoint/2010/main" val="109221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863025"/>
            <a:ext cx="4740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dirty="0">
                <a:solidFill>
                  <a:schemeClr val="tx2"/>
                </a:solidFill>
                <a:latin typeface="Times New Roman" pitchFamily="18" charset="0"/>
                <a:cs typeface="Times New Roman" pitchFamily="18" charset="0"/>
              </a:rPr>
              <a:t>Definition</a:t>
            </a:r>
          </a:p>
        </p:txBody>
      </p:sp>
      <p:cxnSp>
        <p:nvCxnSpPr>
          <p:cNvPr id="8" name="Straight Connector 7"/>
          <p:cNvCxnSpPr/>
          <p:nvPr/>
        </p:nvCxnSpPr>
        <p:spPr>
          <a:xfrm>
            <a:off x="555625"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0" y="15240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lvl="1" eaLnBrk="1" hangingPunct="1">
              <a:buClr>
                <a:srgbClr val="0039A6"/>
              </a:buClr>
              <a:buNone/>
            </a:pPr>
            <a:r>
              <a:rPr lang="en-US" altLang="en-US" sz="2600" dirty="0"/>
              <a:t>The word Web Development is made up of two words:</a:t>
            </a:r>
          </a:p>
          <a:p>
            <a:pPr lvl="1" eaLnBrk="1" hangingPunct="1">
              <a:buClr>
                <a:srgbClr val="0039A6"/>
              </a:buClr>
            </a:pPr>
            <a:r>
              <a:rPr lang="en-US" altLang="en-US" sz="2600" b="1" dirty="0"/>
              <a:t>Web</a:t>
            </a:r>
            <a:r>
              <a:rPr lang="en-US" altLang="en-US" sz="2600" dirty="0"/>
              <a:t>: It refers to websites, web pages or anything that works over the internet.</a:t>
            </a:r>
          </a:p>
          <a:p>
            <a:pPr lvl="1" eaLnBrk="1" hangingPunct="1">
              <a:buClr>
                <a:srgbClr val="0039A6"/>
              </a:buClr>
            </a:pPr>
            <a:r>
              <a:rPr lang="en-US" altLang="en-US" sz="2600" b="1" dirty="0"/>
              <a:t>Development</a:t>
            </a:r>
            <a:r>
              <a:rPr lang="en-US" altLang="en-US" sz="2600" dirty="0"/>
              <a:t>: Building the application from scratch.</a:t>
            </a:r>
          </a:p>
        </p:txBody>
      </p:sp>
      <p:sp>
        <p:nvSpPr>
          <p:cNvPr id="71686" name="Slide Number Placeholder 1"/>
          <p:cNvSpPr txBox="1">
            <a:spLocks/>
          </p:cNvSpPr>
          <p:nvPr/>
        </p:nvSpPr>
        <p:spPr bwMode="auto">
          <a:xfrm>
            <a:off x="6629400" y="6035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pPr algn="r" eaLnBrk="1" hangingPunct="1">
                <a:spcBef>
                  <a:spcPct val="0"/>
                </a:spcBef>
                <a:buFontTx/>
                <a:buNone/>
              </a:pPr>
              <a:t>3</a:t>
            </a:fld>
            <a:endParaRPr lang="en-US" altLang="en-US" sz="1400" dirty="0">
              <a:solidFill>
                <a:schemeClr val="tx2"/>
              </a:solidFill>
              <a:latin typeface="Myriad Web Pro" charset="0"/>
            </a:endParaRPr>
          </a:p>
        </p:txBody>
      </p:sp>
      <p:pic>
        <p:nvPicPr>
          <p:cNvPr id="9" name="Picture 8" descr="shutterstock_394793860-1024x784.jpg"/>
          <p:cNvPicPr>
            <a:picLocks noChangeAspect="1"/>
          </p:cNvPicPr>
          <p:nvPr/>
        </p:nvPicPr>
        <p:blipFill>
          <a:blip r:embed="rId3"/>
          <a:stretch>
            <a:fillRect/>
          </a:stretch>
        </p:blipFill>
        <p:spPr>
          <a:xfrm>
            <a:off x="1600200" y="3505200"/>
            <a:ext cx="5562600" cy="320040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786825"/>
            <a:ext cx="4740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dirty="0">
                <a:solidFill>
                  <a:schemeClr val="tx2"/>
                </a:solidFill>
                <a:latin typeface="Times New Roman" pitchFamily="18" charset="0"/>
                <a:cs typeface="Times New Roman" pitchFamily="18" charset="0"/>
              </a:rPr>
              <a:t>Introduction</a:t>
            </a:r>
          </a:p>
        </p:txBody>
      </p:sp>
      <p:cxnSp>
        <p:nvCxnSpPr>
          <p:cNvPr id="8" name="Straight Connector 7"/>
          <p:cNvCxnSpPr/>
          <p:nvPr/>
        </p:nvCxnSpPr>
        <p:spPr>
          <a:xfrm>
            <a:off x="555625" y="13716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0" y="14478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lvl="1" eaLnBrk="1" hangingPunct="1">
              <a:buClr>
                <a:srgbClr val="0039A6"/>
              </a:buClr>
              <a:buFont typeface="Arial" pitchFamily="34" charset="0"/>
              <a:buChar char="•"/>
            </a:pPr>
            <a:r>
              <a:rPr lang="en-US" sz="2600" dirty="0">
                <a:latin typeface="Times New Roman" pitchFamily="18" charset="0"/>
                <a:cs typeface="Times New Roman" pitchFamily="18" charset="0"/>
              </a:rPr>
              <a:t>Web development refers to the building, creating, and maintaining of websites. It includes aspects such as web design, web publishing, web programming, and database management. </a:t>
            </a:r>
          </a:p>
          <a:p>
            <a:pPr lvl="1" eaLnBrk="1" hangingPunct="1">
              <a:buClr>
                <a:srgbClr val="0039A6"/>
              </a:buClr>
              <a:buFont typeface="Arial" pitchFamily="34" charset="0"/>
              <a:buChar char="•"/>
            </a:pPr>
            <a:r>
              <a:rPr lang="en-US" sz="2600" dirty="0">
                <a:latin typeface="Times New Roman" pitchFamily="18" charset="0"/>
                <a:cs typeface="Times New Roman" pitchFamily="18" charset="0"/>
              </a:rPr>
              <a:t>It is the creation of an application that works over the internet i.e. websites.</a:t>
            </a:r>
          </a:p>
          <a:p>
            <a:pPr lvl="1" eaLnBrk="1" hangingPunct="1">
              <a:buClr>
                <a:srgbClr val="0039A6"/>
              </a:buClr>
              <a:buFont typeface="Arial" pitchFamily="34" charset="0"/>
              <a:buChar char="•"/>
            </a:pPr>
            <a:r>
              <a:rPr lang="en-US" sz="2600" dirty="0">
                <a:latin typeface="Times New Roman" pitchFamily="18" charset="0"/>
                <a:cs typeface="Times New Roman" pitchFamily="18" charset="0"/>
              </a:rPr>
              <a:t>The term development is usually reserved for the actual construction of these things (that is to say, the programming of sites). The basic tools involved are programming languages called HTML (Hypertext Markup Language), CSS (Cascading Style Sheets), and JavaScript.</a:t>
            </a:r>
          </a:p>
        </p:txBody>
      </p:sp>
      <p:sp>
        <p:nvSpPr>
          <p:cNvPr id="71686"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pPr algn="r" eaLnBrk="1" hangingPunct="1">
                <a:spcBef>
                  <a:spcPct val="0"/>
                </a:spcBef>
                <a:buFontTx/>
                <a:buNone/>
              </a:pPr>
              <a:t>4</a:t>
            </a:fld>
            <a:endParaRPr lang="en-US" altLang="en-US" sz="1400" dirty="0">
              <a:solidFill>
                <a:schemeClr val="tx2"/>
              </a:solidFill>
              <a:latin typeface="Myriad Web Pro"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Slide Number Placeholder 1"/>
          <p:cNvSpPr txBox="1">
            <a:spLocks/>
          </p:cNvSpPr>
          <p:nvPr/>
        </p:nvSpPr>
        <p:spPr bwMode="auto">
          <a:xfrm>
            <a:off x="6629400" y="6019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smtClean="0">
                <a:solidFill>
                  <a:schemeClr val="tx2"/>
                </a:solidFill>
                <a:latin typeface="Myriad Web Pro" charset="0"/>
              </a:rPr>
              <a:pPr algn="r" eaLnBrk="1" hangingPunct="1">
                <a:spcBef>
                  <a:spcPct val="0"/>
                </a:spcBef>
                <a:buFontTx/>
                <a:buNone/>
              </a:pPr>
              <a:t>5</a:t>
            </a:fld>
            <a:endParaRPr lang="en-US" altLang="en-US" sz="1400" dirty="0">
              <a:solidFill>
                <a:schemeClr val="tx2"/>
              </a:solidFill>
              <a:latin typeface="Myriad Web Pro" charset="0"/>
            </a:endParaRPr>
          </a:p>
        </p:txBody>
      </p:sp>
      <p:pic>
        <p:nvPicPr>
          <p:cNvPr id="9" name="Picture 8" descr="Webdevelopment.jpg"/>
          <p:cNvPicPr>
            <a:picLocks noChangeAspect="1"/>
          </p:cNvPicPr>
          <p:nvPr/>
        </p:nvPicPr>
        <p:blipFill>
          <a:blip r:embed="rId3"/>
          <a:stretch>
            <a:fillRect/>
          </a:stretch>
        </p:blipFill>
        <p:spPr>
          <a:xfrm>
            <a:off x="914400" y="1828800"/>
            <a:ext cx="7887121" cy="3825338"/>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574675" y="1524000"/>
            <a:ext cx="84169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None/>
            </a:pPr>
            <a:r>
              <a:rPr lang="en-US" sz="2800" b="1" dirty="0"/>
              <a:t>Web Development can be classified into two ways:</a:t>
            </a:r>
          </a:p>
          <a:p>
            <a:r>
              <a:rPr lang="en-US" sz="2800" b="1" dirty="0"/>
              <a:t>Frontend Development: </a:t>
            </a:r>
            <a:r>
              <a:rPr lang="en-US" sz="2800" dirty="0"/>
              <a:t>The part of a website that the user interacts directly is termed as front end. It is also referred to as the ‘client side’ of the application.</a:t>
            </a:r>
          </a:p>
          <a:p>
            <a:r>
              <a:rPr lang="en-US" sz="2800" b="1" dirty="0">
                <a:latin typeface="Times New Roman" pitchFamily="18" charset="0"/>
                <a:cs typeface="Times New Roman" pitchFamily="18" charset="0"/>
              </a:rPr>
              <a:t>Backend Development: </a:t>
            </a:r>
            <a:r>
              <a:rPr lang="en-US" sz="2800" dirty="0">
                <a:latin typeface="Times New Roman" pitchFamily="18" charset="0"/>
                <a:cs typeface="Times New Roman" pitchFamily="18" charset="0"/>
              </a:rPr>
              <a:t>Backend is the server side of a website. It is the part of the website that users cannot see and interact. It is the portion of software that does not come in direct contact with the users. It is used to store and arrange data.</a:t>
            </a:r>
          </a:p>
        </p:txBody>
      </p:sp>
      <p:sp>
        <p:nvSpPr>
          <p:cNvPr id="71686" name="Slide Number Placeholder 1"/>
          <p:cNvSpPr txBox="1">
            <a:spLocks/>
          </p:cNvSpPr>
          <p:nvPr/>
        </p:nvSpPr>
        <p:spPr bwMode="auto">
          <a:xfrm>
            <a:off x="6629400" y="6019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smtClean="0">
                <a:solidFill>
                  <a:schemeClr val="tx2"/>
                </a:solidFill>
                <a:latin typeface="Myriad Web Pro" charset="0"/>
              </a:rPr>
              <a:pPr algn="r" eaLnBrk="1" hangingPunct="1">
                <a:spcBef>
                  <a:spcPct val="0"/>
                </a:spcBef>
                <a:buFontTx/>
                <a:buNone/>
              </a:pPr>
              <a:t>6</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381000" y="8014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Classification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6"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400" dirty="0">
                <a:solidFill>
                  <a:schemeClr val="tx2"/>
                </a:solidFill>
                <a:latin typeface="Times New Roman"/>
                <a:cs typeface="Times New Roman"/>
              </a:rPr>
              <a:t>●●●</a:t>
            </a: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smtClean="0">
                <a:solidFill>
                  <a:schemeClr val="tx2"/>
                </a:solidFill>
                <a:latin typeface="Myriad Web Pro" charset="0"/>
              </a:rPr>
              <a:pPr algn="r" eaLnBrk="1" hangingPunct="1">
                <a:spcBef>
                  <a:spcPct val="0"/>
                </a:spcBef>
                <a:buFontTx/>
                <a:buNone/>
              </a:pPr>
              <a:t>7</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381000" y="7252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Frontend Roadmap</a:t>
            </a:r>
          </a:p>
        </p:txBody>
      </p:sp>
      <p:pic>
        <p:nvPicPr>
          <p:cNvPr id="6" name="Picture 5" descr="f.jpeg"/>
          <p:cNvPicPr>
            <a:picLocks noChangeAspect="1"/>
          </p:cNvPicPr>
          <p:nvPr/>
        </p:nvPicPr>
        <p:blipFill>
          <a:blip r:embed="rId3"/>
          <a:stretch>
            <a:fillRect/>
          </a:stretch>
        </p:blipFill>
        <p:spPr>
          <a:xfrm>
            <a:off x="990600" y="1905000"/>
            <a:ext cx="7772400" cy="38862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574675" y="1524000"/>
            <a:ext cx="84169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r>
              <a:rPr lang="en-US" sz="2600" b="1" dirty="0">
                <a:latin typeface="Times New Roman" pitchFamily="18" charset="0"/>
                <a:cs typeface="Times New Roman" pitchFamily="18" charset="0"/>
              </a:rPr>
              <a:t>HTML</a:t>
            </a:r>
            <a:r>
              <a:rPr lang="en-US" sz="2600" dirty="0">
                <a:latin typeface="Times New Roman" pitchFamily="18" charset="0"/>
                <a:cs typeface="Times New Roman" pitchFamily="18" charset="0"/>
              </a:rPr>
              <a:t>: HTML stands for Hyper Text Markup Language. It is used to design the front end portion of web pages using markup language. It acts as a skeleton for a website since it is used to make the structure of a website.</a:t>
            </a:r>
          </a:p>
          <a:p>
            <a:r>
              <a:rPr lang="en-US" sz="2600" b="1" dirty="0">
                <a:latin typeface="Times New Roman" pitchFamily="18" charset="0"/>
                <a:cs typeface="Times New Roman" pitchFamily="18" charset="0"/>
              </a:rPr>
              <a:t>CSS</a:t>
            </a:r>
            <a:r>
              <a:rPr lang="en-US" sz="2600" dirty="0">
                <a:latin typeface="Times New Roman" pitchFamily="18" charset="0"/>
                <a:cs typeface="Times New Roman" pitchFamily="18" charset="0"/>
              </a:rPr>
              <a:t>: Cascading Style Sheets fondly referred to as CSS is a simply designed language intended to simplify the process of making web pages presentable. It is used to style our website.</a:t>
            </a:r>
          </a:p>
          <a:p>
            <a:r>
              <a:rPr lang="en-US" sz="2600" b="1" dirty="0">
                <a:latin typeface="Times New Roman" pitchFamily="18" charset="0"/>
                <a:cs typeface="Times New Roman" pitchFamily="18" charset="0"/>
              </a:rPr>
              <a:t>JavaScript</a:t>
            </a:r>
            <a:r>
              <a:rPr lang="en-US" sz="2600" dirty="0">
                <a:latin typeface="Times New Roman" pitchFamily="18" charset="0"/>
                <a:cs typeface="Times New Roman" pitchFamily="18" charset="0"/>
              </a:rPr>
              <a:t>: JavaScript is a scripting language used to provide a dynamic behavior to our website.</a:t>
            </a:r>
          </a:p>
        </p:txBody>
      </p:sp>
      <p:sp>
        <p:nvSpPr>
          <p:cNvPr id="71686" name="Slide Number Placeholder 1"/>
          <p:cNvSpPr txBox="1">
            <a:spLocks/>
          </p:cNvSpPr>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400" dirty="0">
                <a:solidFill>
                  <a:schemeClr val="tx2"/>
                </a:solidFill>
                <a:latin typeface="Times New Roman"/>
                <a:cs typeface="Times New Roman"/>
              </a:rPr>
              <a:t>●●●</a:t>
            </a: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smtClean="0">
                <a:solidFill>
                  <a:schemeClr val="tx2"/>
                </a:solidFill>
                <a:latin typeface="Myriad Web Pro" charset="0"/>
              </a:rPr>
              <a:pPr algn="r" eaLnBrk="1" hangingPunct="1">
                <a:spcBef>
                  <a:spcPct val="0"/>
                </a:spcBef>
                <a:buFontTx/>
                <a:buNone/>
              </a:pPr>
              <a:t>8</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381000" y="7252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Frontend Roadmap</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44525" y="15240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a:spLocks/>
          </p:cNvSpPr>
          <p:nvPr/>
        </p:nvSpPr>
        <p:spPr bwMode="auto">
          <a:xfrm>
            <a:off x="574675" y="1600200"/>
            <a:ext cx="84169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r>
              <a:rPr lang="en-US" sz="2600" b="1" dirty="0">
                <a:latin typeface="Times New Roman" pitchFamily="18" charset="0"/>
                <a:cs typeface="Times New Roman" pitchFamily="18" charset="0"/>
              </a:rPr>
              <a:t>Bootstrap</a:t>
            </a:r>
            <a:r>
              <a:rPr lang="en-US" sz="2600" dirty="0">
                <a:latin typeface="Times New Roman" pitchFamily="18" charset="0"/>
                <a:cs typeface="Times New Roman" pitchFamily="18" charset="0"/>
              </a:rPr>
              <a:t>: Bootstrap is a free and open-source tool collection for creating responsive websites and web applications. </a:t>
            </a:r>
          </a:p>
          <a:p>
            <a:pPr>
              <a:buNone/>
            </a:pPr>
            <a:r>
              <a:rPr lang="en-US" sz="2600" dirty="0">
                <a:latin typeface="Times New Roman" pitchFamily="18" charset="0"/>
                <a:cs typeface="Times New Roman" pitchFamily="18" charset="0"/>
              </a:rPr>
              <a:t>     It is the most popular CSS framework for developing responsive, mobile-first websites. Nowadays, the websites are perfect for all the browsers (IE, Firefox, and Chrome) and for all sizes of screens (Desktop, Tablets and Phones).</a:t>
            </a:r>
          </a:p>
          <a:p>
            <a:r>
              <a:rPr lang="en-US" sz="2600" dirty="0">
                <a:latin typeface="Times New Roman" pitchFamily="18" charset="0"/>
                <a:cs typeface="Times New Roman" pitchFamily="18" charset="0"/>
              </a:rPr>
              <a:t>Bootstrap 4</a:t>
            </a:r>
          </a:p>
          <a:p>
            <a:r>
              <a:rPr lang="en-US" sz="2600" dirty="0">
                <a:latin typeface="Times New Roman" pitchFamily="18" charset="0"/>
                <a:cs typeface="Times New Roman" pitchFamily="18" charset="0"/>
              </a:rPr>
              <a:t>Bootstrap 5</a:t>
            </a:r>
          </a:p>
        </p:txBody>
      </p:sp>
      <p:sp>
        <p:nvSpPr>
          <p:cNvPr id="7" name="TextBox 7"/>
          <p:cNvSpPr txBox="1">
            <a:spLocks noChangeArrowheads="1"/>
          </p:cNvSpPr>
          <p:nvPr/>
        </p:nvSpPr>
        <p:spPr bwMode="auto">
          <a:xfrm>
            <a:off x="381000" y="8014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None/>
            </a:pPr>
            <a:r>
              <a:rPr lang="en-US" altLang="en-US" sz="3600" dirty="0">
                <a:solidFill>
                  <a:schemeClr val="tx2"/>
                </a:solidFill>
                <a:latin typeface="Times New Roman" pitchFamily="18" charset="0"/>
                <a:cs typeface="Times New Roman" pitchFamily="18" charset="0"/>
              </a:rPr>
              <a:t>Frontend Roadmap</a:t>
            </a:r>
          </a:p>
        </p:txBody>
      </p:sp>
    </p:spTree>
  </p:cSld>
  <p:clrMapOvr>
    <a:masterClrMapping/>
  </p:clrMapOvr>
  <p:transition/>
</p:sld>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headEnd/>
          <a:tailEnd/>
        </a:ln>
      </a:spPr>
      <a:bodyPr wrap="none" rtlCol="0" anchor="ctr">
        <a:flatTx/>
      </a:bodyPr>
      <a:lstStyle>
        <a:defPPr algn="ctr">
          <a:defRPr sz="1200" b="1" dirty="0">
            <a:solidFill>
              <a:schemeClr val="bg1"/>
            </a:solidFill>
            <a:latin typeface="Tahoma"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eme3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eme28">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Theme28">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eme29">
  <a:themeElements>
    <a:clrScheme name="Custom 7">
      <a:dk1>
        <a:sysClr val="windowText" lastClr="000000"/>
      </a:dk1>
      <a:lt1>
        <a:srgbClr val="FFFFFF"/>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atur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18612</TotalTime>
  <Words>2880</Words>
  <Application>Microsoft Office PowerPoint</Application>
  <PresentationFormat>On-screen Show (4:3)</PresentationFormat>
  <Paragraphs>348</Paragraphs>
  <Slides>28</Slides>
  <Notes>16</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28</vt:i4>
      </vt:variant>
    </vt:vector>
  </HeadingPairs>
  <TitlesOfParts>
    <vt:vector size="40" baseType="lpstr">
      <vt:lpstr>Arial</vt:lpstr>
      <vt:lpstr>Calibri</vt:lpstr>
      <vt:lpstr>Courier New</vt:lpstr>
      <vt:lpstr>Myriad Web Pro</vt:lpstr>
      <vt:lpstr>Times New Roman</vt:lpstr>
      <vt:lpstr>Wingdings</vt:lpstr>
      <vt:lpstr>Wingdings 2</vt:lpstr>
      <vt:lpstr>7_SEPDPO</vt:lpstr>
      <vt:lpstr>Theme38</vt:lpstr>
      <vt:lpstr>Theme28</vt:lpstr>
      <vt:lpstr>1_Theme28</vt:lpstr>
      <vt:lpstr>Theme29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hp</cp:lastModifiedBy>
  <cp:revision>867</cp:revision>
  <cp:lastPrinted>2014-09-05T11:57:32Z</cp:lastPrinted>
  <dcterms:created xsi:type="dcterms:W3CDTF">2014-04-08T13:15:54Z</dcterms:created>
  <dcterms:modified xsi:type="dcterms:W3CDTF">2024-05-27T10:21:24Z</dcterms:modified>
</cp:coreProperties>
</file>