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 Chauhan" initials="SC" lastIdx="1" clrIdx="0">
    <p:extLst>
      <p:ext uri="{19B8F6BF-5375-455C-9EA6-DF929625EA0E}">
        <p15:presenceInfo xmlns:p15="http://schemas.microsoft.com/office/powerpoint/2012/main" userId="f8490da0854438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E57D-3DAE-2E53-736D-F53B59933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Quiz app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53858-F5FD-E9E1-E105-A9A053D55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Shashank Chauhan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00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0ED7-B255-D437-5164-867C0842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9C2C-1487-D6F1-AC3D-B93A843E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Quiz application is a collection of different quizzes like technical, general knowledge, English grammar and aptitude, etc.</a:t>
            </a:r>
          </a:p>
          <a:p>
            <a:endParaRPr lang="en-US" sz="2400" dirty="0"/>
          </a:p>
          <a:p>
            <a:r>
              <a:rPr lang="en-US" sz="2400" dirty="0"/>
              <a:t>User can access only one quiz at a time.</a:t>
            </a:r>
          </a:p>
          <a:p>
            <a:endParaRPr lang="en-US" sz="2400" dirty="0"/>
          </a:p>
          <a:p>
            <a:r>
              <a:rPr lang="en-US" sz="2400" dirty="0"/>
              <a:t>To develop user friendly application our application contain:</a:t>
            </a:r>
          </a:p>
          <a:p>
            <a:r>
              <a:rPr lang="en-US" sz="2400" dirty="0"/>
              <a:t>1. Number  of quizzes.</a:t>
            </a:r>
          </a:p>
          <a:p>
            <a:r>
              <a:rPr lang="en-US" sz="2400" dirty="0"/>
              <a:t>2. Different kind of animations.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248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3C3C-E8F8-7C0E-DC9D-9E07AFCC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1DE8-DCB9-8532-A2F8-1739BC13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2897"/>
            <a:ext cx="10058400" cy="4222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1)Technology used: HTML, CSS, JavaScript.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2)The application has home section and quiz section.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3)In landing page there is 3-D animation, where a block rotating on its axis.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4)In quiz we have made predefined question in </a:t>
            </a:r>
            <a:r>
              <a:rPr lang="en-US" sz="2400" dirty="0" err="1"/>
              <a:t>javascript</a:t>
            </a:r>
            <a:r>
              <a:rPr lang="en-US" sz="2400" dirty="0"/>
              <a:t> , user just need to select right answer and they will be marked accordingly.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871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BB9861-E2A9-80FD-B62F-CA1DA81DFE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9389" y="385010"/>
            <a:ext cx="8134350" cy="753979"/>
          </a:xfrm>
        </p:spPr>
        <p:txBody>
          <a:bodyPr>
            <a:normAutofit/>
          </a:bodyPr>
          <a:lstStyle/>
          <a:p>
            <a:r>
              <a:rPr lang="en-US" dirty="0"/>
              <a:t>This is landing page</a:t>
            </a:r>
            <a:endParaRPr lang="en-IN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D630D4F-0750-E8F3-0276-F24B6B7B5F1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7713" r="17713"/>
          <a:stretch>
            <a:fillRect/>
          </a:stretch>
        </p:blipFill>
        <p:spPr>
          <a:xfrm>
            <a:off x="609600" y="1138989"/>
            <a:ext cx="5957888" cy="34893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F5D62-890B-88CF-710A-DA8753A8F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16" y="3555807"/>
            <a:ext cx="6068246" cy="2917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2ED8F-D564-655D-66BF-69426DF7C243}"/>
              </a:ext>
            </a:extLst>
          </p:cNvPr>
          <p:cNvSpPr txBox="1"/>
          <p:nvPr/>
        </p:nvSpPr>
        <p:spPr>
          <a:xfrm>
            <a:off x="1957638" y="5227486"/>
            <a:ext cx="527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is </a:t>
            </a:r>
            <a:r>
              <a:rPr lang="en-US" sz="3600" dirty="0">
                <a:solidFill>
                  <a:prstClr val="white">
                    <a:lumMod val="85000"/>
                    <a:lumOff val="15000"/>
                  </a:prstClr>
                </a:solidFill>
                <a:latin typeface="Century Gothic" panose="020B0502020202020204"/>
              </a:rPr>
              <a:t>quiz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page</a:t>
            </a:r>
            <a:endParaRPr lang="en-IN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D4B435-A45F-237E-FABC-E80DBD3D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699" y="1349055"/>
            <a:ext cx="5143988" cy="59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9C98-F768-669B-0461-CFE29F2A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B708-1E8D-ACD2-049B-9DB3C8A8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add more quizzes in our application like real- time quiz in which we can use API’s to fetch different kinds of quizzes by which users will get new quiz </a:t>
            </a:r>
            <a:r>
              <a:rPr lang="en-US" sz="2400" dirty="0" err="1"/>
              <a:t>everytime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IN" sz="2400" dirty="0"/>
              <a:t>Also we will add a feature like “create your own quiz” in which users can make their own quiz can play with their friends .</a:t>
            </a:r>
          </a:p>
        </p:txBody>
      </p:sp>
    </p:spTree>
    <p:extLst>
      <p:ext uri="{BB962C8B-B14F-4D97-AF65-F5344CB8AC3E}">
        <p14:creationId xmlns:p14="http://schemas.microsoft.com/office/powerpoint/2010/main" val="37636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770CA-FC18-9B85-6EA6-C95595D4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43" y="1248355"/>
            <a:ext cx="7911546" cy="4245996"/>
          </a:xfrm>
        </p:spPr>
        <p:txBody>
          <a:bodyPr>
            <a:noAutofit/>
          </a:bodyPr>
          <a:lstStyle/>
          <a:p>
            <a:r>
              <a:rPr lang="en-US" sz="9600" dirty="0"/>
              <a:t>THANK YOU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82240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48</TotalTime>
  <Words>198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Savon</vt:lpstr>
      <vt:lpstr>Quiz app</vt:lpstr>
      <vt:lpstr>INTRODUCTION</vt:lpstr>
      <vt:lpstr>CONCEPT</vt:lpstr>
      <vt:lpstr>This is landing page</vt:lpstr>
      <vt:lpstr>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</dc:title>
  <dc:creator>Shashank Chauhan</dc:creator>
  <cp:lastModifiedBy>Shashank Chauhan</cp:lastModifiedBy>
  <cp:revision>3</cp:revision>
  <dcterms:created xsi:type="dcterms:W3CDTF">2023-11-02T17:15:16Z</dcterms:created>
  <dcterms:modified xsi:type="dcterms:W3CDTF">2023-11-02T19:25:55Z</dcterms:modified>
</cp:coreProperties>
</file>