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73" r:id="rId5"/>
    <p:sldId id="285" r:id="rId6"/>
    <p:sldId id="286" r:id="rId7"/>
    <p:sldId id="287" r:id="rId8"/>
    <p:sldId id="278" r:id="rId9"/>
    <p:sldId id="280" r:id="rId10"/>
  </p:sldIdLst>
  <p:sldSz cx="12192000" cy="6858000"/>
  <p:notesSz cx="6858000" cy="91440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204B"/>
    <a:srgbClr val="F68D2E"/>
    <a:srgbClr val="EAAA00"/>
    <a:srgbClr val="43B02A"/>
    <a:srgbClr val="009A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FAC592-F096-6C42-9F23-803D0FE8902C}" v="40" dt="2022-08-23T06:05:04.9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32"/>
    <p:restoredTop sz="94687"/>
  </p:normalViewPr>
  <p:slideViewPr>
    <p:cSldViewPr snapToGrid="0">
      <p:cViewPr varScale="1">
        <p:scale>
          <a:sx n="141" d="100"/>
          <a:sy n="141" d="100"/>
        </p:scale>
        <p:origin x="6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No ima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26400" y="1346400"/>
            <a:ext cx="8256000" cy="3510000"/>
          </a:xfrm>
        </p:spPr>
        <p:txBody>
          <a:bodyPr anchor="t" anchorCtr="0"/>
          <a:lstStyle>
            <a:lvl1pPr algn="l">
              <a:defRPr sz="11000">
                <a:solidFill>
                  <a:schemeClr val="bg1"/>
                </a:solidFill>
              </a:defRPr>
            </a:lvl1pPr>
          </a:lstStyle>
          <a:p>
            <a:r>
              <a:rPr lang="en-GB"/>
              <a:t>Title slide – </a:t>
            </a:r>
            <a:br>
              <a:rPr lang="en-GB"/>
            </a:br>
            <a:r>
              <a:rPr lang="en-GB"/>
              <a:t>no image</a:t>
            </a:r>
            <a:endParaRPr lang="en-US"/>
          </a:p>
        </p:txBody>
      </p:sp>
      <p:sp>
        <p:nvSpPr>
          <p:cNvPr id="4" name="object 3"/>
          <p:cNvSpPr/>
          <p:nvPr userDrawn="1"/>
        </p:nvSpPr>
        <p:spPr>
          <a:xfrm>
            <a:off x="1" y="0"/>
            <a:ext cx="1587600"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a:latin typeface="Arial" panose="020B0604020202020204" pitchFamily="34" charset="0"/>
            </a:endParaRPr>
          </a:p>
        </p:txBody>
      </p:sp>
      <p:sp>
        <p:nvSpPr>
          <p:cNvPr id="7" name="Text Placeholder 3"/>
          <p:cNvSpPr>
            <a:spLocks noGrp="1"/>
          </p:cNvSpPr>
          <p:nvPr>
            <p:ph type="body" sz="quarter" idx="11"/>
          </p:nvPr>
        </p:nvSpPr>
        <p:spPr>
          <a:xfrm>
            <a:off x="2709863" y="5021600"/>
            <a:ext cx="8230267"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
        <p:nvSpPr>
          <p:cNvPr id="6" name="Freeform 19"/>
          <p:cNvSpPr>
            <a:spLocks noChangeAspect="1" noEditPoints="1"/>
          </p:cNvSpPr>
          <p:nvPr userDrawn="1"/>
        </p:nvSpPr>
        <p:spPr bwMode="auto">
          <a:xfrm>
            <a:off x="2709863" y="525546"/>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1535498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4" name="Picture Placeholder 3"/>
          <p:cNvSpPr>
            <a:spLocks noGrp="1"/>
          </p:cNvSpPr>
          <p:nvPr>
            <p:ph type="pic" sz="quarter" idx="10"/>
          </p:nvPr>
        </p:nvSpPr>
        <p:spPr>
          <a:xfrm>
            <a:off x="1003200" y="1330126"/>
            <a:ext cx="10195200" cy="4546800"/>
          </a:xfrm>
        </p:spPr>
        <p:txBody>
          <a:bodyPr anchor="ctr"/>
          <a:lstStyle>
            <a:lvl1pPr algn="ctr">
              <a:defRPr/>
            </a:lvl1pPr>
          </a:lstStyle>
          <a:p>
            <a:r>
              <a:rPr lang="en-US"/>
              <a:t>Click icon to add picture</a:t>
            </a:r>
            <a:endParaRPr lang="en-GB"/>
          </a:p>
        </p:txBody>
      </p:sp>
    </p:spTree>
    <p:extLst>
      <p:ext uri="{BB962C8B-B14F-4D97-AF65-F5344CB8AC3E}">
        <p14:creationId xmlns:p14="http://schemas.microsoft.com/office/powerpoint/2010/main" val="1546685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FULL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1"/>
            <a:ext cx="12192000" cy="5876925"/>
          </a:xfrm>
        </p:spPr>
        <p:txBody>
          <a:bodyPr anchor="ctr"/>
          <a:lstStyle>
            <a:lvl1pPr algn="ctr">
              <a:defRPr/>
            </a:lvl1pPr>
          </a:lstStyle>
          <a:p>
            <a:r>
              <a:rPr lang="en-US"/>
              <a:t>Click icon to add picture</a:t>
            </a:r>
            <a:endParaRPr lang="en-GB"/>
          </a:p>
        </p:txBody>
      </p:sp>
      <p:sp>
        <p:nvSpPr>
          <p:cNvPr id="6" name="Shape 8"/>
          <p:cNvSpPr txBox="1">
            <a:spLocks/>
          </p:cNvSpPr>
          <p:nvPr userDrawn="1"/>
        </p:nvSpPr>
        <p:spPr>
          <a:xfrm>
            <a:off x="10739438" y="6266997"/>
            <a:ext cx="449655"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00" smtClean="0">
                <a:solidFill>
                  <a:schemeClr val="tx2"/>
                </a:solidFill>
                <a:latin typeface="+mn-lt"/>
                <a:ea typeface="Arial"/>
                <a:cs typeface="Arial" panose="020B0604020202020204" pitchFamily="34" charset="0"/>
              </a:rPr>
              <a:pPr algn="r"/>
              <a:t>‹#›</a:t>
            </a:fld>
            <a:endParaRPr lang="en-US" sz="1000">
              <a:solidFill>
                <a:schemeClr val="tx2"/>
              </a:solidFill>
              <a:latin typeface="+mn-lt"/>
              <a:ea typeface="Arial"/>
              <a:cs typeface="Arial" panose="020B0604020202020204" pitchFamily="34" charset="0"/>
            </a:endParaRPr>
          </a:p>
        </p:txBody>
      </p:sp>
      <p:sp>
        <p:nvSpPr>
          <p:cNvPr id="7" name="TextBox 6"/>
          <p:cNvSpPr txBox="1"/>
          <p:nvPr userDrawn="1"/>
        </p:nvSpPr>
        <p:spPr>
          <a:xfrm>
            <a:off x="2234934" y="6266997"/>
            <a:ext cx="7756800" cy="37080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kern="1200" noProof="0">
                <a:solidFill>
                  <a:schemeClr val="bg1">
                    <a:lumMod val="65000"/>
                  </a:schemeClr>
                </a:solidFill>
                <a:latin typeface="+mn-lt"/>
                <a:ea typeface="+mn-ea"/>
                <a:cs typeface="+mn-cs"/>
              </a:rPr>
              <a:t>©KPMG 2016. Insert copyright information here. Imagnimus inciis sed maximus, acepedi psandi occum qui coribus et volumquia volo con pe quis ipsae con experfe raerovition pariorem fuga. Ita cores doluptae pro consed mi, ut et adi bea cus sum il magnita tiunteseque sae vel modi rem con errorpor sendiciendes et, optate est, sin non pro dolenda nimint ea doluptur sapernatius eum facernam adipit ex es inverferum eventio rempos inus exererum solutet la quia suntotatem explique mi, comnis es molut eic tem excestis et ellautes.</a:t>
            </a:r>
          </a:p>
        </p:txBody>
      </p:sp>
      <p:sp>
        <p:nvSpPr>
          <p:cNvPr id="8" name="TextBox 7"/>
          <p:cNvSpPr txBox="1"/>
          <p:nvPr userDrawn="1"/>
        </p:nvSpPr>
        <p:spPr>
          <a:xfrm>
            <a:off x="5059200" y="6637578"/>
            <a:ext cx="2256000" cy="109552"/>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600" b="1" kern="1200" noProof="0">
                <a:solidFill>
                  <a:schemeClr val="tx1"/>
                </a:solidFill>
                <a:latin typeface="+mn-lt"/>
                <a:ea typeface="+mn-ea"/>
                <a:cs typeface="+mn-cs"/>
              </a:rPr>
              <a:t>Document Classification: KPMG Confidential</a:t>
            </a:r>
          </a:p>
        </p:txBody>
      </p:sp>
      <p:sp>
        <p:nvSpPr>
          <p:cNvPr id="9" name="Freeform 19"/>
          <p:cNvSpPr>
            <a:spLocks noEditPoints="1"/>
          </p:cNvSpPr>
          <p:nvPr userDrawn="1"/>
        </p:nvSpPr>
        <p:spPr bwMode="auto">
          <a:xfrm>
            <a:off x="1003201" y="6266997"/>
            <a:ext cx="484029" cy="196893"/>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2900613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ROCESS FIVE COLUMN">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9" name="Text Placeholder 8"/>
          <p:cNvSpPr>
            <a:spLocks noGrp="1"/>
          </p:cNvSpPr>
          <p:nvPr>
            <p:ph type="body" sz="quarter" idx="10"/>
          </p:nvPr>
        </p:nvSpPr>
        <p:spPr>
          <a:xfrm>
            <a:off x="10032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8"/>
          <p:cNvSpPr>
            <a:spLocks noGrp="1"/>
          </p:cNvSpPr>
          <p:nvPr>
            <p:ph type="body" sz="quarter" idx="11"/>
          </p:nvPr>
        </p:nvSpPr>
        <p:spPr>
          <a:xfrm>
            <a:off x="30804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8"/>
          <p:cNvSpPr>
            <a:spLocks noGrp="1"/>
          </p:cNvSpPr>
          <p:nvPr>
            <p:ph type="body" sz="quarter" idx="12"/>
          </p:nvPr>
        </p:nvSpPr>
        <p:spPr>
          <a:xfrm>
            <a:off x="51576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Placeholder 8"/>
          <p:cNvSpPr>
            <a:spLocks noGrp="1"/>
          </p:cNvSpPr>
          <p:nvPr>
            <p:ph type="body" sz="quarter" idx="13"/>
          </p:nvPr>
        </p:nvSpPr>
        <p:spPr>
          <a:xfrm>
            <a:off x="72348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12"/>
          <p:cNvSpPr>
            <a:spLocks noGrp="1"/>
          </p:cNvSpPr>
          <p:nvPr>
            <p:ph type="body" sz="quarter" idx="14" hasCustomPrompt="1"/>
          </p:nvPr>
        </p:nvSpPr>
        <p:spPr>
          <a:xfrm>
            <a:off x="1003200" y="1322388"/>
            <a:ext cx="1876800" cy="604800"/>
          </a:xfrm>
          <a:prstGeom prst="homePlate">
            <a:avLst>
              <a:gd name="adj" fmla="val 31970"/>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5" name="Text Placeholder 12"/>
          <p:cNvSpPr>
            <a:spLocks noGrp="1"/>
          </p:cNvSpPr>
          <p:nvPr>
            <p:ph type="body" sz="quarter" idx="15" hasCustomPrompt="1"/>
          </p:nvPr>
        </p:nvSpPr>
        <p:spPr>
          <a:xfrm>
            <a:off x="30804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6" name="Text Placeholder 12"/>
          <p:cNvSpPr>
            <a:spLocks noGrp="1"/>
          </p:cNvSpPr>
          <p:nvPr>
            <p:ph type="body" sz="quarter" idx="16" hasCustomPrompt="1"/>
          </p:nvPr>
        </p:nvSpPr>
        <p:spPr>
          <a:xfrm>
            <a:off x="51576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7" name="Text Placeholder 12"/>
          <p:cNvSpPr>
            <a:spLocks noGrp="1"/>
          </p:cNvSpPr>
          <p:nvPr>
            <p:ph type="body" sz="quarter" idx="17" hasCustomPrompt="1"/>
          </p:nvPr>
        </p:nvSpPr>
        <p:spPr>
          <a:xfrm>
            <a:off x="72348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1" name="Text Placeholder 12"/>
          <p:cNvSpPr>
            <a:spLocks noGrp="1"/>
          </p:cNvSpPr>
          <p:nvPr>
            <p:ph type="body" sz="quarter" idx="18" hasCustomPrompt="1"/>
          </p:nvPr>
        </p:nvSpPr>
        <p:spPr>
          <a:xfrm>
            <a:off x="93120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2" name="Text Placeholder 8"/>
          <p:cNvSpPr>
            <a:spLocks noGrp="1"/>
          </p:cNvSpPr>
          <p:nvPr>
            <p:ph type="body" sz="quarter" idx="19"/>
          </p:nvPr>
        </p:nvSpPr>
        <p:spPr>
          <a:xfrm>
            <a:off x="93120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77598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ROCESS FOUR COLUMN">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9" name="Text Placeholder 8"/>
          <p:cNvSpPr>
            <a:spLocks noGrp="1"/>
          </p:cNvSpPr>
          <p:nvPr>
            <p:ph type="body" sz="quarter" idx="10"/>
          </p:nvPr>
        </p:nvSpPr>
        <p:spPr>
          <a:xfrm>
            <a:off x="10032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8"/>
          <p:cNvSpPr>
            <a:spLocks noGrp="1"/>
          </p:cNvSpPr>
          <p:nvPr>
            <p:ph type="body" sz="quarter" idx="11"/>
          </p:nvPr>
        </p:nvSpPr>
        <p:spPr>
          <a:xfrm>
            <a:off x="36160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8"/>
          <p:cNvSpPr>
            <a:spLocks noGrp="1"/>
          </p:cNvSpPr>
          <p:nvPr>
            <p:ph type="body" sz="quarter" idx="12"/>
          </p:nvPr>
        </p:nvSpPr>
        <p:spPr>
          <a:xfrm>
            <a:off x="62288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Placeholder 8"/>
          <p:cNvSpPr>
            <a:spLocks noGrp="1"/>
          </p:cNvSpPr>
          <p:nvPr>
            <p:ph type="body" sz="quarter" idx="13"/>
          </p:nvPr>
        </p:nvSpPr>
        <p:spPr>
          <a:xfrm>
            <a:off x="88416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12"/>
          <p:cNvSpPr>
            <a:spLocks noGrp="1"/>
          </p:cNvSpPr>
          <p:nvPr>
            <p:ph type="body" sz="quarter" idx="14" hasCustomPrompt="1"/>
          </p:nvPr>
        </p:nvSpPr>
        <p:spPr>
          <a:xfrm>
            <a:off x="994833" y="1322388"/>
            <a:ext cx="2347200" cy="604800"/>
          </a:xfrm>
          <a:prstGeom prst="homePlate">
            <a:avLst>
              <a:gd name="adj" fmla="val 31970"/>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5" name="Text Placeholder 12"/>
          <p:cNvSpPr>
            <a:spLocks noGrp="1"/>
          </p:cNvSpPr>
          <p:nvPr>
            <p:ph type="body" sz="quarter" idx="15" hasCustomPrompt="1"/>
          </p:nvPr>
        </p:nvSpPr>
        <p:spPr>
          <a:xfrm>
            <a:off x="3610422"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6" name="Text Placeholder 12"/>
          <p:cNvSpPr>
            <a:spLocks noGrp="1"/>
          </p:cNvSpPr>
          <p:nvPr>
            <p:ph type="body" sz="quarter" idx="16" hasCustomPrompt="1"/>
          </p:nvPr>
        </p:nvSpPr>
        <p:spPr>
          <a:xfrm>
            <a:off x="6226011"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7" name="Text Placeholder 12"/>
          <p:cNvSpPr>
            <a:spLocks noGrp="1"/>
          </p:cNvSpPr>
          <p:nvPr>
            <p:ph type="body" sz="quarter" idx="17" hasCustomPrompt="1"/>
          </p:nvPr>
        </p:nvSpPr>
        <p:spPr>
          <a:xfrm>
            <a:off x="8841600"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Tree>
    <p:extLst>
      <p:ext uri="{BB962C8B-B14F-4D97-AF65-F5344CB8AC3E}">
        <p14:creationId xmlns:p14="http://schemas.microsoft.com/office/powerpoint/2010/main" val="2683865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AD WITH CENTER">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16" name="Text Placeholder 10"/>
          <p:cNvSpPr>
            <a:spLocks noGrp="1" noChangeAspect="1"/>
          </p:cNvSpPr>
          <p:nvPr>
            <p:ph type="body" sz="quarter" idx="21"/>
          </p:nvPr>
        </p:nvSpPr>
        <p:spPr bwMode="gray">
          <a:xfrm>
            <a:off x="5306559" y="2757950"/>
            <a:ext cx="1660995" cy="1659600"/>
          </a:xfrm>
          <a:prstGeom prst="ellipse">
            <a:avLst/>
          </a:prstGeom>
          <a:solidFill>
            <a:schemeClr val="accent1"/>
          </a:solidFill>
          <a:ln>
            <a:noFill/>
          </a:ln>
        </p:spPr>
        <p:txBody>
          <a:bodyPr lIns="54000" tIns="54000" rIns="54000" bIns="54000" anchor="ctr" anchorCtr="1">
            <a:noAutofit/>
          </a:bodyPr>
          <a:lstStyle>
            <a:lvl1pPr algn="ctr">
              <a:defRPr sz="1400">
                <a:solidFill>
                  <a:schemeClr val="bg1"/>
                </a:solidFill>
                <a:latin typeface="+mn-lt"/>
                <a:cs typeface="Arial" panose="020B0604020202020204" pitchFamily="34" charset="0"/>
              </a:defRPr>
            </a:lvl1pPr>
          </a:lstStyle>
          <a:p>
            <a:pPr lvl="0"/>
            <a:r>
              <a:rPr lang="en-US"/>
              <a:t>Click to edit Master text styles</a:t>
            </a:r>
          </a:p>
        </p:txBody>
      </p:sp>
      <p:sp>
        <p:nvSpPr>
          <p:cNvPr id="17" name="Text Placeholder 20"/>
          <p:cNvSpPr>
            <a:spLocks noGrp="1"/>
          </p:cNvSpPr>
          <p:nvPr>
            <p:ph type="body" sz="quarter" idx="26"/>
          </p:nvPr>
        </p:nvSpPr>
        <p:spPr bwMode="gray">
          <a:xfrm>
            <a:off x="1003347" y="1322388"/>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26" name="Text Placeholder 20"/>
          <p:cNvSpPr>
            <a:spLocks noGrp="1"/>
          </p:cNvSpPr>
          <p:nvPr>
            <p:ph type="body" sz="quarter" idx="48"/>
          </p:nvPr>
        </p:nvSpPr>
        <p:spPr bwMode="gray">
          <a:xfrm>
            <a:off x="1003347" y="4015250"/>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2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27" name="Text Placeholder 20"/>
          <p:cNvSpPr>
            <a:spLocks noGrp="1"/>
          </p:cNvSpPr>
          <p:nvPr>
            <p:ph type="body" sz="quarter" idx="50"/>
          </p:nvPr>
        </p:nvSpPr>
        <p:spPr bwMode="gray">
          <a:xfrm>
            <a:off x="7344001" y="1322388"/>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28" name="Text Placeholder 20"/>
          <p:cNvSpPr>
            <a:spLocks noGrp="1"/>
          </p:cNvSpPr>
          <p:nvPr>
            <p:ph type="body" sz="quarter" idx="52"/>
          </p:nvPr>
        </p:nvSpPr>
        <p:spPr bwMode="gray">
          <a:xfrm>
            <a:off x="7344001" y="4015250"/>
            <a:ext cx="3847695" cy="388800"/>
          </a:xfrm>
          <a:prstGeom prst="rect">
            <a:avLst/>
          </a:prstGeom>
          <a:solidFill>
            <a:srgbClr val="00338D"/>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29" name="AutoShape 20"/>
          <p:cNvSpPr>
            <a:spLocks noChangeArrowheads="1"/>
          </p:cNvSpPr>
          <p:nvPr userDrawn="1"/>
        </p:nvSpPr>
        <p:spPr bwMode="gray">
          <a:xfrm rot="2700000">
            <a:off x="5088625" y="24685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a:solidFill>
                <a:srgbClr val="483698"/>
              </a:solidFill>
              <a:latin typeface="+mn-lt"/>
            </a:endParaRPr>
          </a:p>
        </p:txBody>
      </p:sp>
      <p:sp>
        <p:nvSpPr>
          <p:cNvPr id="31" name="Text Placeholder 3"/>
          <p:cNvSpPr>
            <a:spLocks noGrp="1"/>
          </p:cNvSpPr>
          <p:nvPr>
            <p:ph type="body" sz="quarter" idx="53"/>
          </p:nvPr>
        </p:nvSpPr>
        <p:spPr>
          <a:xfrm>
            <a:off x="1003347" y="1718873"/>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2" name="Text Placeholder 3"/>
          <p:cNvSpPr>
            <a:spLocks noGrp="1"/>
          </p:cNvSpPr>
          <p:nvPr>
            <p:ph type="body" sz="quarter" idx="54"/>
          </p:nvPr>
        </p:nvSpPr>
        <p:spPr>
          <a:xfrm>
            <a:off x="1003347" y="4404050"/>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3" name="Text Placeholder 3"/>
          <p:cNvSpPr>
            <a:spLocks noGrp="1"/>
          </p:cNvSpPr>
          <p:nvPr>
            <p:ph type="body" sz="quarter" idx="55"/>
          </p:nvPr>
        </p:nvSpPr>
        <p:spPr>
          <a:xfrm>
            <a:off x="7342095" y="1718873"/>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4" name="Text Placeholder 3"/>
          <p:cNvSpPr>
            <a:spLocks noGrp="1"/>
          </p:cNvSpPr>
          <p:nvPr>
            <p:ph type="body" sz="quarter" idx="56"/>
          </p:nvPr>
        </p:nvSpPr>
        <p:spPr>
          <a:xfrm>
            <a:off x="7342095" y="4404050"/>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AutoShape 20"/>
          <p:cNvSpPr>
            <a:spLocks noChangeArrowheads="1"/>
          </p:cNvSpPr>
          <p:nvPr userDrawn="1"/>
        </p:nvSpPr>
        <p:spPr bwMode="gray">
          <a:xfrm rot="18900000" flipH="1">
            <a:off x="6742978" y="24685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a:solidFill>
                <a:srgbClr val="483698"/>
              </a:solidFill>
              <a:latin typeface="+mn-lt"/>
            </a:endParaRPr>
          </a:p>
        </p:txBody>
      </p:sp>
      <p:sp>
        <p:nvSpPr>
          <p:cNvPr id="21" name="AutoShape 20"/>
          <p:cNvSpPr>
            <a:spLocks noChangeArrowheads="1"/>
          </p:cNvSpPr>
          <p:nvPr userDrawn="1"/>
        </p:nvSpPr>
        <p:spPr bwMode="gray">
          <a:xfrm rot="18900000" flipV="1">
            <a:off x="5088624" y="43100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a:solidFill>
                <a:srgbClr val="483698"/>
              </a:solidFill>
              <a:latin typeface="+mn-lt"/>
            </a:endParaRPr>
          </a:p>
        </p:txBody>
      </p:sp>
      <p:sp>
        <p:nvSpPr>
          <p:cNvPr id="22" name="AutoShape 20"/>
          <p:cNvSpPr>
            <a:spLocks noChangeArrowheads="1"/>
          </p:cNvSpPr>
          <p:nvPr userDrawn="1"/>
        </p:nvSpPr>
        <p:spPr bwMode="gray">
          <a:xfrm rot="2700000" flipH="1" flipV="1">
            <a:off x="6742977" y="43100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a:solidFill>
                <a:srgbClr val="483698"/>
              </a:solidFill>
              <a:latin typeface="+mn-lt"/>
            </a:endParaRPr>
          </a:p>
        </p:txBody>
      </p:sp>
    </p:spTree>
    <p:extLst>
      <p:ext uri="{BB962C8B-B14F-4D97-AF65-F5344CB8AC3E}">
        <p14:creationId xmlns:p14="http://schemas.microsoft.com/office/powerpoint/2010/main" val="1695715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BLUE">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19" name="Text Placeholder 8"/>
          <p:cNvSpPr>
            <a:spLocks noGrp="1"/>
          </p:cNvSpPr>
          <p:nvPr>
            <p:ph type="body" sz="quarter" idx="19"/>
          </p:nvPr>
        </p:nvSpPr>
        <p:spPr>
          <a:xfrm>
            <a:off x="1003200" y="1708149"/>
            <a:ext cx="4968000" cy="4168775"/>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Text Placeholder 8"/>
          <p:cNvSpPr>
            <a:spLocks noGrp="1"/>
          </p:cNvSpPr>
          <p:nvPr>
            <p:ph type="body" sz="quarter" idx="20"/>
          </p:nvPr>
        </p:nvSpPr>
        <p:spPr>
          <a:xfrm>
            <a:off x="10032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16" name="Text Placeholder 8"/>
          <p:cNvSpPr>
            <a:spLocks noGrp="1"/>
          </p:cNvSpPr>
          <p:nvPr>
            <p:ph type="body" sz="quarter" idx="21"/>
          </p:nvPr>
        </p:nvSpPr>
        <p:spPr>
          <a:xfrm>
            <a:off x="6220800" y="1708149"/>
            <a:ext cx="4968000" cy="4168775"/>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7" name="Text Placeholder 8"/>
          <p:cNvSpPr>
            <a:spLocks noGrp="1"/>
          </p:cNvSpPr>
          <p:nvPr>
            <p:ph type="body" sz="quarter" idx="22"/>
          </p:nvPr>
        </p:nvSpPr>
        <p:spPr>
          <a:xfrm>
            <a:off x="62208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Tree>
    <p:extLst>
      <p:ext uri="{BB962C8B-B14F-4D97-AF65-F5344CB8AC3E}">
        <p14:creationId xmlns:p14="http://schemas.microsoft.com/office/powerpoint/2010/main" val="385535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AD">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13" name="Text Placeholder 8"/>
          <p:cNvSpPr>
            <a:spLocks noGrp="1"/>
          </p:cNvSpPr>
          <p:nvPr>
            <p:ph type="body" sz="quarter" idx="19"/>
          </p:nvPr>
        </p:nvSpPr>
        <p:spPr>
          <a:xfrm>
            <a:off x="1003200" y="1708150"/>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8"/>
          <p:cNvSpPr>
            <a:spLocks noGrp="1"/>
          </p:cNvSpPr>
          <p:nvPr>
            <p:ph type="body" sz="quarter" idx="20"/>
          </p:nvPr>
        </p:nvSpPr>
        <p:spPr>
          <a:xfrm>
            <a:off x="10032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15" name="Text Placeholder 8"/>
          <p:cNvSpPr>
            <a:spLocks noGrp="1"/>
          </p:cNvSpPr>
          <p:nvPr>
            <p:ph type="body" sz="quarter" idx="21"/>
          </p:nvPr>
        </p:nvSpPr>
        <p:spPr>
          <a:xfrm>
            <a:off x="6220800" y="1708150"/>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8"/>
          <p:cNvSpPr>
            <a:spLocks noGrp="1"/>
          </p:cNvSpPr>
          <p:nvPr>
            <p:ph type="body" sz="quarter" idx="22"/>
          </p:nvPr>
        </p:nvSpPr>
        <p:spPr>
          <a:xfrm>
            <a:off x="62208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21" name="Text Placeholder 8"/>
          <p:cNvSpPr>
            <a:spLocks noGrp="1"/>
          </p:cNvSpPr>
          <p:nvPr>
            <p:ph type="body" sz="quarter" idx="23"/>
          </p:nvPr>
        </p:nvSpPr>
        <p:spPr>
          <a:xfrm>
            <a:off x="1003200" y="4117976"/>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2" name="Text Placeholder 8"/>
          <p:cNvSpPr>
            <a:spLocks noGrp="1"/>
          </p:cNvSpPr>
          <p:nvPr>
            <p:ph type="body" sz="quarter" idx="24"/>
          </p:nvPr>
        </p:nvSpPr>
        <p:spPr>
          <a:xfrm>
            <a:off x="1003200" y="3741920"/>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23" name="Text Placeholder 8"/>
          <p:cNvSpPr>
            <a:spLocks noGrp="1"/>
          </p:cNvSpPr>
          <p:nvPr>
            <p:ph type="body" sz="quarter" idx="25"/>
          </p:nvPr>
        </p:nvSpPr>
        <p:spPr>
          <a:xfrm>
            <a:off x="6220800" y="4117976"/>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4" name="Text Placeholder 8"/>
          <p:cNvSpPr>
            <a:spLocks noGrp="1"/>
          </p:cNvSpPr>
          <p:nvPr>
            <p:ph type="body" sz="quarter" idx="26"/>
          </p:nvPr>
        </p:nvSpPr>
        <p:spPr>
          <a:xfrm>
            <a:off x="6220800" y="3741920"/>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Tree>
    <p:extLst>
      <p:ext uri="{BB962C8B-B14F-4D97-AF65-F5344CB8AC3E}">
        <p14:creationId xmlns:p14="http://schemas.microsoft.com/office/powerpoint/2010/main" val="9556956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1">
    <p:bg>
      <p:bgPr>
        <a:solidFill>
          <a:schemeClr val="accent1"/>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3" y="1435300"/>
            <a:ext cx="8489950" cy="3510000"/>
          </a:xfrm>
        </p:spPr>
        <p:txBody>
          <a:bodyPr anchor="t" anchorCtr="0"/>
          <a:lstStyle>
            <a:lvl1pPr algn="l">
              <a:defRPr sz="11000" baseline="0">
                <a:solidFill>
                  <a:schemeClr val="bg1"/>
                </a:solidFill>
              </a:defRPr>
            </a:lvl1pPr>
          </a:lstStyle>
          <a:p>
            <a:r>
              <a:rPr lang="en-US"/>
              <a:t>Click to edit Master title style</a:t>
            </a:r>
          </a:p>
        </p:txBody>
      </p:sp>
      <p:sp>
        <p:nvSpPr>
          <p:cNvPr id="9"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p>
        </p:txBody>
      </p:sp>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a:latin typeface="Arial" panose="020B0604020202020204" pitchFamily="34" charset="0"/>
            </a:endParaRPr>
          </a:p>
        </p:txBody>
      </p:sp>
      <p:sp>
        <p:nvSpPr>
          <p:cNvPr id="6" name="Text Placeholder 3"/>
          <p:cNvSpPr>
            <a:spLocks noGrp="1"/>
          </p:cNvSpPr>
          <p:nvPr>
            <p:ph type="body" sz="quarter" idx="11"/>
          </p:nvPr>
        </p:nvSpPr>
        <p:spPr>
          <a:xfrm>
            <a:off x="2749463" y="5390900"/>
            <a:ext cx="845035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3869611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2">
    <p:bg>
      <p:bgPr>
        <a:solidFill>
          <a:srgbClr val="6D2077"/>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3" y="1435300"/>
            <a:ext cx="8489950" cy="3510000"/>
          </a:xfrm>
        </p:spPr>
        <p:txBody>
          <a:bodyPr anchor="t" anchorCtr="0"/>
          <a:lstStyle>
            <a:lvl1pPr algn="l">
              <a:defRPr sz="11000" baseline="0">
                <a:solidFill>
                  <a:schemeClr val="bg1"/>
                </a:solidFill>
              </a:defRPr>
            </a:lvl1pPr>
          </a:lstStyle>
          <a:p>
            <a:r>
              <a:rPr lang="en-US"/>
              <a:t>Click to edit Master title style</a:t>
            </a:r>
          </a:p>
        </p:txBody>
      </p:sp>
      <p:sp>
        <p:nvSpPr>
          <p:cNvPr id="9"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p>
        </p:txBody>
      </p:sp>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A3A1"/>
          </a:solidFill>
        </p:spPr>
        <p:txBody>
          <a:bodyPr wrap="square" lIns="0" tIns="0" rIns="0" bIns="0" rtlCol="0">
            <a:noAutofit/>
          </a:bodyPr>
          <a:lstStyle/>
          <a:p>
            <a:endParaRPr sz="1800">
              <a:latin typeface="Arial" panose="020B0604020202020204" pitchFamily="34" charset="0"/>
            </a:endParaRPr>
          </a:p>
        </p:txBody>
      </p:sp>
      <p:sp>
        <p:nvSpPr>
          <p:cNvPr id="6" name="Text Placeholder 3"/>
          <p:cNvSpPr>
            <a:spLocks noGrp="1"/>
          </p:cNvSpPr>
          <p:nvPr>
            <p:ph type="body" sz="quarter" idx="11"/>
          </p:nvPr>
        </p:nvSpPr>
        <p:spPr>
          <a:xfrm>
            <a:off x="2749463" y="5390900"/>
            <a:ext cx="845035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962771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3">
    <p:bg>
      <p:bgPr>
        <a:solidFill>
          <a:schemeClr val="tx2"/>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3" y="1435300"/>
            <a:ext cx="8489950" cy="3510000"/>
          </a:xfrm>
        </p:spPr>
        <p:txBody>
          <a:bodyPr anchor="t" anchorCtr="0"/>
          <a:lstStyle>
            <a:lvl1pPr algn="l">
              <a:defRPr sz="11000" baseline="0">
                <a:solidFill>
                  <a:schemeClr val="bg1"/>
                </a:solidFill>
              </a:defRPr>
            </a:lvl1pPr>
          </a:lstStyle>
          <a:p>
            <a:r>
              <a:rPr lang="en-US"/>
              <a:t>Click to edit Master title style</a:t>
            </a:r>
          </a:p>
        </p:txBody>
      </p:sp>
      <p:sp>
        <p:nvSpPr>
          <p:cNvPr id="9"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p>
        </p:txBody>
      </p:sp>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accent1"/>
          </a:solidFill>
        </p:spPr>
        <p:txBody>
          <a:bodyPr wrap="square" lIns="0" tIns="0" rIns="0" bIns="0" rtlCol="0">
            <a:noAutofit/>
          </a:bodyPr>
          <a:lstStyle/>
          <a:p>
            <a:endParaRPr sz="1800">
              <a:latin typeface="Arial" panose="020B0604020202020204" pitchFamily="34" charset="0"/>
            </a:endParaRPr>
          </a:p>
        </p:txBody>
      </p:sp>
      <p:sp>
        <p:nvSpPr>
          <p:cNvPr id="6" name="Text Placeholder 3"/>
          <p:cNvSpPr>
            <a:spLocks noGrp="1"/>
          </p:cNvSpPr>
          <p:nvPr>
            <p:ph type="body" sz="quarter" idx="11"/>
          </p:nvPr>
        </p:nvSpPr>
        <p:spPr>
          <a:xfrm>
            <a:off x="2749463" y="5390900"/>
            <a:ext cx="845035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8981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KIT Logo - No ima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26400" y="1346400"/>
            <a:ext cx="8256000" cy="3510000"/>
          </a:xfrm>
        </p:spPr>
        <p:txBody>
          <a:bodyPr anchor="t" anchorCtr="0"/>
          <a:lstStyle>
            <a:lvl1pPr algn="l">
              <a:defRPr sz="11000">
                <a:solidFill>
                  <a:schemeClr val="bg1"/>
                </a:solidFill>
              </a:defRPr>
            </a:lvl1pPr>
          </a:lstStyle>
          <a:p>
            <a:r>
              <a:rPr lang="en-GB"/>
              <a:t>Title slide – </a:t>
            </a:r>
            <a:br>
              <a:rPr lang="en-GB"/>
            </a:br>
            <a:r>
              <a:rPr lang="en-GB"/>
              <a:t>no image</a:t>
            </a:r>
            <a:endParaRPr lang="en-US"/>
          </a:p>
        </p:txBody>
      </p:sp>
      <p:sp>
        <p:nvSpPr>
          <p:cNvPr id="4" name="object 3"/>
          <p:cNvSpPr/>
          <p:nvPr userDrawn="1"/>
        </p:nvSpPr>
        <p:spPr>
          <a:xfrm>
            <a:off x="1" y="0"/>
            <a:ext cx="1587600"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a:latin typeface="Arial" panose="020B0604020202020204" pitchFamily="34" charset="0"/>
            </a:endParaRPr>
          </a:p>
        </p:txBody>
      </p:sp>
      <p:sp>
        <p:nvSpPr>
          <p:cNvPr id="7" name="Text Placeholder 3"/>
          <p:cNvSpPr>
            <a:spLocks noGrp="1"/>
          </p:cNvSpPr>
          <p:nvPr>
            <p:ph type="body" sz="quarter" idx="11"/>
          </p:nvPr>
        </p:nvSpPr>
        <p:spPr>
          <a:xfrm>
            <a:off x="2709863" y="5041512"/>
            <a:ext cx="8230267"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
        <p:nvSpPr>
          <p:cNvPr id="6" name="Freeform 19"/>
          <p:cNvSpPr>
            <a:spLocks noChangeAspect="1" noEditPoints="1"/>
          </p:cNvSpPr>
          <p:nvPr userDrawn="1"/>
        </p:nvSpPr>
        <p:spPr bwMode="auto">
          <a:xfrm>
            <a:off x="2709863" y="525546"/>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p>
        </p:txBody>
      </p:sp>
      <p:grpSp>
        <p:nvGrpSpPr>
          <p:cNvPr id="8" name="Group 22"/>
          <p:cNvGrpSpPr>
            <a:grpSpLocks noChangeAspect="1"/>
          </p:cNvGrpSpPr>
          <p:nvPr userDrawn="1"/>
        </p:nvGrpSpPr>
        <p:grpSpPr bwMode="auto">
          <a:xfrm>
            <a:off x="2709863" y="5876925"/>
            <a:ext cx="501838" cy="276060"/>
            <a:chOff x="890" y="1506"/>
            <a:chExt cx="1527" cy="840"/>
          </a:xfrm>
          <a:solidFill>
            <a:schemeClr val="bg1"/>
          </a:solidFill>
        </p:grpSpPr>
        <p:sp>
          <p:nvSpPr>
            <p:cNvPr id="9" name="Rectangle 23"/>
            <p:cNvSpPr>
              <a:spLocks noChangeArrowheads="1"/>
            </p:cNvSpPr>
            <p:nvPr/>
          </p:nvSpPr>
          <p:spPr bwMode="auto">
            <a:xfrm>
              <a:off x="890" y="1924"/>
              <a:ext cx="72" cy="3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 name="Freeform 24"/>
            <p:cNvSpPr>
              <a:spLocks noEditPoints="1"/>
            </p:cNvSpPr>
            <p:nvPr/>
          </p:nvSpPr>
          <p:spPr bwMode="auto">
            <a:xfrm>
              <a:off x="999" y="2016"/>
              <a:ext cx="226" cy="330"/>
            </a:xfrm>
            <a:custGeom>
              <a:avLst/>
              <a:gdLst>
                <a:gd name="T0" fmla="*/ 59 w 67"/>
                <a:gd name="T1" fmla="*/ 89 h 97"/>
                <a:gd name="T2" fmla="*/ 67 w 67"/>
                <a:gd name="T3" fmla="*/ 64 h 97"/>
                <a:gd name="T4" fmla="*/ 67 w 67"/>
                <a:gd name="T5" fmla="*/ 2 h 97"/>
                <a:gd name="T6" fmla="*/ 47 w 67"/>
                <a:gd name="T7" fmla="*/ 2 h 97"/>
                <a:gd name="T8" fmla="*/ 47 w 67"/>
                <a:gd name="T9" fmla="*/ 10 h 97"/>
                <a:gd name="T10" fmla="*/ 47 w 67"/>
                <a:gd name="T11" fmla="*/ 10 h 97"/>
                <a:gd name="T12" fmla="*/ 46 w 67"/>
                <a:gd name="T13" fmla="*/ 10 h 97"/>
                <a:gd name="T14" fmla="*/ 29 w 67"/>
                <a:gd name="T15" fmla="*/ 0 h 97"/>
                <a:gd name="T16" fmla="*/ 0 w 67"/>
                <a:gd name="T17" fmla="*/ 35 h 97"/>
                <a:gd name="T18" fmla="*/ 28 w 67"/>
                <a:gd name="T19" fmla="*/ 68 h 97"/>
                <a:gd name="T20" fmla="*/ 46 w 67"/>
                <a:gd name="T21" fmla="*/ 59 h 97"/>
                <a:gd name="T22" fmla="*/ 47 w 67"/>
                <a:gd name="T23" fmla="*/ 59 h 97"/>
                <a:gd name="T24" fmla="*/ 47 w 67"/>
                <a:gd name="T25" fmla="*/ 59 h 97"/>
                <a:gd name="T26" fmla="*/ 47 w 67"/>
                <a:gd name="T27" fmla="*/ 59 h 97"/>
                <a:gd name="T28" fmla="*/ 44 w 67"/>
                <a:gd name="T29" fmla="*/ 80 h 97"/>
                <a:gd name="T30" fmla="*/ 33 w 67"/>
                <a:gd name="T31" fmla="*/ 84 h 97"/>
                <a:gd name="T32" fmla="*/ 21 w 67"/>
                <a:gd name="T33" fmla="*/ 75 h 97"/>
                <a:gd name="T34" fmla="*/ 3 w 67"/>
                <a:gd name="T35" fmla="*/ 75 h 97"/>
                <a:gd name="T36" fmla="*/ 34 w 67"/>
                <a:gd name="T37" fmla="*/ 97 h 97"/>
                <a:gd name="T38" fmla="*/ 59 w 67"/>
                <a:gd name="T39" fmla="*/ 89 h 97"/>
                <a:gd name="T40" fmla="*/ 34 w 67"/>
                <a:gd name="T41" fmla="*/ 56 h 97"/>
                <a:gd name="T42" fmla="*/ 20 w 67"/>
                <a:gd name="T43" fmla="*/ 35 h 97"/>
                <a:gd name="T44" fmla="*/ 34 w 67"/>
                <a:gd name="T45" fmla="*/ 13 h 97"/>
                <a:gd name="T46" fmla="*/ 47 w 67"/>
                <a:gd name="T47" fmla="*/ 35 h 97"/>
                <a:gd name="T48" fmla="*/ 34 w 67"/>
                <a:gd name="T49" fmla="*/ 5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7" h="97">
                  <a:moveTo>
                    <a:pt x="59" y="89"/>
                  </a:moveTo>
                  <a:cubicBezTo>
                    <a:pt x="66" y="82"/>
                    <a:pt x="67" y="72"/>
                    <a:pt x="67" y="64"/>
                  </a:cubicBezTo>
                  <a:cubicBezTo>
                    <a:pt x="67" y="2"/>
                    <a:pt x="67" y="2"/>
                    <a:pt x="67" y="2"/>
                  </a:cubicBezTo>
                  <a:cubicBezTo>
                    <a:pt x="47" y="2"/>
                    <a:pt x="47" y="2"/>
                    <a:pt x="47" y="2"/>
                  </a:cubicBezTo>
                  <a:cubicBezTo>
                    <a:pt x="47" y="10"/>
                    <a:pt x="47" y="10"/>
                    <a:pt x="47" y="10"/>
                  </a:cubicBezTo>
                  <a:cubicBezTo>
                    <a:pt x="47" y="10"/>
                    <a:pt x="47" y="10"/>
                    <a:pt x="47" y="10"/>
                  </a:cubicBezTo>
                  <a:cubicBezTo>
                    <a:pt x="46" y="10"/>
                    <a:pt x="46" y="10"/>
                    <a:pt x="46" y="10"/>
                  </a:cubicBezTo>
                  <a:cubicBezTo>
                    <a:pt x="43" y="4"/>
                    <a:pt x="38" y="0"/>
                    <a:pt x="29" y="0"/>
                  </a:cubicBezTo>
                  <a:cubicBezTo>
                    <a:pt x="10" y="0"/>
                    <a:pt x="0" y="18"/>
                    <a:pt x="0" y="35"/>
                  </a:cubicBezTo>
                  <a:cubicBezTo>
                    <a:pt x="0" y="57"/>
                    <a:pt x="14" y="68"/>
                    <a:pt x="28" y="68"/>
                  </a:cubicBezTo>
                  <a:cubicBezTo>
                    <a:pt x="34" y="68"/>
                    <a:pt x="42" y="67"/>
                    <a:pt x="46" y="59"/>
                  </a:cubicBezTo>
                  <a:cubicBezTo>
                    <a:pt x="47" y="59"/>
                    <a:pt x="47" y="59"/>
                    <a:pt x="47" y="59"/>
                  </a:cubicBezTo>
                  <a:cubicBezTo>
                    <a:pt x="47" y="59"/>
                    <a:pt x="47" y="59"/>
                    <a:pt x="47" y="59"/>
                  </a:cubicBezTo>
                  <a:cubicBezTo>
                    <a:pt x="47" y="59"/>
                    <a:pt x="47" y="59"/>
                    <a:pt x="47" y="59"/>
                  </a:cubicBezTo>
                  <a:cubicBezTo>
                    <a:pt x="48" y="67"/>
                    <a:pt x="48" y="75"/>
                    <a:pt x="44" y="80"/>
                  </a:cubicBezTo>
                  <a:cubicBezTo>
                    <a:pt x="41" y="83"/>
                    <a:pt x="38" y="84"/>
                    <a:pt x="33" y="84"/>
                  </a:cubicBezTo>
                  <a:cubicBezTo>
                    <a:pt x="28" y="84"/>
                    <a:pt x="22" y="82"/>
                    <a:pt x="21" y="75"/>
                  </a:cubicBezTo>
                  <a:cubicBezTo>
                    <a:pt x="3" y="75"/>
                    <a:pt x="3" y="75"/>
                    <a:pt x="3" y="75"/>
                  </a:cubicBezTo>
                  <a:cubicBezTo>
                    <a:pt x="3" y="90"/>
                    <a:pt x="14" y="97"/>
                    <a:pt x="34" y="97"/>
                  </a:cubicBezTo>
                  <a:cubicBezTo>
                    <a:pt x="46" y="97"/>
                    <a:pt x="54" y="94"/>
                    <a:pt x="59" y="89"/>
                  </a:cubicBezTo>
                  <a:close/>
                  <a:moveTo>
                    <a:pt x="34" y="56"/>
                  </a:moveTo>
                  <a:cubicBezTo>
                    <a:pt x="25" y="56"/>
                    <a:pt x="20" y="49"/>
                    <a:pt x="20" y="35"/>
                  </a:cubicBezTo>
                  <a:cubicBezTo>
                    <a:pt x="20" y="20"/>
                    <a:pt x="25" y="13"/>
                    <a:pt x="34" y="13"/>
                  </a:cubicBezTo>
                  <a:cubicBezTo>
                    <a:pt x="43" y="13"/>
                    <a:pt x="47" y="20"/>
                    <a:pt x="47" y="35"/>
                  </a:cubicBezTo>
                  <a:cubicBezTo>
                    <a:pt x="47" y="49"/>
                    <a:pt x="43" y="56"/>
                    <a:pt x="34"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 name="Freeform 25"/>
            <p:cNvSpPr>
              <a:spLocks/>
            </p:cNvSpPr>
            <p:nvPr/>
          </p:nvSpPr>
          <p:spPr bwMode="auto">
            <a:xfrm>
              <a:off x="1269" y="2016"/>
              <a:ext cx="217" cy="239"/>
            </a:xfrm>
            <a:custGeom>
              <a:avLst/>
              <a:gdLst>
                <a:gd name="T0" fmla="*/ 32 w 64"/>
                <a:gd name="T1" fmla="*/ 13 h 70"/>
                <a:gd name="T2" fmla="*/ 45 w 64"/>
                <a:gd name="T3" fmla="*/ 29 h 70"/>
                <a:gd name="T4" fmla="*/ 45 w 64"/>
                <a:gd name="T5" fmla="*/ 70 h 70"/>
                <a:gd name="T6" fmla="*/ 64 w 64"/>
                <a:gd name="T7" fmla="*/ 70 h 70"/>
                <a:gd name="T8" fmla="*/ 64 w 64"/>
                <a:gd name="T9" fmla="*/ 26 h 70"/>
                <a:gd name="T10" fmla="*/ 63 w 64"/>
                <a:gd name="T11" fmla="*/ 15 h 70"/>
                <a:gd name="T12" fmla="*/ 41 w 64"/>
                <a:gd name="T13" fmla="*/ 0 h 70"/>
                <a:gd name="T14" fmla="*/ 20 w 64"/>
                <a:gd name="T15" fmla="*/ 11 h 70"/>
                <a:gd name="T16" fmla="*/ 20 w 64"/>
                <a:gd name="T17" fmla="*/ 11 h 70"/>
                <a:gd name="T18" fmla="*/ 20 w 64"/>
                <a:gd name="T19" fmla="*/ 10 h 70"/>
                <a:gd name="T20" fmla="*/ 20 w 64"/>
                <a:gd name="T21" fmla="*/ 2 h 70"/>
                <a:gd name="T22" fmla="*/ 0 w 64"/>
                <a:gd name="T23" fmla="*/ 2 h 70"/>
                <a:gd name="T24" fmla="*/ 0 w 64"/>
                <a:gd name="T25" fmla="*/ 70 h 70"/>
                <a:gd name="T26" fmla="*/ 20 w 64"/>
                <a:gd name="T27" fmla="*/ 70 h 70"/>
                <a:gd name="T28" fmla="*/ 20 w 64"/>
                <a:gd name="T29" fmla="*/ 29 h 70"/>
                <a:gd name="T30" fmla="*/ 32 w 64"/>
                <a:gd name="T31" fmla="*/ 13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70">
                  <a:moveTo>
                    <a:pt x="32" y="13"/>
                  </a:moveTo>
                  <a:cubicBezTo>
                    <a:pt x="40" y="13"/>
                    <a:pt x="45" y="19"/>
                    <a:pt x="45" y="29"/>
                  </a:cubicBezTo>
                  <a:cubicBezTo>
                    <a:pt x="45" y="70"/>
                    <a:pt x="45" y="70"/>
                    <a:pt x="45" y="70"/>
                  </a:cubicBezTo>
                  <a:cubicBezTo>
                    <a:pt x="64" y="70"/>
                    <a:pt x="64" y="70"/>
                    <a:pt x="64" y="70"/>
                  </a:cubicBezTo>
                  <a:cubicBezTo>
                    <a:pt x="64" y="26"/>
                    <a:pt x="64" y="26"/>
                    <a:pt x="64" y="26"/>
                  </a:cubicBezTo>
                  <a:cubicBezTo>
                    <a:pt x="64" y="23"/>
                    <a:pt x="64" y="19"/>
                    <a:pt x="63" y="15"/>
                  </a:cubicBezTo>
                  <a:cubicBezTo>
                    <a:pt x="61" y="5"/>
                    <a:pt x="48" y="0"/>
                    <a:pt x="41" y="0"/>
                  </a:cubicBezTo>
                  <a:cubicBezTo>
                    <a:pt x="32" y="0"/>
                    <a:pt x="25" y="4"/>
                    <a:pt x="20" y="11"/>
                  </a:cubicBezTo>
                  <a:cubicBezTo>
                    <a:pt x="20" y="11"/>
                    <a:pt x="20" y="11"/>
                    <a:pt x="20" y="11"/>
                  </a:cubicBezTo>
                  <a:cubicBezTo>
                    <a:pt x="20" y="10"/>
                    <a:pt x="20" y="10"/>
                    <a:pt x="20" y="10"/>
                  </a:cubicBezTo>
                  <a:cubicBezTo>
                    <a:pt x="20" y="2"/>
                    <a:pt x="20" y="2"/>
                    <a:pt x="20" y="2"/>
                  </a:cubicBezTo>
                  <a:cubicBezTo>
                    <a:pt x="0" y="2"/>
                    <a:pt x="0" y="2"/>
                    <a:pt x="0" y="2"/>
                  </a:cubicBezTo>
                  <a:cubicBezTo>
                    <a:pt x="0" y="70"/>
                    <a:pt x="0" y="70"/>
                    <a:pt x="0" y="70"/>
                  </a:cubicBezTo>
                  <a:cubicBezTo>
                    <a:pt x="20" y="70"/>
                    <a:pt x="20" y="70"/>
                    <a:pt x="20" y="70"/>
                  </a:cubicBezTo>
                  <a:cubicBezTo>
                    <a:pt x="20" y="29"/>
                    <a:pt x="20" y="29"/>
                    <a:pt x="20" y="29"/>
                  </a:cubicBezTo>
                  <a:cubicBezTo>
                    <a:pt x="20" y="20"/>
                    <a:pt x="25" y="13"/>
                    <a:pt x="3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 name="Rectangle 26"/>
            <p:cNvSpPr>
              <a:spLocks noChangeArrowheads="1"/>
            </p:cNvSpPr>
            <p:nvPr/>
          </p:nvSpPr>
          <p:spPr bwMode="auto">
            <a:xfrm>
              <a:off x="1533" y="2023"/>
              <a:ext cx="65" cy="2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 name="Rectangle 27"/>
            <p:cNvSpPr>
              <a:spLocks noChangeArrowheads="1"/>
            </p:cNvSpPr>
            <p:nvPr/>
          </p:nvSpPr>
          <p:spPr bwMode="auto">
            <a:xfrm>
              <a:off x="1530" y="1924"/>
              <a:ext cx="71" cy="5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 name="Freeform 28"/>
            <p:cNvSpPr>
              <a:spLocks/>
            </p:cNvSpPr>
            <p:nvPr/>
          </p:nvSpPr>
          <p:spPr bwMode="auto">
            <a:xfrm>
              <a:off x="1628" y="1955"/>
              <a:ext cx="166" cy="306"/>
            </a:xfrm>
            <a:custGeom>
              <a:avLst/>
              <a:gdLst>
                <a:gd name="T0" fmla="*/ 33 w 49"/>
                <a:gd name="T1" fmla="*/ 90 h 90"/>
                <a:gd name="T2" fmla="*/ 48 w 49"/>
                <a:gd name="T3" fmla="*/ 88 h 90"/>
                <a:gd name="T4" fmla="*/ 48 w 49"/>
                <a:gd name="T5" fmla="*/ 77 h 90"/>
                <a:gd name="T6" fmla="*/ 47 w 49"/>
                <a:gd name="T7" fmla="*/ 77 h 90"/>
                <a:gd name="T8" fmla="*/ 42 w 49"/>
                <a:gd name="T9" fmla="*/ 77 h 90"/>
                <a:gd name="T10" fmla="*/ 34 w 49"/>
                <a:gd name="T11" fmla="*/ 65 h 90"/>
                <a:gd name="T12" fmla="*/ 34 w 49"/>
                <a:gd name="T13" fmla="*/ 33 h 90"/>
                <a:gd name="T14" fmla="*/ 49 w 49"/>
                <a:gd name="T15" fmla="*/ 33 h 90"/>
                <a:gd name="T16" fmla="*/ 49 w 49"/>
                <a:gd name="T17" fmla="*/ 20 h 90"/>
                <a:gd name="T18" fmla="*/ 34 w 49"/>
                <a:gd name="T19" fmla="*/ 20 h 90"/>
                <a:gd name="T20" fmla="*/ 34 w 49"/>
                <a:gd name="T21" fmla="*/ 0 h 90"/>
                <a:gd name="T22" fmla="*/ 14 w 49"/>
                <a:gd name="T23" fmla="*/ 7 h 90"/>
                <a:gd name="T24" fmla="*/ 14 w 49"/>
                <a:gd name="T25" fmla="*/ 20 h 90"/>
                <a:gd name="T26" fmla="*/ 0 w 49"/>
                <a:gd name="T27" fmla="*/ 20 h 90"/>
                <a:gd name="T28" fmla="*/ 0 w 49"/>
                <a:gd name="T29" fmla="*/ 33 h 90"/>
                <a:gd name="T30" fmla="*/ 14 w 49"/>
                <a:gd name="T31" fmla="*/ 33 h 90"/>
                <a:gd name="T32" fmla="*/ 14 w 49"/>
                <a:gd name="T33" fmla="*/ 67 h 90"/>
                <a:gd name="T34" fmla="*/ 33 w 49"/>
                <a:gd name="T35"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90">
                  <a:moveTo>
                    <a:pt x="33" y="90"/>
                  </a:moveTo>
                  <a:cubicBezTo>
                    <a:pt x="36" y="90"/>
                    <a:pt x="46" y="89"/>
                    <a:pt x="48" y="88"/>
                  </a:cubicBezTo>
                  <a:cubicBezTo>
                    <a:pt x="48" y="77"/>
                    <a:pt x="48" y="77"/>
                    <a:pt x="48" y="77"/>
                  </a:cubicBezTo>
                  <a:cubicBezTo>
                    <a:pt x="48" y="77"/>
                    <a:pt x="47" y="77"/>
                    <a:pt x="47" y="77"/>
                  </a:cubicBezTo>
                  <a:cubicBezTo>
                    <a:pt x="45" y="77"/>
                    <a:pt x="44" y="77"/>
                    <a:pt x="42" y="77"/>
                  </a:cubicBezTo>
                  <a:cubicBezTo>
                    <a:pt x="35" y="77"/>
                    <a:pt x="34" y="74"/>
                    <a:pt x="34" y="65"/>
                  </a:cubicBezTo>
                  <a:cubicBezTo>
                    <a:pt x="34" y="33"/>
                    <a:pt x="34" y="33"/>
                    <a:pt x="34" y="33"/>
                  </a:cubicBezTo>
                  <a:cubicBezTo>
                    <a:pt x="49" y="33"/>
                    <a:pt x="49" y="33"/>
                    <a:pt x="49" y="33"/>
                  </a:cubicBezTo>
                  <a:cubicBezTo>
                    <a:pt x="49" y="20"/>
                    <a:pt x="49" y="20"/>
                    <a:pt x="49" y="20"/>
                  </a:cubicBezTo>
                  <a:cubicBezTo>
                    <a:pt x="34" y="20"/>
                    <a:pt x="34" y="20"/>
                    <a:pt x="34" y="20"/>
                  </a:cubicBezTo>
                  <a:cubicBezTo>
                    <a:pt x="34" y="0"/>
                    <a:pt x="34" y="0"/>
                    <a:pt x="34" y="0"/>
                  </a:cubicBezTo>
                  <a:cubicBezTo>
                    <a:pt x="14" y="7"/>
                    <a:pt x="14" y="7"/>
                    <a:pt x="14" y="7"/>
                  </a:cubicBezTo>
                  <a:cubicBezTo>
                    <a:pt x="14" y="20"/>
                    <a:pt x="14" y="20"/>
                    <a:pt x="14" y="20"/>
                  </a:cubicBezTo>
                  <a:cubicBezTo>
                    <a:pt x="0" y="20"/>
                    <a:pt x="0" y="20"/>
                    <a:pt x="0" y="20"/>
                  </a:cubicBezTo>
                  <a:cubicBezTo>
                    <a:pt x="0" y="33"/>
                    <a:pt x="0" y="33"/>
                    <a:pt x="0" y="33"/>
                  </a:cubicBezTo>
                  <a:cubicBezTo>
                    <a:pt x="14" y="33"/>
                    <a:pt x="14" y="33"/>
                    <a:pt x="14" y="33"/>
                  </a:cubicBezTo>
                  <a:cubicBezTo>
                    <a:pt x="14" y="67"/>
                    <a:pt x="14" y="67"/>
                    <a:pt x="14" y="67"/>
                  </a:cubicBezTo>
                  <a:cubicBezTo>
                    <a:pt x="14" y="82"/>
                    <a:pt x="17" y="90"/>
                    <a:pt x="33"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 name="Rectangle 29"/>
            <p:cNvSpPr>
              <a:spLocks noChangeArrowheads="1"/>
            </p:cNvSpPr>
            <p:nvPr/>
          </p:nvSpPr>
          <p:spPr bwMode="auto">
            <a:xfrm>
              <a:off x="1828" y="2023"/>
              <a:ext cx="68" cy="2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6" name="Rectangle 30"/>
            <p:cNvSpPr>
              <a:spLocks noChangeArrowheads="1"/>
            </p:cNvSpPr>
            <p:nvPr/>
          </p:nvSpPr>
          <p:spPr bwMode="auto">
            <a:xfrm>
              <a:off x="1824" y="1924"/>
              <a:ext cx="72" cy="5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7" name="Freeform 31"/>
            <p:cNvSpPr>
              <a:spLocks noEditPoints="1"/>
            </p:cNvSpPr>
            <p:nvPr/>
          </p:nvSpPr>
          <p:spPr bwMode="auto">
            <a:xfrm>
              <a:off x="1929" y="2016"/>
              <a:ext cx="241" cy="245"/>
            </a:xfrm>
            <a:custGeom>
              <a:avLst/>
              <a:gdLst>
                <a:gd name="T0" fmla="*/ 36 w 71"/>
                <a:gd name="T1" fmla="*/ 0 h 72"/>
                <a:gd name="T2" fmla="*/ 0 w 71"/>
                <a:gd name="T3" fmla="*/ 36 h 72"/>
                <a:gd name="T4" fmla="*/ 36 w 71"/>
                <a:gd name="T5" fmla="*/ 72 h 72"/>
                <a:gd name="T6" fmla="*/ 71 w 71"/>
                <a:gd name="T7" fmla="*/ 36 h 72"/>
                <a:gd name="T8" fmla="*/ 36 w 71"/>
                <a:gd name="T9" fmla="*/ 0 h 72"/>
                <a:gd name="T10" fmla="*/ 36 w 71"/>
                <a:gd name="T11" fmla="*/ 59 h 72"/>
                <a:gd name="T12" fmla="*/ 21 w 71"/>
                <a:gd name="T13" fmla="*/ 36 h 72"/>
                <a:gd name="T14" fmla="*/ 36 w 71"/>
                <a:gd name="T15" fmla="*/ 13 h 72"/>
                <a:gd name="T16" fmla="*/ 51 w 71"/>
                <a:gd name="T17" fmla="*/ 36 h 72"/>
                <a:gd name="T18" fmla="*/ 36 w 71"/>
                <a:gd name="T19" fmla="*/ 5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72">
                  <a:moveTo>
                    <a:pt x="36" y="0"/>
                  </a:moveTo>
                  <a:cubicBezTo>
                    <a:pt x="14" y="0"/>
                    <a:pt x="0" y="14"/>
                    <a:pt x="0" y="36"/>
                  </a:cubicBezTo>
                  <a:cubicBezTo>
                    <a:pt x="0" y="58"/>
                    <a:pt x="14" y="72"/>
                    <a:pt x="36" y="72"/>
                  </a:cubicBezTo>
                  <a:cubicBezTo>
                    <a:pt x="57" y="72"/>
                    <a:pt x="71" y="58"/>
                    <a:pt x="71" y="36"/>
                  </a:cubicBezTo>
                  <a:cubicBezTo>
                    <a:pt x="71" y="14"/>
                    <a:pt x="57" y="0"/>
                    <a:pt x="36" y="0"/>
                  </a:cubicBezTo>
                  <a:close/>
                  <a:moveTo>
                    <a:pt x="36" y="59"/>
                  </a:moveTo>
                  <a:cubicBezTo>
                    <a:pt x="22" y="59"/>
                    <a:pt x="21" y="46"/>
                    <a:pt x="21" y="36"/>
                  </a:cubicBezTo>
                  <a:cubicBezTo>
                    <a:pt x="21" y="26"/>
                    <a:pt x="22" y="13"/>
                    <a:pt x="36" y="13"/>
                  </a:cubicBezTo>
                  <a:cubicBezTo>
                    <a:pt x="49" y="13"/>
                    <a:pt x="51" y="26"/>
                    <a:pt x="51" y="36"/>
                  </a:cubicBezTo>
                  <a:cubicBezTo>
                    <a:pt x="51" y="46"/>
                    <a:pt x="49" y="59"/>
                    <a:pt x="36"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8" name="Freeform 32"/>
            <p:cNvSpPr>
              <a:spLocks/>
            </p:cNvSpPr>
            <p:nvPr/>
          </p:nvSpPr>
          <p:spPr bwMode="auto">
            <a:xfrm>
              <a:off x="2200" y="2016"/>
              <a:ext cx="217" cy="239"/>
            </a:xfrm>
            <a:custGeom>
              <a:avLst/>
              <a:gdLst>
                <a:gd name="T0" fmla="*/ 32 w 64"/>
                <a:gd name="T1" fmla="*/ 13 h 70"/>
                <a:gd name="T2" fmla="*/ 45 w 64"/>
                <a:gd name="T3" fmla="*/ 29 h 70"/>
                <a:gd name="T4" fmla="*/ 45 w 64"/>
                <a:gd name="T5" fmla="*/ 70 h 70"/>
                <a:gd name="T6" fmla="*/ 64 w 64"/>
                <a:gd name="T7" fmla="*/ 70 h 70"/>
                <a:gd name="T8" fmla="*/ 64 w 64"/>
                <a:gd name="T9" fmla="*/ 26 h 70"/>
                <a:gd name="T10" fmla="*/ 63 w 64"/>
                <a:gd name="T11" fmla="*/ 15 h 70"/>
                <a:gd name="T12" fmla="*/ 41 w 64"/>
                <a:gd name="T13" fmla="*/ 0 h 70"/>
                <a:gd name="T14" fmla="*/ 21 w 64"/>
                <a:gd name="T15" fmla="*/ 11 h 70"/>
                <a:gd name="T16" fmla="*/ 20 w 64"/>
                <a:gd name="T17" fmla="*/ 11 h 70"/>
                <a:gd name="T18" fmla="*/ 20 w 64"/>
                <a:gd name="T19" fmla="*/ 10 h 70"/>
                <a:gd name="T20" fmla="*/ 20 w 64"/>
                <a:gd name="T21" fmla="*/ 2 h 70"/>
                <a:gd name="T22" fmla="*/ 0 w 64"/>
                <a:gd name="T23" fmla="*/ 2 h 70"/>
                <a:gd name="T24" fmla="*/ 0 w 64"/>
                <a:gd name="T25" fmla="*/ 70 h 70"/>
                <a:gd name="T26" fmla="*/ 20 w 64"/>
                <a:gd name="T27" fmla="*/ 70 h 70"/>
                <a:gd name="T28" fmla="*/ 20 w 64"/>
                <a:gd name="T29" fmla="*/ 29 h 70"/>
                <a:gd name="T30" fmla="*/ 32 w 64"/>
                <a:gd name="T31" fmla="*/ 13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70">
                  <a:moveTo>
                    <a:pt x="32" y="13"/>
                  </a:moveTo>
                  <a:cubicBezTo>
                    <a:pt x="40" y="13"/>
                    <a:pt x="45" y="19"/>
                    <a:pt x="45" y="29"/>
                  </a:cubicBezTo>
                  <a:cubicBezTo>
                    <a:pt x="45" y="70"/>
                    <a:pt x="45" y="70"/>
                    <a:pt x="45" y="70"/>
                  </a:cubicBezTo>
                  <a:cubicBezTo>
                    <a:pt x="64" y="70"/>
                    <a:pt x="64" y="70"/>
                    <a:pt x="64" y="70"/>
                  </a:cubicBezTo>
                  <a:cubicBezTo>
                    <a:pt x="64" y="26"/>
                    <a:pt x="64" y="26"/>
                    <a:pt x="64" y="26"/>
                  </a:cubicBezTo>
                  <a:cubicBezTo>
                    <a:pt x="64" y="23"/>
                    <a:pt x="64" y="19"/>
                    <a:pt x="63" y="15"/>
                  </a:cubicBezTo>
                  <a:cubicBezTo>
                    <a:pt x="61" y="5"/>
                    <a:pt x="48" y="0"/>
                    <a:pt x="41" y="0"/>
                  </a:cubicBezTo>
                  <a:cubicBezTo>
                    <a:pt x="32" y="0"/>
                    <a:pt x="25" y="4"/>
                    <a:pt x="21" y="11"/>
                  </a:cubicBezTo>
                  <a:cubicBezTo>
                    <a:pt x="20" y="11"/>
                    <a:pt x="20" y="11"/>
                    <a:pt x="20" y="11"/>
                  </a:cubicBezTo>
                  <a:cubicBezTo>
                    <a:pt x="20" y="10"/>
                    <a:pt x="20" y="10"/>
                    <a:pt x="20" y="10"/>
                  </a:cubicBezTo>
                  <a:cubicBezTo>
                    <a:pt x="20" y="2"/>
                    <a:pt x="20" y="2"/>
                    <a:pt x="20" y="2"/>
                  </a:cubicBezTo>
                  <a:cubicBezTo>
                    <a:pt x="0" y="2"/>
                    <a:pt x="0" y="2"/>
                    <a:pt x="0" y="2"/>
                  </a:cubicBezTo>
                  <a:cubicBezTo>
                    <a:pt x="0" y="70"/>
                    <a:pt x="0" y="70"/>
                    <a:pt x="0" y="70"/>
                  </a:cubicBezTo>
                  <a:cubicBezTo>
                    <a:pt x="20" y="70"/>
                    <a:pt x="20" y="70"/>
                    <a:pt x="20" y="70"/>
                  </a:cubicBezTo>
                  <a:cubicBezTo>
                    <a:pt x="20" y="29"/>
                    <a:pt x="20" y="29"/>
                    <a:pt x="20" y="29"/>
                  </a:cubicBezTo>
                  <a:cubicBezTo>
                    <a:pt x="20" y="20"/>
                    <a:pt x="25" y="13"/>
                    <a:pt x="3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9" name="Rectangle 33"/>
            <p:cNvSpPr>
              <a:spLocks noChangeArrowheads="1"/>
            </p:cNvSpPr>
            <p:nvPr/>
          </p:nvSpPr>
          <p:spPr bwMode="auto">
            <a:xfrm>
              <a:off x="890" y="1513"/>
              <a:ext cx="92" cy="3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0" name="Freeform 34"/>
            <p:cNvSpPr>
              <a:spLocks/>
            </p:cNvSpPr>
            <p:nvPr/>
          </p:nvSpPr>
          <p:spPr bwMode="auto">
            <a:xfrm>
              <a:off x="982" y="1513"/>
              <a:ext cx="233" cy="354"/>
            </a:xfrm>
            <a:custGeom>
              <a:avLst/>
              <a:gdLst>
                <a:gd name="T0" fmla="*/ 233 w 233"/>
                <a:gd name="T1" fmla="*/ 354 h 354"/>
                <a:gd name="T2" fmla="*/ 101 w 233"/>
                <a:gd name="T3" fmla="*/ 156 h 354"/>
                <a:gd name="T4" fmla="*/ 101 w 233"/>
                <a:gd name="T5" fmla="*/ 156 h 354"/>
                <a:gd name="T6" fmla="*/ 223 w 233"/>
                <a:gd name="T7" fmla="*/ 0 h 354"/>
                <a:gd name="T8" fmla="*/ 115 w 233"/>
                <a:gd name="T9" fmla="*/ 0 h 354"/>
                <a:gd name="T10" fmla="*/ 0 w 233"/>
                <a:gd name="T11" fmla="*/ 160 h 354"/>
                <a:gd name="T12" fmla="*/ 118 w 233"/>
                <a:gd name="T13" fmla="*/ 354 h 354"/>
                <a:gd name="T14" fmla="*/ 233 w 233"/>
                <a:gd name="T15" fmla="*/ 354 h 3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 h="354">
                  <a:moveTo>
                    <a:pt x="233" y="354"/>
                  </a:moveTo>
                  <a:lnTo>
                    <a:pt x="101" y="156"/>
                  </a:lnTo>
                  <a:lnTo>
                    <a:pt x="101" y="156"/>
                  </a:lnTo>
                  <a:lnTo>
                    <a:pt x="223" y="0"/>
                  </a:lnTo>
                  <a:lnTo>
                    <a:pt x="115" y="0"/>
                  </a:lnTo>
                  <a:lnTo>
                    <a:pt x="0" y="160"/>
                  </a:lnTo>
                  <a:lnTo>
                    <a:pt x="118" y="354"/>
                  </a:lnTo>
                  <a:lnTo>
                    <a:pt x="233" y="3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1" name="Freeform 35"/>
            <p:cNvSpPr>
              <a:spLocks noEditPoints="1"/>
            </p:cNvSpPr>
            <p:nvPr/>
          </p:nvSpPr>
          <p:spPr bwMode="auto">
            <a:xfrm>
              <a:off x="1253" y="1513"/>
              <a:ext cx="301" cy="354"/>
            </a:xfrm>
            <a:custGeom>
              <a:avLst/>
              <a:gdLst>
                <a:gd name="T0" fmla="*/ 89 w 89"/>
                <a:gd name="T1" fmla="*/ 33 h 104"/>
                <a:gd name="T2" fmla="*/ 47 w 89"/>
                <a:gd name="T3" fmla="*/ 0 h 104"/>
                <a:gd name="T4" fmla="*/ 0 w 89"/>
                <a:gd name="T5" fmla="*/ 0 h 104"/>
                <a:gd name="T6" fmla="*/ 0 w 89"/>
                <a:gd name="T7" fmla="*/ 104 h 104"/>
                <a:gd name="T8" fmla="*/ 27 w 89"/>
                <a:gd name="T9" fmla="*/ 104 h 104"/>
                <a:gd name="T10" fmla="*/ 27 w 89"/>
                <a:gd name="T11" fmla="*/ 66 h 104"/>
                <a:gd name="T12" fmla="*/ 47 w 89"/>
                <a:gd name="T13" fmla="*/ 66 h 104"/>
                <a:gd name="T14" fmla="*/ 89 w 89"/>
                <a:gd name="T15" fmla="*/ 33 h 104"/>
                <a:gd name="T16" fmla="*/ 43 w 89"/>
                <a:gd name="T17" fmla="*/ 48 h 104"/>
                <a:gd name="T18" fmla="*/ 27 w 89"/>
                <a:gd name="T19" fmla="*/ 48 h 104"/>
                <a:gd name="T20" fmla="*/ 27 w 89"/>
                <a:gd name="T21" fmla="*/ 19 h 104"/>
                <a:gd name="T22" fmla="*/ 43 w 89"/>
                <a:gd name="T23" fmla="*/ 19 h 104"/>
                <a:gd name="T24" fmla="*/ 61 w 89"/>
                <a:gd name="T25" fmla="*/ 33 h 104"/>
                <a:gd name="T26" fmla="*/ 43 w 89"/>
                <a:gd name="T27" fmla="*/ 4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104">
                  <a:moveTo>
                    <a:pt x="89" y="33"/>
                  </a:moveTo>
                  <a:cubicBezTo>
                    <a:pt x="89" y="11"/>
                    <a:pt x="76" y="0"/>
                    <a:pt x="47" y="0"/>
                  </a:cubicBezTo>
                  <a:cubicBezTo>
                    <a:pt x="0" y="0"/>
                    <a:pt x="0" y="0"/>
                    <a:pt x="0" y="0"/>
                  </a:cubicBezTo>
                  <a:cubicBezTo>
                    <a:pt x="0" y="104"/>
                    <a:pt x="0" y="104"/>
                    <a:pt x="0" y="104"/>
                  </a:cubicBezTo>
                  <a:cubicBezTo>
                    <a:pt x="27" y="104"/>
                    <a:pt x="27" y="104"/>
                    <a:pt x="27" y="104"/>
                  </a:cubicBezTo>
                  <a:cubicBezTo>
                    <a:pt x="27" y="66"/>
                    <a:pt x="27" y="66"/>
                    <a:pt x="27" y="66"/>
                  </a:cubicBezTo>
                  <a:cubicBezTo>
                    <a:pt x="47" y="66"/>
                    <a:pt x="47" y="66"/>
                    <a:pt x="47" y="66"/>
                  </a:cubicBezTo>
                  <a:cubicBezTo>
                    <a:pt x="76" y="66"/>
                    <a:pt x="89" y="56"/>
                    <a:pt x="89" y="33"/>
                  </a:cubicBezTo>
                  <a:close/>
                  <a:moveTo>
                    <a:pt x="43" y="48"/>
                  </a:moveTo>
                  <a:cubicBezTo>
                    <a:pt x="27" y="48"/>
                    <a:pt x="27" y="48"/>
                    <a:pt x="27" y="48"/>
                  </a:cubicBezTo>
                  <a:cubicBezTo>
                    <a:pt x="27" y="19"/>
                    <a:pt x="27" y="19"/>
                    <a:pt x="27" y="19"/>
                  </a:cubicBezTo>
                  <a:cubicBezTo>
                    <a:pt x="43" y="19"/>
                    <a:pt x="43" y="19"/>
                    <a:pt x="43" y="19"/>
                  </a:cubicBezTo>
                  <a:cubicBezTo>
                    <a:pt x="58" y="19"/>
                    <a:pt x="61" y="27"/>
                    <a:pt x="61" y="33"/>
                  </a:cubicBezTo>
                  <a:cubicBezTo>
                    <a:pt x="61" y="40"/>
                    <a:pt x="58" y="47"/>
                    <a:pt x="4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2" name="Freeform 36"/>
            <p:cNvSpPr>
              <a:spLocks/>
            </p:cNvSpPr>
            <p:nvPr/>
          </p:nvSpPr>
          <p:spPr bwMode="auto">
            <a:xfrm>
              <a:off x="1594" y="1513"/>
              <a:ext cx="423" cy="354"/>
            </a:xfrm>
            <a:custGeom>
              <a:avLst/>
              <a:gdLst>
                <a:gd name="T0" fmla="*/ 423 w 423"/>
                <a:gd name="T1" fmla="*/ 354 h 354"/>
                <a:gd name="T2" fmla="*/ 423 w 423"/>
                <a:gd name="T3" fmla="*/ 0 h 354"/>
                <a:gd name="T4" fmla="*/ 274 w 423"/>
                <a:gd name="T5" fmla="*/ 0 h 354"/>
                <a:gd name="T6" fmla="*/ 217 w 423"/>
                <a:gd name="T7" fmla="*/ 245 h 354"/>
                <a:gd name="T8" fmla="*/ 210 w 423"/>
                <a:gd name="T9" fmla="*/ 245 h 354"/>
                <a:gd name="T10" fmla="*/ 210 w 423"/>
                <a:gd name="T11" fmla="*/ 245 h 354"/>
                <a:gd name="T12" fmla="*/ 153 w 423"/>
                <a:gd name="T13" fmla="*/ 0 h 354"/>
                <a:gd name="T14" fmla="*/ 0 w 423"/>
                <a:gd name="T15" fmla="*/ 0 h 354"/>
                <a:gd name="T16" fmla="*/ 0 w 423"/>
                <a:gd name="T17" fmla="*/ 354 h 354"/>
                <a:gd name="T18" fmla="*/ 82 w 423"/>
                <a:gd name="T19" fmla="*/ 354 h 354"/>
                <a:gd name="T20" fmla="*/ 82 w 423"/>
                <a:gd name="T21" fmla="*/ 51 h 354"/>
                <a:gd name="T22" fmla="*/ 85 w 423"/>
                <a:gd name="T23" fmla="*/ 51 h 354"/>
                <a:gd name="T24" fmla="*/ 166 w 423"/>
                <a:gd name="T25" fmla="*/ 354 h 354"/>
                <a:gd name="T26" fmla="*/ 251 w 423"/>
                <a:gd name="T27" fmla="*/ 354 h 354"/>
                <a:gd name="T28" fmla="*/ 339 w 423"/>
                <a:gd name="T29" fmla="*/ 54 h 354"/>
                <a:gd name="T30" fmla="*/ 342 w 423"/>
                <a:gd name="T31" fmla="*/ 54 h 354"/>
                <a:gd name="T32" fmla="*/ 342 w 423"/>
                <a:gd name="T33" fmla="*/ 354 h 354"/>
                <a:gd name="T34" fmla="*/ 423 w 423"/>
                <a:gd name="T35" fmla="*/ 354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3" h="354">
                  <a:moveTo>
                    <a:pt x="423" y="354"/>
                  </a:moveTo>
                  <a:lnTo>
                    <a:pt x="423" y="0"/>
                  </a:lnTo>
                  <a:lnTo>
                    <a:pt x="274" y="0"/>
                  </a:lnTo>
                  <a:lnTo>
                    <a:pt x="217" y="245"/>
                  </a:lnTo>
                  <a:lnTo>
                    <a:pt x="210" y="245"/>
                  </a:lnTo>
                  <a:lnTo>
                    <a:pt x="210" y="245"/>
                  </a:lnTo>
                  <a:lnTo>
                    <a:pt x="153" y="0"/>
                  </a:lnTo>
                  <a:lnTo>
                    <a:pt x="0" y="0"/>
                  </a:lnTo>
                  <a:lnTo>
                    <a:pt x="0" y="354"/>
                  </a:lnTo>
                  <a:lnTo>
                    <a:pt x="82" y="354"/>
                  </a:lnTo>
                  <a:lnTo>
                    <a:pt x="82" y="51"/>
                  </a:lnTo>
                  <a:lnTo>
                    <a:pt x="85" y="51"/>
                  </a:lnTo>
                  <a:lnTo>
                    <a:pt x="166" y="354"/>
                  </a:lnTo>
                  <a:lnTo>
                    <a:pt x="251" y="354"/>
                  </a:lnTo>
                  <a:lnTo>
                    <a:pt x="339" y="54"/>
                  </a:lnTo>
                  <a:lnTo>
                    <a:pt x="342" y="54"/>
                  </a:lnTo>
                  <a:lnTo>
                    <a:pt x="342" y="354"/>
                  </a:lnTo>
                  <a:lnTo>
                    <a:pt x="423" y="3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3" name="Freeform 37"/>
            <p:cNvSpPr>
              <a:spLocks/>
            </p:cNvSpPr>
            <p:nvPr/>
          </p:nvSpPr>
          <p:spPr bwMode="auto">
            <a:xfrm>
              <a:off x="2061" y="1506"/>
              <a:ext cx="356" cy="367"/>
            </a:xfrm>
            <a:custGeom>
              <a:avLst/>
              <a:gdLst>
                <a:gd name="T0" fmla="*/ 58 w 105"/>
                <a:gd name="T1" fmla="*/ 0 h 108"/>
                <a:gd name="T2" fmla="*/ 52 w 105"/>
                <a:gd name="T3" fmla="*/ 0 h 108"/>
                <a:gd name="T4" fmla="*/ 0 w 105"/>
                <a:gd name="T5" fmla="*/ 54 h 108"/>
                <a:gd name="T6" fmla="*/ 52 w 105"/>
                <a:gd name="T7" fmla="*/ 108 h 108"/>
                <a:gd name="T8" fmla="*/ 91 w 105"/>
                <a:gd name="T9" fmla="*/ 105 h 108"/>
                <a:gd name="T10" fmla="*/ 105 w 105"/>
                <a:gd name="T11" fmla="*/ 103 h 108"/>
                <a:gd name="T12" fmla="*/ 105 w 105"/>
                <a:gd name="T13" fmla="*/ 48 h 108"/>
                <a:gd name="T14" fmla="*/ 56 w 105"/>
                <a:gd name="T15" fmla="*/ 48 h 108"/>
                <a:gd name="T16" fmla="*/ 56 w 105"/>
                <a:gd name="T17" fmla="*/ 66 h 108"/>
                <a:gd name="T18" fmla="*/ 78 w 105"/>
                <a:gd name="T19" fmla="*/ 66 h 108"/>
                <a:gd name="T20" fmla="*/ 78 w 105"/>
                <a:gd name="T21" fmla="*/ 88 h 108"/>
                <a:gd name="T22" fmla="*/ 77 w 105"/>
                <a:gd name="T23" fmla="*/ 88 h 108"/>
                <a:gd name="T24" fmla="*/ 61 w 105"/>
                <a:gd name="T25" fmla="*/ 90 h 108"/>
                <a:gd name="T26" fmla="*/ 29 w 105"/>
                <a:gd name="T27" fmla="*/ 54 h 108"/>
                <a:gd name="T28" fmla="*/ 57 w 105"/>
                <a:gd name="T29" fmla="*/ 18 h 108"/>
                <a:gd name="T30" fmla="*/ 77 w 105"/>
                <a:gd name="T31" fmla="*/ 32 h 108"/>
                <a:gd name="T32" fmla="*/ 104 w 105"/>
                <a:gd name="T33" fmla="*/ 32 h 108"/>
                <a:gd name="T34" fmla="*/ 96 w 105"/>
                <a:gd name="T35" fmla="*/ 10 h 108"/>
                <a:gd name="T36" fmla="*/ 58 w 105"/>
                <a:gd name="T37"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5" h="108">
                  <a:moveTo>
                    <a:pt x="58" y="0"/>
                  </a:moveTo>
                  <a:cubicBezTo>
                    <a:pt x="56" y="0"/>
                    <a:pt x="54" y="0"/>
                    <a:pt x="52" y="0"/>
                  </a:cubicBezTo>
                  <a:cubicBezTo>
                    <a:pt x="20" y="1"/>
                    <a:pt x="0" y="22"/>
                    <a:pt x="0" y="54"/>
                  </a:cubicBezTo>
                  <a:cubicBezTo>
                    <a:pt x="0" y="87"/>
                    <a:pt x="20" y="107"/>
                    <a:pt x="52" y="108"/>
                  </a:cubicBezTo>
                  <a:cubicBezTo>
                    <a:pt x="71" y="108"/>
                    <a:pt x="79" y="107"/>
                    <a:pt x="91" y="105"/>
                  </a:cubicBezTo>
                  <a:cubicBezTo>
                    <a:pt x="95" y="104"/>
                    <a:pt x="99" y="104"/>
                    <a:pt x="105" y="103"/>
                  </a:cubicBezTo>
                  <a:cubicBezTo>
                    <a:pt x="105" y="48"/>
                    <a:pt x="105" y="48"/>
                    <a:pt x="105" y="48"/>
                  </a:cubicBezTo>
                  <a:cubicBezTo>
                    <a:pt x="56" y="48"/>
                    <a:pt x="56" y="48"/>
                    <a:pt x="56" y="48"/>
                  </a:cubicBezTo>
                  <a:cubicBezTo>
                    <a:pt x="56" y="66"/>
                    <a:pt x="56" y="66"/>
                    <a:pt x="56" y="66"/>
                  </a:cubicBezTo>
                  <a:cubicBezTo>
                    <a:pt x="78" y="66"/>
                    <a:pt x="78" y="66"/>
                    <a:pt x="78" y="66"/>
                  </a:cubicBezTo>
                  <a:cubicBezTo>
                    <a:pt x="78" y="88"/>
                    <a:pt x="78" y="88"/>
                    <a:pt x="78" y="88"/>
                  </a:cubicBezTo>
                  <a:cubicBezTo>
                    <a:pt x="77" y="88"/>
                    <a:pt x="77" y="88"/>
                    <a:pt x="77" y="88"/>
                  </a:cubicBezTo>
                  <a:cubicBezTo>
                    <a:pt x="73" y="89"/>
                    <a:pt x="67" y="90"/>
                    <a:pt x="61" y="90"/>
                  </a:cubicBezTo>
                  <a:cubicBezTo>
                    <a:pt x="41" y="90"/>
                    <a:pt x="29" y="77"/>
                    <a:pt x="29" y="54"/>
                  </a:cubicBezTo>
                  <a:cubicBezTo>
                    <a:pt x="29" y="37"/>
                    <a:pt x="36" y="18"/>
                    <a:pt x="57" y="18"/>
                  </a:cubicBezTo>
                  <a:cubicBezTo>
                    <a:pt x="68" y="18"/>
                    <a:pt x="75" y="23"/>
                    <a:pt x="77" y="32"/>
                  </a:cubicBezTo>
                  <a:cubicBezTo>
                    <a:pt x="104" y="32"/>
                    <a:pt x="104" y="32"/>
                    <a:pt x="104" y="32"/>
                  </a:cubicBezTo>
                  <a:cubicBezTo>
                    <a:pt x="104" y="23"/>
                    <a:pt x="101" y="15"/>
                    <a:pt x="96" y="10"/>
                  </a:cubicBezTo>
                  <a:cubicBezTo>
                    <a:pt x="86" y="1"/>
                    <a:pt x="69" y="0"/>
                    <a:pt x="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Tree>
    <p:extLst>
      <p:ext uri="{BB962C8B-B14F-4D97-AF65-F5344CB8AC3E}">
        <p14:creationId xmlns:p14="http://schemas.microsoft.com/office/powerpoint/2010/main" val="14595590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IVIDER 4">
    <p:bg>
      <p:bgPr>
        <a:solidFill>
          <a:srgbClr val="00A3A1"/>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3" y="1435300"/>
            <a:ext cx="8489950" cy="3510000"/>
          </a:xfrm>
        </p:spPr>
        <p:txBody>
          <a:bodyPr anchor="t" anchorCtr="0"/>
          <a:lstStyle>
            <a:lvl1pPr algn="l">
              <a:defRPr sz="11000" baseline="0">
                <a:solidFill>
                  <a:schemeClr val="bg1"/>
                </a:solidFill>
              </a:defRPr>
            </a:lvl1pPr>
          </a:lstStyle>
          <a:p>
            <a:r>
              <a:rPr lang="en-US"/>
              <a:t>Click to edit Master title style</a:t>
            </a:r>
          </a:p>
        </p:txBody>
      </p:sp>
      <p:sp>
        <p:nvSpPr>
          <p:cNvPr id="9"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p>
        </p:txBody>
      </p:sp>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470A68"/>
          </a:solidFill>
        </p:spPr>
        <p:txBody>
          <a:bodyPr wrap="square" lIns="0" tIns="0" rIns="0" bIns="0" rtlCol="0">
            <a:noAutofit/>
          </a:bodyPr>
          <a:lstStyle/>
          <a:p>
            <a:endParaRPr sz="1800">
              <a:latin typeface="Arial" panose="020B0604020202020204" pitchFamily="34" charset="0"/>
            </a:endParaRPr>
          </a:p>
        </p:txBody>
      </p:sp>
      <p:sp>
        <p:nvSpPr>
          <p:cNvPr id="6" name="Text Placeholder 3"/>
          <p:cNvSpPr>
            <a:spLocks noGrp="1"/>
          </p:cNvSpPr>
          <p:nvPr>
            <p:ph type="body" sz="quarter" idx="11"/>
          </p:nvPr>
        </p:nvSpPr>
        <p:spPr>
          <a:xfrm>
            <a:off x="2749463" y="5390900"/>
            <a:ext cx="845035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981153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086707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998400" y="1330126"/>
            <a:ext cx="101952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604358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9" name="Text Placeholder 8"/>
          <p:cNvSpPr>
            <a:spLocks noGrp="1"/>
          </p:cNvSpPr>
          <p:nvPr>
            <p:ph type="body" sz="quarter" idx="10"/>
          </p:nvPr>
        </p:nvSpPr>
        <p:spPr>
          <a:xfrm>
            <a:off x="10032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8"/>
          <p:cNvSpPr>
            <a:spLocks noGrp="1"/>
          </p:cNvSpPr>
          <p:nvPr>
            <p:ph type="body" sz="quarter" idx="11"/>
          </p:nvPr>
        </p:nvSpPr>
        <p:spPr>
          <a:xfrm>
            <a:off x="62208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60996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WITH IMAGE OR CHAR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9" name="Text Placeholder 8"/>
          <p:cNvSpPr>
            <a:spLocks noGrp="1"/>
          </p:cNvSpPr>
          <p:nvPr>
            <p:ph type="body" sz="quarter" idx="10"/>
          </p:nvPr>
        </p:nvSpPr>
        <p:spPr>
          <a:xfrm>
            <a:off x="10032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hart Placeholder 4"/>
          <p:cNvSpPr>
            <a:spLocks noGrp="1"/>
          </p:cNvSpPr>
          <p:nvPr>
            <p:ph type="chart" sz="quarter" idx="13"/>
          </p:nvPr>
        </p:nvSpPr>
        <p:spPr>
          <a:xfrm>
            <a:off x="6220800" y="1330126"/>
            <a:ext cx="4968000" cy="4546800"/>
          </a:xfrm>
        </p:spPr>
        <p:txBody>
          <a:bodyPr anchor="ctr"/>
          <a:lstStyle>
            <a:lvl1pPr algn="ctr">
              <a:defRPr/>
            </a:lvl1pPr>
          </a:lstStyle>
          <a:p>
            <a:r>
              <a:rPr lang="en-US"/>
              <a:t>Click icon to add chart</a:t>
            </a:r>
            <a:endParaRPr lang="en-GB"/>
          </a:p>
        </p:txBody>
      </p:sp>
    </p:spTree>
    <p:extLst>
      <p:ext uri="{BB962C8B-B14F-4D97-AF65-F5344CB8AC3E}">
        <p14:creationId xmlns:p14="http://schemas.microsoft.com/office/powerpoint/2010/main" val="1468853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5" name="Chart Placeholder 4"/>
          <p:cNvSpPr>
            <a:spLocks noGrp="1"/>
          </p:cNvSpPr>
          <p:nvPr>
            <p:ph type="chart" sz="quarter" idx="11"/>
          </p:nvPr>
        </p:nvSpPr>
        <p:spPr>
          <a:xfrm>
            <a:off x="6220800" y="1330126"/>
            <a:ext cx="4968000" cy="4546800"/>
          </a:xfrm>
        </p:spPr>
        <p:txBody>
          <a:bodyPr anchor="ctr"/>
          <a:lstStyle>
            <a:lvl1pPr algn="ctr">
              <a:defRPr/>
            </a:lvl1pPr>
          </a:lstStyle>
          <a:p>
            <a:r>
              <a:rPr lang="en-US"/>
              <a:t>Click icon to add chart</a:t>
            </a:r>
            <a:endParaRPr lang="en-GB"/>
          </a:p>
        </p:txBody>
      </p:sp>
      <p:sp>
        <p:nvSpPr>
          <p:cNvPr id="6" name="Chart Placeholder 4"/>
          <p:cNvSpPr>
            <a:spLocks noGrp="1"/>
          </p:cNvSpPr>
          <p:nvPr>
            <p:ph type="chart" sz="quarter" idx="12"/>
          </p:nvPr>
        </p:nvSpPr>
        <p:spPr>
          <a:xfrm>
            <a:off x="1003200" y="1330126"/>
            <a:ext cx="4968000" cy="4546800"/>
          </a:xfrm>
        </p:spPr>
        <p:txBody>
          <a:bodyPr anchor="ctr"/>
          <a:lstStyle>
            <a:lvl1pPr algn="ctr">
              <a:defRPr/>
            </a:lvl1pPr>
          </a:lstStyle>
          <a:p>
            <a:r>
              <a:rPr lang="en-US"/>
              <a:t>Click icon to add chart</a:t>
            </a:r>
            <a:endParaRPr lang="en-GB"/>
          </a:p>
        </p:txBody>
      </p:sp>
    </p:spTree>
    <p:extLst>
      <p:ext uri="{BB962C8B-B14F-4D97-AF65-F5344CB8AC3E}">
        <p14:creationId xmlns:p14="http://schemas.microsoft.com/office/powerpoint/2010/main" val="2290827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9" name="Text Placeholder 8"/>
          <p:cNvSpPr>
            <a:spLocks noGrp="1"/>
          </p:cNvSpPr>
          <p:nvPr>
            <p:ph type="body" sz="quarter" idx="10"/>
          </p:nvPr>
        </p:nvSpPr>
        <p:spPr>
          <a:xfrm>
            <a:off x="1003200" y="3742126"/>
            <a:ext cx="10195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hart Placeholder 4"/>
          <p:cNvSpPr>
            <a:spLocks noGrp="1"/>
          </p:cNvSpPr>
          <p:nvPr>
            <p:ph type="chart" sz="quarter" idx="11"/>
          </p:nvPr>
        </p:nvSpPr>
        <p:spPr>
          <a:xfrm>
            <a:off x="1003200" y="1331360"/>
            <a:ext cx="10195200" cy="2135740"/>
          </a:xfrm>
        </p:spPr>
        <p:txBody>
          <a:bodyPr anchor="ctr"/>
          <a:lstStyle>
            <a:lvl1pPr algn="ctr">
              <a:defRPr/>
            </a:lvl1pPr>
          </a:lstStyle>
          <a:p>
            <a:r>
              <a:rPr lang="en-US"/>
              <a:t>Click icon to add chart</a:t>
            </a:r>
            <a:endParaRPr lang="en-GB"/>
          </a:p>
        </p:txBody>
      </p:sp>
    </p:spTree>
    <p:extLst>
      <p:ext uri="{BB962C8B-B14F-4D97-AF65-F5344CB8AC3E}">
        <p14:creationId xmlns:p14="http://schemas.microsoft.com/office/powerpoint/2010/main" val="778661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5" name="Chart Placeholder 4"/>
          <p:cNvSpPr>
            <a:spLocks noGrp="1"/>
          </p:cNvSpPr>
          <p:nvPr>
            <p:ph type="chart" sz="quarter" idx="11"/>
          </p:nvPr>
        </p:nvSpPr>
        <p:spPr>
          <a:xfrm>
            <a:off x="4550400" y="1331360"/>
            <a:ext cx="3139200" cy="2134800"/>
          </a:xfrm>
        </p:spPr>
        <p:txBody>
          <a:bodyPr anchor="ctr"/>
          <a:lstStyle>
            <a:lvl1pPr algn="ctr">
              <a:defRPr/>
            </a:lvl1pPr>
          </a:lstStyle>
          <a:p>
            <a:r>
              <a:rPr lang="en-US"/>
              <a:t>Click icon to add chart</a:t>
            </a:r>
            <a:endParaRPr lang="en-GB"/>
          </a:p>
        </p:txBody>
      </p:sp>
      <p:sp>
        <p:nvSpPr>
          <p:cNvPr id="6" name="Chart Placeholder 4"/>
          <p:cNvSpPr>
            <a:spLocks noGrp="1"/>
          </p:cNvSpPr>
          <p:nvPr>
            <p:ph type="chart" sz="quarter" idx="12"/>
          </p:nvPr>
        </p:nvSpPr>
        <p:spPr>
          <a:xfrm>
            <a:off x="1003200" y="1331360"/>
            <a:ext cx="3187200" cy="2134800"/>
          </a:xfrm>
        </p:spPr>
        <p:txBody>
          <a:bodyPr anchor="ctr"/>
          <a:lstStyle>
            <a:lvl1pPr algn="ctr">
              <a:defRPr/>
            </a:lvl1pPr>
          </a:lstStyle>
          <a:p>
            <a:r>
              <a:rPr lang="en-US"/>
              <a:t>Click icon to add chart</a:t>
            </a:r>
            <a:endParaRPr lang="en-GB"/>
          </a:p>
        </p:txBody>
      </p:sp>
      <p:sp>
        <p:nvSpPr>
          <p:cNvPr id="7" name="Text Placeholder 8"/>
          <p:cNvSpPr>
            <a:spLocks noGrp="1"/>
          </p:cNvSpPr>
          <p:nvPr>
            <p:ph type="body" sz="quarter" idx="10"/>
          </p:nvPr>
        </p:nvSpPr>
        <p:spPr>
          <a:xfrm>
            <a:off x="1003200" y="3742126"/>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hart Placeholder 4"/>
          <p:cNvSpPr>
            <a:spLocks noGrp="1"/>
          </p:cNvSpPr>
          <p:nvPr>
            <p:ph type="chart" sz="quarter" idx="13"/>
          </p:nvPr>
        </p:nvSpPr>
        <p:spPr>
          <a:xfrm>
            <a:off x="8049600" y="1331360"/>
            <a:ext cx="3139200" cy="2134800"/>
          </a:xfrm>
        </p:spPr>
        <p:txBody>
          <a:bodyPr anchor="ctr"/>
          <a:lstStyle>
            <a:lvl1pPr algn="ctr">
              <a:defRPr/>
            </a:lvl1pPr>
          </a:lstStyle>
          <a:p>
            <a:r>
              <a:rPr lang="en-US"/>
              <a:t>Click icon to add chart</a:t>
            </a:r>
            <a:endParaRPr lang="en-GB"/>
          </a:p>
        </p:txBody>
      </p:sp>
      <p:sp>
        <p:nvSpPr>
          <p:cNvPr id="9" name="Text Placeholder 8"/>
          <p:cNvSpPr>
            <a:spLocks noGrp="1"/>
          </p:cNvSpPr>
          <p:nvPr>
            <p:ph type="body" sz="quarter" idx="14"/>
          </p:nvPr>
        </p:nvSpPr>
        <p:spPr>
          <a:xfrm>
            <a:off x="4502400" y="3742126"/>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8"/>
          <p:cNvSpPr>
            <a:spLocks noGrp="1"/>
          </p:cNvSpPr>
          <p:nvPr>
            <p:ph type="body" sz="quarter" idx="15"/>
          </p:nvPr>
        </p:nvSpPr>
        <p:spPr>
          <a:xfrm>
            <a:off x="8001600" y="3742126"/>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441336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8400" y="431800"/>
            <a:ext cx="10195200" cy="533400"/>
          </a:xfrm>
          <a:prstGeom prst="rect">
            <a:avLst/>
          </a:prstGeom>
        </p:spPr>
        <p:txBody>
          <a:bodyPr vert="horz" lIns="0" tIns="0" rIns="0" bIns="0" rtlCol="0" anchor="t" anchorCtr="0">
            <a:noAutofit/>
          </a:bodyPr>
          <a:lstStyle/>
          <a:p>
            <a:r>
              <a:rPr lang="en-US"/>
              <a:t>Click to edit Master title style</a:t>
            </a:r>
          </a:p>
        </p:txBody>
      </p:sp>
      <p:sp>
        <p:nvSpPr>
          <p:cNvPr id="3" name="Text Placeholder 2"/>
          <p:cNvSpPr>
            <a:spLocks noGrp="1"/>
          </p:cNvSpPr>
          <p:nvPr>
            <p:ph type="body" idx="1"/>
          </p:nvPr>
        </p:nvSpPr>
        <p:spPr>
          <a:xfrm>
            <a:off x="1003201" y="1331360"/>
            <a:ext cx="10194470" cy="4545566"/>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Shape 8"/>
          <p:cNvSpPr txBox="1">
            <a:spLocks/>
          </p:cNvSpPr>
          <p:nvPr userDrawn="1"/>
        </p:nvSpPr>
        <p:spPr>
          <a:xfrm>
            <a:off x="10739438" y="6266997"/>
            <a:ext cx="449655"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00" smtClean="0">
                <a:solidFill>
                  <a:schemeClr val="tx2"/>
                </a:solidFill>
                <a:latin typeface="+mn-lt"/>
                <a:ea typeface="Arial"/>
                <a:cs typeface="Arial" panose="020B0604020202020204" pitchFamily="34" charset="0"/>
              </a:rPr>
              <a:pPr algn="r"/>
              <a:t>‹#›</a:t>
            </a:fld>
            <a:endParaRPr lang="en-US" sz="1000">
              <a:solidFill>
                <a:schemeClr val="tx2"/>
              </a:solidFill>
              <a:latin typeface="+mn-lt"/>
              <a:ea typeface="Arial"/>
              <a:cs typeface="Arial" panose="020B0604020202020204" pitchFamily="34" charset="0"/>
            </a:endParaRPr>
          </a:p>
        </p:txBody>
      </p:sp>
      <p:sp>
        <p:nvSpPr>
          <p:cNvPr id="30" name="TextBox 29"/>
          <p:cNvSpPr txBox="1"/>
          <p:nvPr userDrawn="1"/>
        </p:nvSpPr>
        <p:spPr>
          <a:xfrm>
            <a:off x="2234934" y="6266997"/>
            <a:ext cx="7756800" cy="37080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1800">
                <a:solidFill>
                  <a:srgbClr val="000000"/>
                </a:solidFill>
              </a:defRPr>
            </a:pPr>
            <a:r>
              <a:rPr lang="en-US" altLang="ja-JP" sz="600">
                <a:solidFill>
                  <a:schemeClr val="bg1">
                    <a:lumMod val="65000"/>
                  </a:schemeClr>
                </a:solidFill>
                <a:latin typeface="+mn-lt"/>
                <a:ea typeface="Univers for KPMG Light"/>
                <a:cs typeface="Univers for KPMG Light"/>
              </a:rPr>
              <a:t>© 2022 KPMG Ignition Tokyo, Inc., a company established under the Japan Companies Act and a member firm of the KPMG global organization of independent member firms affiliated with KPMG International Limited, a private English company limited by guarantee. All rights reserved.</a:t>
            </a:r>
          </a:p>
        </p:txBody>
      </p:sp>
      <p:sp>
        <p:nvSpPr>
          <p:cNvPr id="25" name="TextBox 24"/>
          <p:cNvSpPr txBox="1"/>
          <p:nvPr userDrawn="1"/>
        </p:nvSpPr>
        <p:spPr>
          <a:xfrm>
            <a:off x="2594343" y="6637578"/>
            <a:ext cx="6953693" cy="135362"/>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600" b="1" kern="1200" noProof="0">
                <a:solidFill>
                  <a:schemeClr val="tx1"/>
                </a:solidFill>
                <a:latin typeface="+mn-lt"/>
                <a:ea typeface="+mn-ea"/>
                <a:cs typeface="+mn-cs"/>
              </a:rPr>
              <a:t>Document Classification: KPMG Confidential</a:t>
            </a:r>
          </a:p>
        </p:txBody>
      </p:sp>
      <p:sp>
        <p:nvSpPr>
          <p:cNvPr id="26" name="Freeform 19"/>
          <p:cNvSpPr>
            <a:spLocks noEditPoints="1"/>
          </p:cNvSpPr>
          <p:nvPr userDrawn="1"/>
        </p:nvSpPr>
        <p:spPr bwMode="auto">
          <a:xfrm>
            <a:off x="1003201" y="6266997"/>
            <a:ext cx="484029" cy="196893"/>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3521449419"/>
      </p:ext>
    </p:extLst>
  </p:cSld>
  <p:clrMap bg1="lt1" tx1="dk1" bg2="lt2" tx2="dk2" accent1="accent1" accent2="accent2" accent3="accent3" accent4="accent4" accent5="accent5" accent6="accent6" hlink="hlink" folHlink="folHlink"/>
  <p:sldLayoutIdLst>
    <p:sldLayoutId id="2147483710" r:id="rId1"/>
    <p:sldLayoutId id="2147483712" r:id="rId2"/>
    <p:sldLayoutId id="2147483666" r:id="rId3"/>
    <p:sldLayoutId id="2147483664" r:id="rId4"/>
    <p:sldLayoutId id="2147483689" r:id="rId5"/>
    <p:sldLayoutId id="2147483690" r:id="rId6"/>
    <p:sldLayoutId id="2147483691" r:id="rId7"/>
    <p:sldLayoutId id="2147483692" r:id="rId8"/>
    <p:sldLayoutId id="2147483693" r:id="rId9"/>
    <p:sldLayoutId id="2147483694" r:id="rId10"/>
    <p:sldLayoutId id="2147483695" r:id="rId11"/>
    <p:sldLayoutId id="2147483701" r:id="rId12"/>
    <p:sldLayoutId id="2147483697" r:id="rId13"/>
    <p:sldLayoutId id="2147483698" r:id="rId14"/>
    <p:sldLayoutId id="2147483699" r:id="rId15"/>
    <p:sldLayoutId id="2147483700" r:id="rId16"/>
    <p:sldLayoutId id="2147483682" r:id="rId17"/>
    <p:sldLayoutId id="2147483683" r:id="rId18"/>
    <p:sldLayoutId id="2147483684" r:id="rId19"/>
    <p:sldLayoutId id="2147483685" r:id="rId20"/>
  </p:sldLayoutIdLst>
  <p:txStyles>
    <p:titleStyle>
      <a:lvl1pPr algn="l" defTabSz="914400" rtl="0" eaLnBrk="1" latinLnBrk="0" hangingPunct="1">
        <a:lnSpc>
          <a:spcPct val="70000"/>
        </a:lnSpc>
        <a:spcBef>
          <a:spcPct val="0"/>
        </a:spcBef>
        <a:buNone/>
        <a:defRPr sz="5400" kern="1200">
          <a:solidFill>
            <a:schemeClr val="tx2"/>
          </a:solidFill>
          <a:latin typeface="+mj-lt"/>
          <a:ea typeface="+mj-ea"/>
          <a:cs typeface="+mj-cs"/>
        </a:defRPr>
      </a:lvl1pPr>
    </p:titleStyle>
    <p:body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8000" indent="-288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3pPr>
      <a:lvl4pPr marL="432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4pPr>
      <a:lvl5pPr marL="720000" indent="-288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2"/>
          </a:solidFill>
          <a:latin typeface="+mn-lt"/>
          <a:ea typeface="+mn-ea"/>
          <a:cs typeface="+mn-cs"/>
        </a:defRPr>
      </a:lvl5pPr>
      <a:lvl6pPr marL="864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152000" indent="-288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296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02" userDrawn="1">
          <p15:clr>
            <a:srgbClr val="F26B43"/>
          </p15:clr>
        </p15:guide>
        <p15:guide id="2" pos="627" userDrawn="1">
          <p15:clr>
            <a:srgbClr val="F26B43"/>
          </p15:clr>
        </p15:guide>
        <p15:guide id="3" pos="7055" userDrawn="1">
          <p15:clr>
            <a:srgbClr val="F26B43"/>
          </p15:clr>
        </p15:guide>
        <p15:guide id="4" orient="horz" pos="833" userDrawn="1">
          <p15:clr>
            <a:srgbClr val="F26B43"/>
          </p15:clr>
        </p15:guide>
        <p15:guide id="5" orient="horz" pos="608" userDrawn="1">
          <p15:clr>
            <a:srgbClr val="F26B43"/>
          </p15:clr>
        </p15:guide>
        <p15:guide id="6" orient="horz" pos="27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OpenAI</a:t>
            </a:r>
            <a:r>
              <a:rPr lang="en-US" dirty="0"/>
              <a:t> Learnings</a:t>
            </a:r>
            <a:endParaRPr lang="en-US" noProof="0" dirty="0"/>
          </a:p>
        </p:txBody>
      </p:sp>
      <p:sp>
        <p:nvSpPr>
          <p:cNvPr id="5" name="Subtitle 4"/>
          <p:cNvSpPr>
            <a:spLocks noGrp="1"/>
          </p:cNvSpPr>
          <p:nvPr>
            <p:ph type="body" sz="quarter" idx="11"/>
          </p:nvPr>
        </p:nvSpPr>
        <p:spPr>
          <a:xfrm>
            <a:off x="2726400" y="4532823"/>
            <a:ext cx="8230267" cy="216000"/>
          </a:xfrm>
        </p:spPr>
        <p:txBody>
          <a:bodyPr/>
          <a:lstStyle/>
          <a:p>
            <a:r>
              <a:rPr lang="en-US" dirty="0"/>
              <a:t>Shashank Sahoo</a:t>
            </a:r>
            <a:endParaRPr lang="en-US" noProof="0" dirty="0"/>
          </a:p>
          <a:p>
            <a:r>
              <a:rPr lang="en-US" noProof="0" dirty="0"/>
              <a:t>—</a:t>
            </a:r>
          </a:p>
          <a:p>
            <a:r>
              <a:rPr lang="en-US" b="0" noProof="0" dirty="0"/>
              <a:t>April 10, 2023</a:t>
            </a:r>
          </a:p>
        </p:txBody>
      </p:sp>
    </p:spTree>
    <p:extLst>
      <p:ext uri="{BB962C8B-B14F-4D97-AF65-F5344CB8AC3E}">
        <p14:creationId xmlns:p14="http://schemas.microsoft.com/office/powerpoint/2010/main" val="4118260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935581-FE5F-129B-F273-99F9271F7D57}"/>
              </a:ext>
            </a:extLst>
          </p:cNvPr>
          <p:cNvSpPr>
            <a:spLocks noGrp="1"/>
          </p:cNvSpPr>
          <p:nvPr>
            <p:ph type="title"/>
          </p:nvPr>
        </p:nvSpPr>
        <p:spPr/>
        <p:txBody>
          <a:bodyPr/>
          <a:lstStyle/>
          <a:p>
            <a:r>
              <a:rPr lang="en-US" dirty="0"/>
              <a:t>Sample Demonstrations - 1</a:t>
            </a:r>
            <a:endParaRPr lang="en-JP"/>
          </a:p>
        </p:txBody>
      </p:sp>
      <p:sp>
        <p:nvSpPr>
          <p:cNvPr id="8" name="TextBox 7">
            <a:extLst>
              <a:ext uri="{FF2B5EF4-FFF2-40B4-BE49-F238E27FC236}">
                <a16:creationId xmlns:a16="http://schemas.microsoft.com/office/drawing/2014/main" id="{13CD4A7E-38A0-BF9C-4428-D7E4FE8C6ADF}"/>
              </a:ext>
            </a:extLst>
          </p:cNvPr>
          <p:cNvSpPr txBox="1"/>
          <p:nvPr/>
        </p:nvSpPr>
        <p:spPr>
          <a:xfrm>
            <a:off x="998399" y="1312041"/>
            <a:ext cx="10363284" cy="4370427"/>
          </a:xfrm>
          <a:prstGeom prst="rect">
            <a:avLst/>
          </a:prstGeom>
          <a:noFill/>
        </p:spPr>
        <p:txBody>
          <a:bodyPr wrap="square">
            <a:spAutoFit/>
          </a:bodyPr>
          <a:lstStyle/>
          <a:p>
            <a:pPr rtl="0"/>
            <a:r>
              <a:rPr lang="en-IN" sz="2000" dirty="0">
                <a:solidFill>
                  <a:schemeClr val="tx2"/>
                </a:solidFill>
              </a:rPr>
              <a:t>Automatic generation of use-case/ architecture diagrams</a:t>
            </a:r>
          </a:p>
          <a:p>
            <a:pPr rtl="0"/>
            <a:endParaRPr lang="en-IN" sz="1500" dirty="0">
              <a:solidFill>
                <a:schemeClr val="tx2"/>
              </a:solidFill>
            </a:endParaRPr>
          </a:p>
          <a:p>
            <a:pPr rtl="0"/>
            <a:r>
              <a:rPr lang="en-IN" sz="1500" b="1" dirty="0">
                <a:solidFill>
                  <a:schemeClr val="tx2"/>
                </a:solidFill>
              </a:rPr>
              <a:t>Objective:</a:t>
            </a:r>
          </a:p>
          <a:p>
            <a:pPr rtl="0"/>
            <a:endParaRPr lang="en-IN" sz="1500" b="1" dirty="0">
              <a:solidFill>
                <a:schemeClr val="tx2"/>
              </a:solidFill>
            </a:endParaRPr>
          </a:p>
          <a:p>
            <a:pPr rtl="0"/>
            <a:r>
              <a:rPr lang="en-IN" sz="1500" dirty="0">
                <a:solidFill>
                  <a:schemeClr val="tx2"/>
                </a:solidFill>
              </a:rPr>
              <a:t>To create a simple to complex type of architecture or use-case diagrams that are compatible with </a:t>
            </a:r>
            <a:r>
              <a:rPr lang="en-IN" sz="1500" i="1" dirty="0" err="1">
                <a:solidFill>
                  <a:schemeClr val="tx2"/>
                </a:solidFill>
              </a:rPr>
              <a:t>draw.io</a:t>
            </a:r>
            <a:r>
              <a:rPr lang="en-IN" sz="1500" i="1" dirty="0">
                <a:solidFill>
                  <a:schemeClr val="tx2"/>
                </a:solidFill>
              </a:rPr>
              <a:t> </a:t>
            </a:r>
            <a:r>
              <a:rPr lang="en-IN" sz="1500" dirty="0">
                <a:solidFill>
                  <a:schemeClr val="tx2"/>
                </a:solidFill>
              </a:rPr>
              <a:t>by leveraging the PLANTUML code generated by </a:t>
            </a:r>
            <a:r>
              <a:rPr lang="en-IN" sz="1500" dirty="0" err="1">
                <a:solidFill>
                  <a:schemeClr val="tx2"/>
                </a:solidFill>
              </a:rPr>
              <a:t>ChatGPT</a:t>
            </a:r>
            <a:r>
              <a:rPr lang="en-IN" sz="1500" dirty="0">
                <a:solidFill>
                  <a:schemeClr val="tx2"/>
                </a:solidFill>
              </a:rPr>
              <a:t> with customized prompts.</a:t>
            </a:r>
          </a:p>
          <a:p>
            <a:pPr rtl="0"/>
            <a:endParaRPr lang="en-IN" sz="1500" dirty="0">
              <a:solidFill>
                <a:schemeClr val="tx2"/>
              </a:solidFill>
            </a:endParaRPr>
          </a:p>
          <a:p>
            <a:pPr rtl="0"/>
            <a:r>
              <a:rPr lang="en-IN" sz="1500" dirty="0">
                <a:solidFill>
                  <a:schemeClr val="tx2"/>
                </a:solidFill>
              </a:rPr>
              <a:t>This capability can potentially compliment and reduce design efforts significantly during solution architect phase as long as we can describe the use case scenario in a comprehensive manner </a:t>
            </a:r>
          </a:p>
          <a:p>
            <a:pPr rtl="0"/>
            <a:endParaRPr lang="en-IN" sz="1500" dirty="0">
              <a:solidFill>
                <a:schemeClr val="tx2"/>
              </a:solidFill>
            </a:endParaRPr>
          </a:p>
          <a:p>
            <a:pPr rtl="0"/>
            <a:r>
              <a:rPr lang="en-IN" sz="1500" b="1" dirty="0">
                <a:solidFill>
                  <a:schemeClr val="tx2"/>
                </a:solidFill>
              </a:rPr>
              <a:t>Steps to Reproduce:</a:t>
            </a:r>
          </a:p>
          <a:p>
            <a:pPr rtl="0"/>
            <a:endParaRPr lang="en-IN" sz="1500" b="1" dirty="0">
              <a:solidFill>
                <a:schemeClr val="tx2"/>
              </a:solidFill>
            </a:endParaRPr>
          </a:p>
          <a:p>
            <a:r>
              <a:rPr lang="en-IN" sz="1100" b="1" dirty="0">
                <a:solidFill>
                  <a:schemeClr val="tx2"/>
                </a:solidFill>
              </a:rPr>
              <a:t>Step 1</a:t>
            </a:r>
            <a:r>
              <a:rPr lang="en-IN" sz="1100" dirty="0">
                <a:solidFill>
                  <a:schemeClr val="tx2"/>
                </a:solidFill>
              </a:rPr>
              <a:t>: Ask CHATGPT if it knows what a use case diagram is </a:t>
            </a:r>
          </a:p>
          <a:p>
            <a:r>
              <a:rPr lang="en-IN" sz="1100" b="1" dirty="0">
                <a:solidFill>
                  <a:schemeClr val="tx2"/>
                </a:solidFill>
              </a:rPr>
              <a:t>Step 2</a:t>
            </a:r>
            <a:r>
              <a:rPr lang="en-IN" sz="1100" dirty="0">
                <a:solidFill>
                  <a:schemeClr val="tx2"/>
                </a:solidFill>
              </a:rPr>
              <a:t>: Paste in the below prompt: </a:t>
            </a:r>
          </a:p>
          <a:p>
            <a:r>
              <a:rPr lang="en-IN" sz="1100" b="1" dirty="0">
                <a:solidFill>
                  <a:schemeClr val="tx2"/>
                </a:solidFill>
              </a:rPr>
              <a:t>Step 3</a:t>
            </a:r>
            <a:r>
              <a:rPr lang="en-IN" sz="1100" dirty="0">
                <a:solidFill>
                  <a:schemeClr val="tx2"/>
                </a:solidFill>
              </a:rPr>
              <a:t>: Mention you want a use case diagram in the PLANTUML format (super important) </a:t>
            </a:r>
          </a:p>
          <a:p>
            <a:r>
              <a:rPr lang="en-IN" sz="1100" b="1" dirty="0">
                <a:solidFill>
                  <a:schemeClr val="tx2"/>
                </a:solidFill>
              </a:rPr>
              <a:t>Step 4</a:t>
            </a:r>
            <a:r>
              <a:rPr lang="en-IN" sz="1100" dirty="0">
                <a:solidFill>
                  <a:schemeClr val="tx2"/>
                </a:solidFill>
              </a:rPr>
              <a:t>: Copy the output code </a:t>
            </a:r>
          </a:p>
          <a:p>
            <a:r>
              <a:rPr lang="en-IN" sz="1100" b="1" dirty="0">
                <a:solidFill>
                  <a:schemeClr val="tx2"/>
                </a:solidFill>
              </a:rPr>
              <a:t>Step 5</a:t>
            </a:r>
            <a:r>
              <a:rPr lang="en-IN" sz="1100" dirty="0">
                <a:solidFill>
                  <a:schemeClr val="tx2"/>
                </a:solidFill>
              </a:rPr>
              <a:t>: Go to </a:t>
            </a:r>
            <a:r>
              <a:rPr lang="en-IN" sz="1100" dirty="0" err="1">
                <a:solidFill>
                  <a:schemeClr val="tx2"/>
                </a:solidFill>
              </a:rPr>
              <a:t>draw.io</a:t>
            </a:r>
            <a:r>
              <a:rPr lang="en-IN" sz="1100" dirty="0">
                <a:solidFill>
                  <a:schemeClr val="tx2"/>
                </a:solidFill>
              </a:rPr>
              <a:t> </a:t>
            </a:r>
          </a:p>
          <a:p>
            <a:r>
              <a:rPr lang="en-IN" sz="1100" b="1" dirty="0">
                <a:solidFill>
                  <a:schemeClr val="tx2"/>
                </a:solidFill>
              </a:rPr>
              <a:t>Step 6</a:t>
            </a:r>
            <a:r>
              <a:rPr lang="en-IN" sz="1100" dirty="0">
                <a:solidFill>
                  <a:schemeClr val="tx2"/>
                </a:solidFill>
              </a:rPr>
              <a:t>: Go to arrange - insert - advanced - </a:t>
            </a:r>
            <a:r>
              <a:rPr lang="en-IN" sz="1100" dirty="0" err="1">
                <a:solidFill>
                  <a:schemeClr val="tx2"/>
                </a:solidFill>
              </a:rPr>
              <a:t>PlantUML</a:t>
            </a:r>
            <a:r>
              <a:rPr lang="en-IN" sz="1100" dirty="0">
                <a:solidFill>
                  <a:schemeClr val="tx2"/>
                </a:solidFill>
              </a:rPr>
              <a:t> and paste in the code </a:t>
            </a:r>
          </a:p>
          <a:p>
            <a:r>
              <a:rPr lang="en-IN" sz="1100" b="1" dirty="0">
                <a:solidFill>
                  <a:schemeClr val="tx2"/>
                </a:solidFill>
              </a:rPr>
              <a:t>Step 7</a:t>
            </a:r>
            <a:r>
              <a:rPr lang="en-IN" sz="1100" dirty="0">
                <a:solidFill>
                  <a:schemeClr val="tx2"/>
                </a:solidFill>
              </a:rPr>
              <a:t>: Hit apply and see your newly created Use Case Diagram</a:t>
            </a:r>
          </a:p>
          <a:p>
            <a:pPr rtl="0"/>
            <a:r>
              <a:rPr lang="en-IN" sz="1500" dirty="0">
                <a:solidFill>
                  <a:schemeClr val="tx2"/>
                </a:solidFill>
              </a:rPr>
              <a:t> </a:t>
            </a:r>
            <a:r>
              <a:rPr lang="en-IN" dirty="0"/>
              <a:t> </a:t>
            </a:r>
          </a:p>
        </p:txBody>
      </p:sp>
    </p:spTree>
    <p:extLst>
      <p:ext uri="{BB962C8B-B14F-4D97-AF65-F5344CB8AC3E}">
        <p14:creationId xmlns:p14="http://schemas.microsoft.com/office/powerpoint/2010/main" val="4089294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935581-FE5F-129B-F273-99F9271F7D57}"/>
              </a:ext>
            </a:extLst>
          </p:cNvPr>
          <p:cNvSpPr>
            <a:spLocks noGrp="1"/>
          </p:cNvSpPr>
          <p:nvPr>
            <p:ph type="title"/>
          </p:nvPr>
        </p:nvSpPr>
        <p:spPr/>
        <p:txBody>
          <a:bodyPr/>
          <a:lstStyle/>
          <a:p>
            <a:r>
              <a:rPr lang="en-US" dirty="0"/>
              <a:t>Sample Demonstrations – 1 (</a:t>
            </a:r>
            <a:r>
              <a:rPr lang="en-US" dirty="0" err="1"/>
              <a:t>cntd</a:t>
            </a:r>
            <a:r>
              <a:rPr lang="en-US" dirty="0"/>
              <a:t>.)</a:t>
            </a:r>
            <a:endParaRPr lang="en-JP"/>
          </a:p>
        </p:txBody>
      </p:sp>
      <p:sp>
        <p:nvSpPr>
          <p:cNvPr id="8" name="TextBox 7">
            <a:extLst>
              <a:ext uri="{FF2B5EF4-FFF2-40B4-BE49-F238E27FC236}">
                <a16:creationId xmlns:a16="http://schemas.microsoft.com/office/drawing/2014/main" id="{13CD4A7E-38A0-BF9C-4428-D7E4FE8C6ADF}"/>
              </a:ext>
            </a:extLst>
          </p:cNvPr>
          <p:cNvSpPr txBox="1"/>
          <p:nvPr/>
        </p:nvSpPr>
        <p:spPr>
          <a:xfrm>
            <a:off x="998399" y="1312041"/>
            <a:ext cx="10363284" cy="3031599"/>
          </a:xfrm>
          <a:prstGeom prst="rect">
            <a:avLst/>
          </a:prstGeom>
          <a:noFill/>
        </p:spPr>
        <p:txBody>
          <a:bodyPr wrap="square">
            <a:spAutoFit/>
          </a:bodyPr>
          <a:lstStyle/>
          <a:p>
            <a:pPr rtl="0"/>
            <a:r>
              <a:rPr lang="en-IN" sz="2000" dirty="0">
                <a:solidFill>
                  <a:schemeClr val="tx2"/>
                </a:solidFill>
              </a:rPr>
              <a:t>Automatic generation of use-case/ architecture diagrams</a:t>
            </a:r>
          </a:p>
          <a:p>
            <a:pPr rtl="0"/>
            <a:endParaRPr lang="en-IN" sz="1500" dirty="0">
              <a:solidFill>
                <a:schemeClr val="tx2"/>
              </a:solidFill>
            </a:endParaRPr>
          </a:p>
          <a:p>
            <a:pPr rtl="0"/>
            <a:r>
              <a:rPr lang="en-IN" sz="1500" b="1" dirty="0">
                <a:solidFill>
                  <a:schemeClr val="tx2"/>
                </a:solidFill>
              </a:rPr>
              <a:t>Limitation:</a:t>
            </a:r>
          </a:p>
          <a:p>
            <a:pPr rtl="0"/>
            <a:endParaRPr lang="en-IN" sz="1500" dirty="0">
              <a:solidFill>
                <a:schemeClr val="tx2"/>
              </a:solidFill>
            </a:endParaRPr>
          </a:p>
          <a:p>
            <a:pPr rtl="0"/>
            <a:r>
              <a:rPr lang="en-IN" sz="1500" dirty="0">
                <a:solidFill>
                  <a:schemeClr val="tx2"/>
                </a:solidFill>
              </a:rPr>
              <a:t>The current version of </a:t>
            </a:r>
            <a:r>
              <a:rPr lang="en-IN" sz="1500" dirty="0" err="1">
                <a:solidFill>
                  <a:schemeClr val="tx2"/>
                </a:solidFill>
              </a:rPr>
              <a:t>ChatGPT</a:t>
            </a:r>
            <a:r>
              <a:rPr lang="en-IN" sz="1500" dirty="0">
                <a:solidFill>
                  <a:schemeClr val="tx2"/>
                </a:solidFill>
              </a:rPr>
              <a:t> is not capable yet of creating different kinds of diagrams right within the Chat interface. So for that we may basically need a different tool.</a:t>
            </a:r>
            <a:r>
              <a:rPr lang="en-IN" dirty="0"/>
              <a:t> </a:t>
            </a:r>
          </a:p>
          <a:p>
            <a:pPr rtl="0"/>
            <a:endParaRPr lang="en-IN" dirty="0"/>
          </a:p>
          <a:p>
            <a:r>
              <a:rPr lang="en-IN" sz="1500" b="1" dirty="0">
                <a:solidFill>
                  <a:schemeClr val="tx2"/>
                </a:solidFill>
              </a:rPr>
              <a:t>Key Application areas:</a:t>
            </a:r>
          </a:p>
          <a:p>
            <a:endParaRPr lang="en-IN" sz="1500" b="1" dirty="0">
              <a:solidFill>
                <a:schemeClr val="tx2"/>
              </a:solidFill>
            </a:endParaRPr>
          </a:p>
          <a:p>
            <a:pPr marL="342900" indent="-342900">
              <a:buAutoNum type="arabicPeriod"/>
            </a:pPr>
            <a:r>
              <a:rPr lang="en-IN" sz="1500" dirty="0">
                <a:solidFill>
                  <a:schemeClr val="tx2"/>
                </a:solidFill>
              </a:rPr>
              <a:t>UX work flow with customers</a:t>
            </a:r>
          </a:p>
          <a:p>
            <a:pPr marL="342900" indent="-342900">
              <a:buAutoNum type="arabicPeriod"/>
            </a:pPr>
            <a:r>
              <a:rPr lang="en-IN" sz="1500" dirty="0">
                <a:solidFill>
                  <a:schemeClr val="tx2"/>
                </a:solidFill>
              </a:rPr>
              <a:t>Flow diagrams for web applications</a:t>
            </a:r>
          </a:p>
          <a:p>
            <a:pPr marL="342900" indent="-342900">
              <a:buAutoNum type="arabicPeriod"/>
            </a:pPr>
            <a:r>
              <a:rPr lang="en-IN" sz="1500" dirty="0">
                <a:solidFill>
                  <a:schemeClr val="tx2"/>
                </a:solidFill>
              </a:rPr>
              <a:t>Architecture diagrams for use-cases etc.,</a:t>
            </a:r>
          </a:p>
        </p:txBody>
      </p:sp>
    </p:spTree>
    <p:extLst>
      <p:ext uri="{BB962C8B-B14F-4D97-AF65-F5344CB8AC3E}">
        <p14:creationId xmlns:p14="http://schemas.microsoft.com/office/powerpoint/2010/main" val="148051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935581-FE5F-129B-F273-99F9271F7D57}"/>
              </a:ext>
            </a:extLst>
          </p:cNvPr>
          <p:cNvSpPr>
            <a:spLocks noGrp="1"/>
          </p:cNvSpPr>
          <p:nvPr>
            <p:ph type="title"/>
          </p:nvPr>
        </p:nvSpPr>
        <p:spPr/>
        <p:txBody>
          <a:bodyPr/>
          <a:lstStyle/>
          <a:p>
            <a:r>
              <a:rPr lang="en-US" dirty="0"/>
              <a:t>Sample Demonstrations - 2</a:t>
            </a:r>
            <a:endParaRPr lang="en-JP"/>
          </a:p>
        </p:txBody>
      </p:sp>
      <p:sp>
        <p:nvSpPr>
          <p:cNvPr id="8" name="TextBox 7">
            <a:extLst>
              <a:ext uri="{FF2B5EF4-FFF2-40B4-BE49-F238E27FC236}">
                <a16:creationId xmlns:a16="http://schemas.microsoft.com/office/drawing/2014/main" id="{13CD4A7E-38A0-BF9C-4428-D7E4FE8C6ADF}"/>
              </a:ext>
            </a:extLst>
          </p:cNvPr>
          <p:cNvSpPr txBox="1"/>
          <p:nvPr/>
        </p:nvSpPr>
        <p:spPr>
          <a:xfrm>
            <a:off x="998399" y="1312041"/>
            <a:ext cx="10363284" cy="3170099"/>
          </a:xfrm>
          <a:prstGeom prst="rect">
            <a:avLst/>
          </a:prstGeom>
          <a:noFill/>
        </p:spPr>
        <p:txBody>
          <a:bodyPr wrap="square">
            <a:spAutoFit/>
          </a:bodyPr>
          <a:lstStyle/>
          <a:p>
            <a:pPr rtl="0"/>
            <a:r>
              <a:rPr lang="en-IN" sz="2000" dirty="0">
                <a:solidFill>
                  <a:schemeClr val="tx2"/>
                </a:solidFill>
              </a:rPr>
              <a:t>Analysing Data Tables and generating business insights</a:t>
            </a:r>
          </a:p>
          <a:p>
            <a:pPr rtl="0"/>
            <a:endParaRPr lang="en-IN" sz="1500" dirty="0">
              <a:solidFill>
                <a:schemeClr val="tx2"/>
              </a:solidFill>
            </a:endParaRPr>
          </a:p>
          <a:p>
            <a:pPr rtl="0"/>
            <a:r>
              <a:rPr lang="en-IN" sz="1500" b="1" dirty="0">
                <a:solidFill>
                  <a:schemeClr val="tx2"/>
                </a:solidFill>
              </a:rPr>
              <a:t>Objective:</a:t>
            </a:r>
          </a:p>
          <a:p>
            <a:pPr rtl="0"/>
            <a:endParaRPr lang="en-IN" sz="1500" b="1" dirty="0">
              <a:solidFill>
                <a:schemeClr val="tx2"/>
              </a:solidFill>
            </a:endParaRPr>
          </a:p>
          <a:p>
            <a:pPr rtl="0"/>
            <a:r>
              <a:rPr lang="en-IN" sz="1500" dirty="0">
                <a:solidFill>
                  <a:schemeClr val="tx2"/>
                </a:solidFill>
              </a:rPr>
              <a:t>To share internal or external reports in table data format with </a:t>
            </a:r>
            <a:r>
              <a:rPr lang="en-IN" sz="1500" dirty="0" err="1">
                <a:solidFill>
                  <a:schemeClr val="tx2"/>
                </a:solidFill>
              </a:rPr>
              <a:t>ChatGPT</a:t>
            </a:r>
            <a:r>
              <a:rPr lang="en-IN" sz="1500" dirty="0">
                <a:solidFill>
                  <a:schemeClr val="tx2"/>
                </a:solidFill>
              </a:rPr>
              <a:t> and get meaningful business insights which can be transformed into actions.</a:t>
            </a:r>
          </a:p>
          <a:p>
            <a:pPr rtl="0"/>
            <a:endParaRPr lang="en-IN" sz="1500" dirty="0">
              <a:solidFill>
                <a:schemeClr val="tx2"/>
              </a:solidFill>
            </a:endParaRPr>
          </a:p>
          <a:p>
            <a:pPr rtl="0"/>
            <a:r>
              <a:rPr lang="en-IN" sz="1500" dirty="0">
                <a:solidFill>
                  <a:schemeClr val="tx2"/>
                </a:solidFill>
              </a:rPr>
              <a:t>This capability can potentially compliment and reduce data analysis efforts significantly while enhancing the productivity.</a:t>
            </a:r>
          </a:p>
          <a:p>
            <a:pPr rtl="0"/>
            <a:endParaRPr lang="en-IN" sz="1500" dirty="0">
              <a:solidFill>
                <a:schemeClr val="tx2"/>
              </a:solidFill>
            </a:endParaRPr>
          </a:p>
          <a:p>
            <a:pPr rtl="0"/>
            <a:r>
              <a:rPr lang="en-IN" sz="1500" b="1" dirty="0">
                <a:solidFill>
                  <a:schemeClr val="tx2"/>
                </a:solidFill>
              </a:rPr>
              <a:t>Key Application Areas: </a:t>
            </a:r>
          </a:p>
          <a:p>
            <a:pPr rtl="0"/>
            <a:endParaRPr lang="en-IN" sz="1500" b="1" dirty="0">
              <a:solidFill>
                <a:schemeClr val="tx2"/>
              </a:solidFill>
            </a:endParaRPr>
          </a:p>
          <a:p>
            <a:pPr marL="342900" indent="-342900" rtl="0">
              <a:buAutoNum type="arabicPeriod"/>
            </a:pPr>
            <a:r>
              <a:rPr lang="en-IN" sz="1500" dirty="0">
                <a:solidFill>
                  <a:schemeClr val="tx2"/>
                </a:solidFill>
              </a:rPr>
              <a:t>To analyse and generate high level insights from complex audit or tax reports</a:t>
            </a:r>
          </a:p>
          <a:p>
            <a:pPr marL="342900" indent="-342900" rtl="0">
              <a:buAutoNum type="arabicPeriod"/>
            </a:pPr>
            <a:r>
              <a:rPr lang="en-IN" sz="1500" dirty="0">
                <a:solidFill>
                  <a:schemeClr val="tx2"/>
                </a:solidFill>
              </a:rPr>
              <a:t>To get low level technical insights from sophisticated load/performance test reports.</a:t>
            </a:r>
          </a:p>
        </p:txBody>
      </p:sp>
    </p:spTree>
    <p:extLst>
      <p:ext uri="{BB962C8B-B14F-4D97-AF65-F5344CB8AC3E}">
        <p14:creationId xmlns:p14="http://schemas.microsoft.com/office/powerpoint/2010/main" val="1498899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935581-FE5F-129B-F273-99F9271F7D57}"/>
              </a:ext>
            </a:extLst>
          </p:cNvPr>
          <p:cNvSpPr>
            <a:spLocks noGrp="1"/>
          </p:cNvSpPr>
          <p:nvPr>
            <p:ph type="title"/>
          </p:nvPr>
        </p:nvSpPr>
        <p:spPr>
          <a:xfrm>
            <a:off x="809213" y="410779"/>
            <a:ext cx="10195200" cy="533400"/>
          </a:xfrm>
        </p:spPr>
        <p:txBody>
          <a:bodyPr/>
          <a:lstStyle/>
          <a:p>
            <a:r>
              <a:rPr lang="en-US" dirty="0"/>
              <a:t>Potential KIT Use Cases with Azure </a:t>
            </a:r>
            <a:r>
              <a:rPr lang="en-US" dirty="0" err="1"/>
              <a:t>OpenAI</a:t>
            </a:r>
            <a:endParaRPr lang="en-JP"/>
          </a:p>
        </p:txBody>
      </p:sp>
      <p:sp>
        <p:nvSpPr>
          <p:cNvPr id="8" name="TextBox 7">
            <a:extLst>
              <a:ext uri="{FF2B5EF4-FFF2-40B4-BE49-F238E27FC236}">
                <a16:creationId xmlns:a16="http://schemas.microsoft.com/office/drawing/2014/main" id="{13CD4A7E-38A0-BF9C-4428-D7E4FE8C6ADF}"/>
              </a:ext>
            </a:extLst>
          </p:cNvPr>
          <p:cNvSpPr txBox="1"/>
          <p:nvPr/>
        </p:nvSpPr>
        <p:spPr>
          <a:xfrm>
            <a:off x="714703" y="1301531"/>
            <a:ext cx="10710041" cy="4062651"/>
          </a:xfrm>
          <a:prstGeom prst="rect">
            <a:avLst/>
          </a:prstGeom>
          <a:noFill/>
        </p:spPr>
        <p:txBody>
          <a:bodyPr wrap="square">
            <a:spAutoFit/>
          </a:bodyPr>
          <a:lstStyle/>
          <a:p>
            <a:pPr rtl="0"/>
            <a:r>
              <a:rPr lang="en-IN" sz="1500" b="1" dirty="0">
                <a:solidFill>
                  <a:schemeClr val="tx2"/>
                </a:solidFill>
              </a:rPr>
              <a:t>Existing solutions:</a:t>
            </a:r>
          </a:p>
          <a:p>
            <a:pPr rtl="0"/>
            <a:endParaRPr lang="en-IN" sz="1500" dirty="0">
              <a:solidFill>
                <a:schemeClr val="tx2"/>
              </a:solidFill>
            </a:endParaRPr>
          </a:p>
          <a:p>
            <a:pPr rtl="0"/>
            <a:r>
              <a:rPr lang="en-IN" sz="1500" dirty="0">
                <a:solidFill>
                  <a:schemeClr val="tx2"/>
                </a:solidFill>
              </a:rPr>
              <a:t>1) </a:t>
            </a:r>
            <a:r>
              <a:rPr lang="en-IN" sz="1500" i="1" dirty="0">
                <a:solidFill>
                  <a:schemeClr val="tx2"/>
                </a:solidFill>
              </a:rPr>
              <a:t>Advanced Log analytics </a:t>
            </a:r>
            <a:r>
              <a:rPr lang="en-IN" sz="1500" dirty="0">
                <a:solidFill>
                  <a:schemeClr val="tx2"/>
                </a:solidFill>
              </a:rPr>
              <a:t>:  In all existing KIT Applications it might be helpful to identify patterns and insights in App logs and summarise the log actions to map with user intention and create report/recommendations. (uses summarization and embeddings of </a:t>
            </a:r>
            <a:r>
              <a:rPr lang="en-IN" sz="1500" dirty="0" err="1">
                <a:solidFill>
                  <a:schemeClr val="tx2"/>
                </a:solidFill>
              </a:rPr>
              <a:t>OpenAI</a:t>
            </a:r>
            <a:r>
              <a:rPr lang="en-IN" sz="1500" dirty="0">
                <a:solidFill>
                  <a:schemeClr val="tx2"/>
                </a:solidFill>
              </a:rPr>
              <a:t>)</a:t>
            </a:r>
          </a:p>
          <a:p>
            <a:pPr rtl="0"/>
            <a:r>
              <a:rPr lang="en-IN" sz="1500" dirty="0">
                <a:solidFill>
                  <a:schemeClr val="tx2"/>
                </a:solidFill>
              </a:rPr>
              <a:t> </a:t>
            </a:r>
          </a:p>
          <a:p>
            <a:pPr rtl="0"/>
            <a:r>
              <a:rPr lang="en-IN" sz="1500" dirty="0">
                <a:solidFill>
                  <a:schemeClr val="tx2"/>
                </a:solidFill>
              </a:rPr>
              <a:t>2) </a:t>
            </a:r>
            <a:r>
              <a:rPr lang="en-IN" sz="1500" i="1" dirty="0">
                <a:solidFill>
                  <a:schemeClr val="tx2"/>
                </a:solidFill>
              </a:rPr>
              <a:t>Code summary generation</a:t>
            </a:r>
            <a:r>
              <a:rPr lang="en-IN" sz="1500" dirty="0">
                <a:solidFill>
                  <a:schemeClr val="tx2"/>
                </a:solidFill>
              </a:rPr>
              <a:t> : Since GPT-3.x+ series is good with code understanding, it can help create source code summaries and help to faster onboard a new resource to teams in lesser time and may write comprehensive unit and functional test scenarios. ( uses code completion and summarization )</a:t>
            </a:r>
          </a:p>
          <a:p>
            <a:pPr rtl="0"/>
            <a:r>
              <a:rPr lang="en-IN" sz="1500" dirty="0">
                <a:solidFill>
                  <a:schemeClr val="tx2"/>
                </a:solidFill>
              </a:rPr>
              <a:t> </a:t>
            </a:r>
          </a:p>
          <a:p>
            <a:pPr rtl="0"/>
            <a:r>
              <a:rPr lang="en-IN" sz="1500" b="1" dirty="0">
                <a:solidFill>
                  <a:schemeClr val="tx2"/>
                </a:solidFill>
              </a:rPr>
              <a:t>New Solutions:</a:t>
            </a:r>
          </a:p>
          <a:p>
            <a:pPr rtl="0"/>
            <a:endParaRPr lang="en-IN" sz="1500" b="1" dirty="0">
              <a:solidFill>
                <a:schemeClr val="tx2"/>
              </a:solidFill>
            </a:endParaRPr>
          </a:p>
          <a:p>
            <a:r>
              <a:rPr lang="en-IN" sz="1500" i="1" dirty="0">
                <a:solidFill>
                  <a:schemeClr val="tx2"/>
                </a:solidFill>
              </a:rPr>
              <a:t>Generate customized Terms &amp; Conditions  (T&amp;C):</a:t>
            </a:r>
            <a:endParaRPr lang="en-IN" sz="1500" b="1" i="1" dirty="0">
              <a:solidFill>
                <a:schemeClr val="tx2"/>
              </a:solidFill>
            </a:endParaRPr>
          </a:p>
          <a:p>
            <a:endParaRPr lang="en-IN" sz="1500" b="1" i="1" dirty="0">
              <a:solidFill>
                <a:schemeClr val="tx2"/>
              </a:solidFill>
            </a:endParaRPr>
          </a:p>
          <a:p>
            <a:r>
              <a:rPr lang="en-IN" sz="1500" dirty="0">
                <a:solidFill>
                  <a:schemeClr val="tx2"/>
                </a:solidFill>
              </a:rPr>
              <a:t>Given a closed domain of Tax/Audit/Legal/Medical etc. it could draft business terms /clauses/conditions for KIT that would be part of letter of intent (LOI), memorandum of understanding (MOU), non-disclosure agreements (NDA) etc.</a:t>
            </a:r>
          </a:p>
          <a:p>
            <a:pPr rtl="0"/>
            <a:r>
              <a:rPr lang="en-IN" dirty="0"/>
              <a:t> </a:t>
            </a:r>
          </a:p>
        </p:txBody>
      </p:sp>
    </p:spTree>
    <p:extLst>
      <p:ext uri="{BB962C8B-B14F-4D97-AF65-F5344CB8AC3E}">
        <p14:creationId xmlns:p14="http://schemas.microsoft.com/office/powerpoint/2010/main" val="3640990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2D38E0-4F48-2969-1260-DE0EB641EEE9}"/>
              </a:ext>
            </a:extLst>
          </p:cNvPr>
          <p:cNvSpPr>
            <a:spLocks noGrp="1"/>
          </p:cNvSpPr>
          <p:nvPr>
            <p:ph type="title"/>
          </p:nvPr>
        </p:nvSpPr>
        <p:spPr>
          <a:xfrm>
            <a:off x="4945711" y="2758541"/>
            <a:ext cx="10195200" cy="533400"/>
          </a:xfrm>
        </p:spPr>
        <p:txBody>
          <a:bodyPr/>
          <a:lstStyle/>
          <a:p>
            <a:r>
              <a:rPr lang="en-US" dirty="0"/>
              <a:t>Thank You</a:t>
            </a:r>
            <a:r>
              <a:rPr lang="en-JP"/>
              <a:t>	</a:t>
            </a:r>
          </a:p>
        </p:txBody>
      </p:sp>
    </p:spTree>
    <p:extLst>
      <p:ext uri="{BB962C8B-B14F-4D97-AF65-F5344CB8AC3E}">
        <p14:creationId xmlns:p14="http://schemas.microsoft.com/office/powerpoint/2010/main" val="19700924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ONTUSED" val="KPMGFONT"/>
</p:tagLst>
</file>

<file path=ppt/theme/theme1.xml><?xml version="1.0" encoding="utf-8"?>
<a:theme xmlns:a="http://schemas.openxmlformats.org/drawingml/2006/main" name="KPMG_Widescreen_16:9 02/02/2016">
  <a:themeElements>
    <a:clrScheme name="New KPMG Colours">
      <a:dk1>
        <a:srgbClr val="000000"/>
      </a:dk1>
      <a:lt1>
        <a:sysClr val="window" lastClr="FFFFFF"/>
      </a:lt1>
      <a:dk2>
        <a:srgbClr val="00338D"/>
      </a:dk2>
      <a:lt2>
        <a:srgbClr val="F0F0F0"/>
      </a:lt2>
      <a:accent1>
        <a:srgbClr val="0091DA"/>
      </a:accent1>
      <a:accent2>
        <a:srgbClr val="6D2077"/>
      </a:accent2>
      <a:accent3>
        <a:srgbClr val="005EB8"/>
      </a:accent3>
      <a:accent4>
        <a:srgbClr val="00A3A1"/>
      </a:accent4>
      <a:accent5>
        <a:srgbClr val="EAAA00"/>
      </a:accent5>
      <a:accent6>
        <a:srgbClr val="43B02A"/>
      </a:accent6>
      <a:hlink>
        <a:srgbClr val="0091DA"/>
      </a:hlink>
      <a:folHlink>
        <a:srgbClr val="0091DA"/>
      </a:folHlink>
    </a:clrScheme>
    <a:fontScheme name="KPMG">
      <a:majorFont>
        <a:latin typeface="KPMG Extralight"/>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lIns="54610" tIns="54610" rIns="54610" bIns="54610" rtlCol="0" anchor="ctr"/>
      <a:lstStyle>
        <a:defPPr algn="l">
          <a:defRPr sz="15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54610" tIns="54610" rIns="54610" bIns="54610" rtlCol="0">
        <a:noAutofit/>
      </a:bodyPr>
      <a:lstStyle>
        <a:defPPr>
          <a:spcAft>
            <a:spcPts val="600"/>
          </a:spcAft>
          <a:defRPr sz="1500" dirty="0" err="1" smtClean="0">
            <a:solidFill>
              <a:schemeClr val="tx2"/>
            </a:solidFill>
          </a:defRPr>
        </a:defPPr>
      </a:lstStyle>
    </a:txDef>
  </a:objectDefaults>
  <a:extraClrSchemeLst/>
  <a:custClrLst>
    <a:custClr name="KPMG Blue">
      <a:srgbClr val="00338D"/>
    </a:custClr>
    <a:custClr name="Medium Blue">
      <a:srgbClr val="005EB8"/>
    </a:custClr>
    <a:custClr name="Light Blue">
      <a:srgbClr val="0091DA"/>
    </a:custClr>
    <a:custClr name="Violet">
      <a:srgbClr val="483698"/>
    </a:custClr>
    <a:custClr name="Purple">
      <a:srgbClr val="470A68"/>
    </a:custClr>
    <a:custClr name="Light Purple">
      <a:srgbClr val="6D2077"/>
    </a:custClr>
    <a:custClr name="Green">
      <a:srgbClr val="00A3A1"/>
    </a:custClr>
    <a:custClr name="Dark Green">
      <a:srgbClr val="009A44"/>
    </a:custClr>
    <a:custClr name="Light Green">
      <a:srgbClr val="43B02A"/>
    </a:custClr>
    <a:custClr name="Yellow">
      <a:srgbClr val="EAAA00"/>
    </a:custClr>
    <a:custClr name="Orange">
      <a:srgbClr val="F68D2E"/>
    </a:custClr>
    <a:custClr name="Red ">
      <a:srgbClr val="BC204B"/>
    </a:custClr>
    <a:custClr name="Pink">
      <a:srgbClr val="C6007E"/>
    </a:custClr>
    <a:custClr name="Dark Brown">
      <a:srgbClr val="753F19"/>
    </a:custClr>
    <a:custClr name="Light Brown">
      <a:srgbClr val="9B642E"/>
    </a:custClr>
    <a:custClr name="Olive">
      <a:srgbClr val="9D9375"/>
    </a:custClr>
    <a:custClr name="Beige">
      <a:srgbClr val="E3BC9F"/>
    </a:custClr>
    <a:custClr name="Light Pink">
      <a:srgbClr val="E36877"/>
    </a:custClr>
  </a:custClrLst>
  <a:extLst>
    <a:ext uri="{05A4C25C-085E-4340-85A3-A5531E510DB2}">
      <thm15:themeFamily xmlns:thm15="http://schemas.microsoft.com/office/thememl/2012/main" name="E_KPMG Widescreen Standard Template" id="{B9A6C0CB-5DE1-9545-B48D-C9021264792A}" vid="{791F0235-B10B-3D45-ACCE-E0FA70F2B47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1B959B665E65B44B2291EB20184C383" ma:contentTypeVersion="15" ma:contentTypeDescription="Create a new document." ma:contentTypeScope="" ma:versionID="93f2628091cf84926b3baac405855c34">
  <xsd:schema xmlns:xsd="http://www.w3.org/2001/XMLSchema" xmlns:xs="http://www.w3.org/2001/XMLSchema" xmlns:p="http://schemas.microsoft.com/office/2006/metadata/properties" xmlns:ns2="b93c64bd-ff43-464a-91da-932426a1c615" xmlns:ns3="32f67bbb-4ee5-47f9-9d9b-0945f3c17f34" xmlns:ns4="4243d5be-521d-4052-81ca-f0f31ea6f2da" targetNamespace="http://schemas.microsoft.com/office/2006/metadata/properties" ma:root="true" ma:fieldsID="8dd44a9f58660acd65ff1ee6cd2c7d53" ns2:_="" ns3:_="" ns4:_="">
    <xsd:import namespace="b93c64bd-ff43-464a-91da-932426a1c615"/>
    <xsd:import namespace="32f67bbb-4ee5-47f9-9d9b-0945f3c17f34"/>
    <xsd:import namespace="4243d5be-521d-4052-81ca-f0f31ea6f2d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3c64bd-ff43-464a-91da-932426a1c6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883d318-f35c-4577-94aa-4c8e836d27a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2f67bbb-4ee5-47f9-9d9b-0945f3c17f3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243d5be-521d-4052-81ca-f0f31ea6f2da"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21a9ab60-5f7e-48f1-891a-cad57853396d}" ma:internalName="TaxCatchAll" ma:showField="CatchAllData" ma:web="32f67bbb-4ee5-47f9-9d9b-0945f3c17f3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b93c64bd-ff43-464a-91da-932426a1c615">
      <Terms xmlns="http://schemas.microsoft.com/office/infopath/2007/PartnerControls"/>
    </lcf76f155ced4ddcb4097134ff3c332f>
    <TaxCatchAll xmlns="4243d5be-521d-4052-81ca-f0f31ea6f2d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8B532CA-E2AB-464B-8EDA-B281DE87DB2B}">
  <ds:schemaRefs>
    <ds:schemaRef ds:uri="32f67bbb-4ee5-47f9-9d9b-0945f3c17f34"/>
    <ds:schemaRef ds:uri="4243d5be-521d-4052-81ca-f0f31ea6f2da"/>
    <ds:schemaRef ds:uri="b93c64bd-ff43-464a-91da-932426a1c61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9F68816-06BC-410B-A314-9DEE602BCC99}">
  <ds:schemaRefs>
    <ds:schemaRef ds:uri="32f67bbb-4ee5-47f9-9d9b-0945f3c17f34"/>
    <ds:schemaRef ds:uri="4243d5be-521d-4052-81ca-f0f31ea6f2da"/>
    <ds:schemaRef ds:uri="b93c64bd-ff43-464a-91da-932426a1c61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239F852-3686-4639-BDEE-E3D475BF47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2016</Template>
  <TotalTime>78</TotalTime>
  <Words>504</Words>
  <Application>Microsoft Macintosh PowerPoint</Application>
  <PresentationFormat>Widescreen</PresentationFormat>
  <Paragraphs>62</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KPMG Extralight</vt:lpstr>
      <vt:lpstr>KPMG_Widescreen_16:9 02/02/2016</vt:lpstr>
      <vt:lpstr>OpenAI Learnings</vt:lpstr>
      <vt:lpstr>Sample Demonstrations - 1</vt:lpstr>
      <vt:lpstr>Sample Demonstrations – 1 (cntd.)</vt:lpstr>
      <vt:lpstr>Sample Demonstrations - 2</vt:lpstr>
      <vt:lpstr>Potential KIT Use Cases with Azure OpenAI</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Fusion Platform Features</dc:title>
  <dc:creator>Robertson, Arthur (KIT)</dc:creator>
  <cp:lastModifiedBy>Sahoo, Shashank (KIT)</cp:lastModifiedBy>
  <cp:revision>4</cp:revision>
  <dcterms:created xsi:type="dcterms:W3CDTF">2022-08-09T04:05:07Z</dcterms:created>
  <dcterms:modified xsi:type="dcterms:W3CDTF">2023-04-10T02:46:52Z</dcterms:modified>
  <cp:category>KPMG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0x01010091B959B665E65B44B2291EB20184C383</vt:lpwstr>
  </property>
  <property fmtid="{D5CDD505-2E9C-101B-9397-08002B2CF9AE}" pid="3" name="MediaServiceImageTags">
    <vt:lpwstr/>
  </property>
</Properties>
</file>