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FBB16-DCC7-2369-31FA-6B0ECF2FF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FB368D-FC3D-2DF2-658E-B8F5CAF89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7F383-8C42-E80C-B277-B2F04F7F8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70FE-67B5-9041-8ECB-F67713054D1B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B08B1-EBC3-4F1B-86A8-E66EEBBB7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EE7C2-C4ED-C18D-EBAE-03A3E2A05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8E31-E607-8C4C-BE8C-4E940BE62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96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3E2E8-E89A-E691-181C-826D136C5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AF700-9B11-5D86-3344-E694766EF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F1828-7964-4E1A-1560-726C17149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70FE-67B5-9041-8ECB-F67713054D1B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9F358-0CA9-4789-075B-5DB30FD2F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59BCC-FB01-C8E5-138D-D41A5E637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8E31-E607-8C4C-BE8C-4E940BE62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25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275454-CB10-625E-B950-1D723C74C6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C1A983-420A-528E-F6B7-EECB784D0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554-1092-B3FD-4E68-F01737914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70FE-67B5-9041-8ECB-F67713054D1B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06FF7-61A6-F763-E3DA-5A16C0901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994D9-EDDB-C499-07EE-34C748A5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8E31-E607-8C4C-BE8C-4E940BE62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90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1624C-CAD9-2255-1E3C-273C9953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EAEFC-3DB5-38E6-635B-D8C9A4B37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DE2C7-3FB2-0EFB-EDD1-543355782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70FE-67B5-9041-8ECB-F67713054D1B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EB224-E93D-5527-635A-58B2360E1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CC75B-7922-7C31-EC92-1AB4AC350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8E31-E607-8C4C-BE8C-4E940BE62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57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0DD1B-38C2-1C52-3EF9-3CBFBF2B3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8D4D5-3798-A4B1-84DA-40442CD27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EEFEA-652D-A49E-5D56-02DA0093C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70FE-67B5-9041-8ECB-F67713054D1B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01976-0834-0B89-6470-234597E97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44382-8ECB-CC54-6108-59609095A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8E31-E607-8C4C-BE8C-4E940BE62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952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87143-E827-56C7-E347-D866FC868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60266-DE1A-3DE2-3AA6-E4B8AF6D56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167E5-991B-CEC3-92AC-868B19011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2E38A-8F63-5F3D-C12D-C97677231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70FE-67B5-9041-8ECB-F67713054D1B}" type="datetimeFigureOut">
              <a:rPr lang="en-US" smtClean="0"/>
              <a:t>8/3/23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4DD85-8342-4256-6B17-D8ACF216D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547B6-5B67-5E43-DFCB-4F213356C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8E31-E607-8C4C-BE8C-4E940BE62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38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86418-CFFE-33F5-6056-11F45FBBB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F561D-32C6-A540-FA96-8ABD9DA2D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20B9B-18BE-88DF-D7FC-DC442DF49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B97916-8D7C-EA89-D0C6-E3384FDAD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B2FD79-A0B8-466C-E26B-561656092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D94EFD-C22A-F120-8229-66982DEDC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70FE-67B5-9041-8ECB-F67713054D1B}" type="datetimeFigureOut">
              <a:rPr lang="en-US" smtClean="0"/>
              <a:t>8/3/23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00405D-9F4F-E144-23E5-8BDACC80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8AC1D7-8608-1FA1-D496-0F847F6B4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8E31-E607-8C4C-BE8C-4E940BE62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30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4023B-99E4-2165-5B44-91867B04C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AB66E3-7439-855F-41AC-17E74BDB3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70FE-67B5-9041-8ECB-F67713054D1B}" type="datetimeFigureOut">
              <a:rPr lang="en-US" smtClean="0"/>
              <a:t>8/3/23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9767C-955A-865D-9BCD-4A7EB5BAF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D7AE71-CDF7-A731-37E8-88570C292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8E31-E607-8C4C-BE8C-4E940BE62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23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753224-F78B-7971-244F-6937BD58A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70FE-67B5-9041-8ECB-F67713054D1B}" type="datetimeFigureOut">
              <a:rPr lang="en-US" smtClean="0"/>
              <a:t>8/3/23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3E2D3-F3C1-FD45-96DC-56DDC5FF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223E46-6DCF-D371-0AB7-8049AD3E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8E31-E607-8C4C-BE8C-4E940BE62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10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45C06-5A28-290E-576C-C9CDDABBE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6C7E5-FCDF-5467-AE6A-7CB4AD680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61152D-EA67-CCBC-A963-85D9029A7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F2CD4-7E0C-E1A6-CB98-CF3FA2DA3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70FE-67B5-9041-8ECB-F67713054D1B}" type="datetimeFigureOut">
              <a:rPr lang="en-US" smtClean="0"/>
              <a:t>8/3/23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782BA-B8CC-DA27-3B0A-C407207EC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6DECE-C097-849D-C9BB-10CF28779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8E31-E607-8C4C-BE8C-4E940BE62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97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50417-871F-89F0-DE7D-86774524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658C7A-F471-A733-9B77-3B3A2624F9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7062FD-C1F0-E194-F5F3-1A7ABA4AC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43868B-598D-A9C8-F4DB-A3D2DD676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70FE-67B5-9041-8ECB-F67713054D1B}" type="datetimeFigureOut">
              <a:rPr lang="en-US" smtClean="0"/>
              <a:t>8/3/23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F9440-508C-201B-FE9A-BAA925D45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9134C-AE94-729C-E207-B7F8B37C3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8E31-E607-8C4C-BE8C-4E940BE62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85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19911D-BD8A-B222-2917-2F4689DAF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160AE-86D1-3985-A706-A8C40D5B8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A8E9-2603-1C12-0052-A99C0FAE30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770FE-67B5-9041-8ECB-F67713054D1B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55282-EA65-BEE8-B20D-90B997FDCC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3D5EF-46F8-0E30-B7B1-FBABCDD916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38E31-E607-8C4C-BE8C-4E940BE62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92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3B80F13-BAA9-E777-7209-B8C2FB904E92}"/>
              </a:ext>
            </a:extLst>
          </p:cNvPr>
          <p:cNvSpPr/>
          <p:nvPr/>
        </p:nvSpPr>
        <p:spPr>
          <a:xfrm>
            <a:off x="788276" y="746234"/>
            <a:ext cx="1933903" cy="31110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87FE031-DC28-709F-1999-1D36D436DC73}"/>
              </a:ext>
            </a:extLst>
          </p:cNvPr>
          <p:cNvSpPr/>
          <p:nvPr/>
        </p:nvSpPr>
        <p:spPr>
          <a:xfrm>
            <a:off x="1198179" y="2070538"/>
            <a:ext cx="1660635" cy="39939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Sample paragraph extract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D475A2B-C887-A4B0-AC1D-46FD01CCFBF2}"/>
              </a:ext>
            </a:extLst>
          </p:cNvPr>
          <p:cNvSpPr/>
          <p:nvPr/>
        </p:nvSpPr>
        <p:spPr>
          <a:xfrm>
            <a:off x="1203431" y="2617074"/>
            <a:ext cx="1660635" cy="39939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E1A23D-EDD9-3F02-E2B6-88E2C883D5EA}"/>
              </a:ext>
            </a:extLst>
          </p:cNvPr>
          <p:cNvSpPr txBox="1"/>
          <p:nvPr/>
        </p:nvSpPr>
        <p:spPr>
          <a:xfrm>
            <a:off x="1078854" y="930220"/>
            <a:ext cx="13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Article from </a:t>
            </a:r>
          </a:p>
          <a:p>
            <a:r>
              <a:rPr lang="en-US" dirty="0"/>
              <a:t>Wiki Dump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5E2D9F3-7A25-6021-33E6-93EB27553EBD}"/>
              </a:ext>
            </a:extLst>
          </p:cNvPr>
          <p:cNvSpPr/>
          <p:nvPr/>
        </p:nvSpPr>
        <p:spPr>
          <a:xfrm>
            <a:off x="3258207" y="2070538"/>
            <a:ext cx="2039007" cy="3993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95C479A-DF84-21FB-A2D0-4D3346CA1FE3}"/>
              </a:ext>
            </a:extLst>
          </p:cNvPr>
          <p:cNvSpPr/>
          <p:nvPr/>
        </p:nvSpPr>
        <p:spPr>
          <a:xfrm>
            <a:off x="3258207" y="2816771"/>
            <a:ext cx="2039007" cy="3993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Answer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D5BB7C-9C00-C7EA-C5AE-88AE0BE1FBE0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4277711" y="2469931"/>
            <a:ext cx="0" cy="346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72D043F-B8E1-B0AE-F72C-4264B0639A3F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2858814" y="2270235"/>
            <a:ext cx="399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271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5355</TotalTime>
  <Words>9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Sahoo, Shashank (KIT)</dc:creator>
  <cp:lastModifiedBy>Sahoo, Shashank (KIT)</cp:lastModifiedBy>
  <cp:revision>1</cp:revision>
  <dcterms:created xsi:type="dcterms:W3CDTF">2023-08-03T00:02:12Z</dcterms:created>
  <dcterms:modified xsi:type="dcterms:W3CDTF">2023-08-06T17:17:13Z</dcterms:modified>
</cp:coreProperties>
</file>