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1" r:id="rId2"/>
    <p:sldId id="270" r:id="rId3"/>
    <p:sldId id="258" r:id="rId4"/>
    <p:sldId id="269" r:id="rId5"/>
    <p:sldId id="259" r:id="rId6"/>
    <p:sldId id="257" r:id="rId7"/>
    <p:sldId id="260" r:id="rId8"/>
    <p:sldId id="261" r:id="rId9"/>
    <p:sldId id="262" r:id="rId10"/>
    <p:sldId id="263" r:id="rId11"/>
    <p:sldId id="264" r:id="rId12"/>
    <p:sldId id="265" r:id="rId13"/>
    <p:sldId id="266" r:id="rId14"/>
    <p:sldId id="267" r:id="rId15"/>
    <p:sldId id="272" r:id="rId16"/>
    <p:sldId id="26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81EB90F-5B70-4129-8BCF-54878EC051E5}" v="118" dt="2025-06-16T06:46:20.0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13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shank Bajpai" userId="b089f626c4ec95be" providerId="LiveId" clId="{881EB90F-5B70-4129-8BCF-54878EC051E5}"/>
    <pc:docChg chg="undo custSel addSld delSld modSld sldOrd">
      <pc:chgData name="Shashank Bajpai" userId="b089f626c4ec95be" providerId="LiveId" clId="{881EB90F-5B70-4129-8BCF-54878EC051E5}" dt="2025-06-16T06:48:16.425" v="490" actId="115"/>
      <pc:docMkLst>
        <pc:docMk/>
      </pc:docMkLst>
      <pc:sldChg chg="addSp delSp modSp mod">
        <pc:chgData name="Shashank Bajpai" userId="b089f626c4ec95be" providerId="LiveId" clId="{881EB90F-5B70-4129-8BCF-54878EC051E5}" dt="2025-06-16T06:43:00.087" v="445" actId="478"/>
        <pc:sldMkLst>
          <pc:docMk/>
          <pc:sldMk cId="3184904289" sldId="257"/>
        </pc:sldMkLst>
        <pc:spChg chg="add">
          <ac:chgData name="Shashank Bajpai" userId="b089f626c4ec95be" providerId="LiveId" clId="{881EB90F-5B70-4129-8BCF-54878EC051E5}" dt="2025-06-15T08:50:58.689" v="137"/>
          <ac:spMkLst>
            <pc:docMk/>
            <pc:sldMk cId="3184904289" sldId="257"/>
            <ac:spMk id="3" creationId="{0B11D822-B85B-C2E7-1B23-23240E8FFE49}"/>
          </ac:spMkLst>
        </pc:spChg>
        <pc:spChg chg="add">
          <ac:chgData name="Shashank Bajpai" userId="b089f626c4ec95be" providerId="LiveId" clId="{881EB90F-5B70-4129-8BCF-54878EC051E5}" dt="2025-06-15T08:50:58.689" v="137"/>
          <ac:spMkLst>
            <pc:docMk/>
            <pc:sldMk cId="3184904289" sldId="257"/>
            <ac:spMk id="4" creationId="{A9D3AB6B-5E22-3DE0-6CB6-AC62909B5EB2}"/>
          </ac:spMkLst>
        </pc:spChg>
        <pc:spChg chg="add">
          <ac:chgData name="Shashank Bajpai" userId="b089f626c4ec95be" providerId="LiveId" clId="{881EB90F-5B70-4129-8BCF-54878EC051E5}" dt="2025-06-15T08:50:58.689" v="137"/>
          <ac:spMkLst>
            <pc:docMk/>
            <pc:sldMk cId="3184904289" sldId="257"/>
            <ac:spMk id="5" creationId="{572554B6-64CE-CEE4-E2EA-3F69191333E4}"/>
          </ac:spMkLst>
        </pc:spChg>
        <pc:spChg chg="add">
          <ac:chgData name="Shashank Bajpai" userId="b089f626c4ec95be" providerId="LiveId" clId="{881EB90F-5B70-4129-8BCF-54878EC051E5}" dt="2025-06-15T08:51:05.240" v="138"/>
          <ac:spMkLst>
            <pc:docMk/>
            <pc:sldMk cId="3184904289" sldId="257"/>
            <ac:spMk id="6" creationId="{B3E91829-AC38-7F31-EFB3-140E51456DF7}"/>
          </ac:spMkLst>
        </pc:spChg>
        <pc:spChg chg="add">
          <ac:chgData name="Shashank Bajpai" userId="b089f626c4ec95be" providerId="LiveId" clId="{881EB90F-5B70-4129-8BCF-54878EC051E5}" dt="2025-06-15T08:51:05.240" v="138"/>
          <ac:spMkLst>
            <pc:docMk/>
            <pc:sldMk cId="3184904289" sldId="257"/>
            <ac:spMk id="7" creationId="{E2627D9D-545E-E568-4F6C-7D17320EE859}"/>
          </ac:spMkLst>
        </pc:spChg>
        <pc:spChg chg="add">
          <ac:chgData name="Shashank Bajpai" userId="b089f626c4ec95be" providerId="LiveId" clId="{881EB90F-5B70-4129-8BCF-54878EC051E5}" dt="2025-06-15T08:51:05.240" v="138"/>
          <ac:spMkLst>
            <pc:docMk/>
            <pc:sldMk cId="3184904289" sldId="257"/>
            <ac:spMk id="8" creationId="{07EB05FF-7598-CF31-932A-467096F23FAD}"/>
          </ac:spMkLst>
        </pc:spChg>
        <pc:spChg chg="add del mod">
          <ac:chgData name="Shashank Bajpai" userId="b089f626c4ec95be" providerId="LiveId" clId="{881EB90F-5B70-4129-8BCF-54878EC051E5}" dt="2025-06-15T08:51:36.618" v="145"/>
          <ac:spMkLst>
            <pc:docMk/>
            <pc:sldMk cId="3184904289" sldId="257"/>
            <ac:spMk id="9" creationId="{D2C50FA1-4E64-EAEC-A81F-D27D659F17CE}"/>
          </ac:spMkLst>
        </pc:spChg>
        <pc:spChg chg="add mod">
          <ac:chgData name="Shashank Bajpai" userId="b089f626c4ec95be" providerId="LiveId" clId="{881EB90F-5B70-4129-8BCF-54878EC051E5}" dt="2025-06-16T06:40:03.997" v="420" actId="255"/>
          <ac:spMkLst>
            <pc:docMk/>
            <pc:sldMk cId="3184904289" sldId="257"/>
            <ac:spMk id="10" creationId="{9825929E-901D-4A52-E4BC-ACCB6EC55F73}"/>
          </ac:spMkLst>
        </pc:spChg>
        <pc:spChg chg="add del">
          <ac:chgData name="Shashank Bajpai" userId="b089f626c4ec95be" providerId="LiveId" clId="{881EB90F-5B70-4129-8BCF-54878EC051E5}" dt="2025-06-16T06:43:00.087" v="445" actId="478"/>
          <ac:spMkLst>
            <pc:docMk/>
            <pc:sldMk cId="3184904289" sldId="257"/>
            <ac:spMk id="12" creationId="{BB3F4055-9AAB-DDD3-3F33-5B6D6747E217}"/>
          </ac:spMkLst>
        </pc:spChg>
        <pc:spChg chg="add mod">
          <ac:chgData name="Shashank Bajpai" userId="b089f626c4ec95be" providerId="LiveId" clId="{881EB90F-5B70-4129-8BCF-54878EC051E5}" dt="2025-06-16T06:40:07.807" v="421" actId="255"/>
          <ac:spMkLst>
            <pc:docMk/>
            <pc:sldMk cId="3184904289" sldId="257"/>
            <ac:spMk id="14" creationId="{E57BB000-82B3-64F7-8566-B47196126467}"/>
          </ac:spMkLst>
        </pc:spChg>
        <pc:spChg chg="del mod">
          <ac:chgData name="Shashank Bajpai" userId="b089f626c4ec95be" providerId="LiveId" clId="{881EB90F-5B70-4129-8BCF-54878EC051E5}" dt="2025-06-15T08:51:16.082" v="139" actId="478"/>
          <ac:spMkLst>
            <pc:docMk/>
            <pc:sldMk cId="3184904289" sldId="257"/>
            <ac:spMk id="16" creationId="{1458D6E4-C4CD-78FE-AD5C-B83A6FD3D6A8}"/>
          </ac:spMkLst>
        </pc:spChg>
        <pc:picChg chg="mod">
          <ac:chgData name="Shashank Bajpai" userId="b089f626c4ec95be" providerId="LiveId" clId="{881EB90F-5B70-4129-8BCF-54878EC051E5}" dt="2025-06-15T08:53:26.062" v="156" actId="1076"/>
          <ac:picMkLst>
            <pc:docMk/>
            <pc:sldMk cId="3184904289" sldId="257"/>
            <ac:picMk id="13" creationId="{1B80D6F9-8351-7584-38A0-A6BDA8DF140C}"/>
          </ac:picMkLst>
        </pc:picChg>
      </pc:sldChg>
      <pc:sldChg chg="addSp modSp mod">
        <pc:chgData name="Shashank Bajpai" userId="b089f626c4ec95be" providerId="LiveId" clId="{881EB90F-5B70-4129-8BCF-54878EC051E5}" dt="2025-06-16T06:34:44.810" v="385" actId="1076"/>
        <pc:sldMkLst>
          <pc:docMk/>
          <pc:sldMk cId="1930011312" sldId="258"/>
        </pc:sldMkLst>
        <pc:spChg chg="add mod">
          <ac:chgData name="Shashank Bajpai" userId="b089f626c4ec95be" providerId="LiveId" clId="{881EB90F-5B70-4129-8BCF-54878EC051E5}" dt="2025-06-16T06:34:44.810" v="385" actId="1076"/>
          <ac:spMkLst>
            <pc:docMk/>
            <pc:sldMk cId="1930011312" sldId="258"/>
            <ac:spMk id="3" creationId="{B47DF821-CCE3-C1A7-C4D4-E4EB01CA20AB}"/>
          </ac:spMkLst>
        </pc:spChg>
      </pc:sldChg>
      <pc:sldChg chg="addSp delSp modSp mod">
        <pc:chgData name="Shashank Bajpai" userId="b089f626c4ec95be" providerId="LiveId" clId="{881EB90F-5B70-4129-8BCF-54878EC051E5}" dt="2025-06-16T06:30:22.407" v="369" actId="14100"/>
        <pc:sldMkLst>
          <pc:docMk/>
          <pc:sldMk cId="2131479833" sldId="259"/>
        </pc:sldMkLst>
        <pc:picChg chg="del">
          <ac:chgData name="Shashank Bajpai" userId="b089f626c4ec95be" providerId="LiveId" clId="{881EB90F-5B70-4129-8BCF-54878EC051E5}" dt="2025-06-16T06:27:32.858" v="360" actId="478"/>
          <ac:picMkLst>
            <pc:docMk/>
            <pc:sldMk cId="2131479833" sldId="259"/>
            <ac:picMk id="3" creationId="{1D8EB6E9-0AED-C871-71F6-3521F8290B37}"/>
          </ac:picMkLst>
        </pc:picChg>
        <pc:picChg chg="add del mod">
          <ac:chgData name="Shashank Bajpai" userId="b089f626c4ec95be" providerId="LiveId" clId="{881EB90F-5B70-4129-8BCF-54878EC051E5}" dt="2025-06-16T06:28:13.190" v="362" actId="478"/>
          <ac:picMkLst>
            <pc:docMk/>
            <pc:sldMk cId="2131479833" sldId="259"/>
            <ac:picMk id="4" creationId="{89B18389-9B8C-65A0-2FD5-23EC1F5BD83E}"/>
          </ac:picMkLst>
        </pc:picChg>
        <pc:picChg chg="add mod">
          <ac:chgData name="Shashank Bajpai" userId="b089f626c4ec95be" providerId="LiveId" clId="{881EB90F-5B70-4129-8BCF-54878EC051E5}" dt="2025-06-16T06:30:22.407" v="369" actId="14100"/>
          <ac:picMkLst>
            <pc:docMk/>
            <pc:sldMk cId="2131479833" sldId="259"/>
            <ac:picMk id="6" creationId="{6B88D023-5C4A-B44D-75AF-583710394072}"/>
          </ac:picMkLst>
        </pc:picChg>
      </pc:sldChg>
      <pc:sldChg chg="addSp delSp modSp mod">
        <pc:chgData name="Shashank Bajpai" userId="b089f626c4ec95be" providerId="LiveId" clId="{881EB90F-5B70-4129-8BCF-54878EC051E5}" dt="2025-06-16T06:33:04.866" v="383" actId="14100"/>
        <pc:sldMkLst>
          <pc:docMk/>
          <pc:sldMk cId="1486494665" sldId="260"/>
        </pc:sldMkLst>
        <pc:spChg chg="add del mod">
          <ac:chgData name="Shashank Bajpai" userId="b089f626c4ec95be" providerId="LiveId" clId="{881EB90F-5B70-4129-8BCF-54878EC051E5}" dt="2025-06-16T06:32:49.817" v="379" actId="931"/>
          <ac:spMkLst>
            <pc:docMk/>
            <pc:sldMk cId="1486494665" sldId="260"/>
            <ac:spMk id="4" creationId="{3DF916F7-17D6-BC39-72F9-28BA9496CBCA}"/>
          </ac:spMkLst>
        </pc:spChg>
        <pc:picChg chg="del">
          <ac:chgData name="Shashank Bajpai" userId="b089f626c4ec95be" providerId="LiveId" clId="{881EB90F-5B70-4129-8BCF-54878EC051E5}" dt="2025-06-16T06:30:34.046" v="370" actId="478"/>
          <ac:picMkLst>
            <pc:docMk/>
            <pc:sldMk cId="1486494665" sldId="260"/>
            <ac:picMk id="5" creationId="{466E46E8-3500-8B65-A680-FF519BD93488}"/>
          </ac:picMkLst>
        </pc:picChg>
        <pc:picChg chg="add mod">
          <ac:chgData name="Shashank Bajpai" userId="b089f626c4ec95be" providerId="LiveId" clId="{881EB90F-5B70-4129-8BCF-54878EC051E5}" dt="2025-06-16T06:33:04.866" v="383" actId="14100"/>
          <ac:picMkLst>
            <pc:docMk/>
            <pc:sldMk cId="1486494665" sldId="260"/>
            <ac:picMk id="7" creationId="{9E14B4C5-6A13-34E1-C17A-9EAA5403E5E8}"/>
          </ac:picMkLst>
        </pc:picChg>
      </pc:sldChg>
      <pc:sldChg chg="addSp delSp modSp mod">
        <pc:chgData name="Shashank Bajpai" userId="b089f626c4ec95be" providerId="LiveId" clId="{881EB90F-5B70-4129-8BCF-54878EC051E5}" dt="2025-06-16T06:39:52.188" v="419" actId="255"/>
        <pc:sldMkLst>
          <pc:docMk/>
          <pc:sldMk cId="3822468388" sldId="261"/>
        </pc:sldMkLst>
        <pc:spChg chg="add mod">
          <ac:chgData name="Shashank Bajpai" userId="b089f626c4ec95be" providerId="LiveId" clId="{881EB90F-5B70-4129-8BCF-54878EC051E5}" dt="2025-06-16T05:09:28.328" v="179" actId="767"/>
          <ac:spMkLst>
            <pc:docMk/>
            <pc:sldMk cId="3822468388" sldId="261"/>
            <ac:spMk id="2" creationId="{8130EBA2-7459-DE8A-9F31-2A8114FE6C88}"/>
          </ac:spMkLst>
        </pc:spChg>
        <pc:spChg chg="add">
          <ac:chgData name="Shashank Bajpai" userId="b089f626c4ec95be" providerId="LiveId" clId="{881EB90F-5B70-4129-8BCF-54878EC051E5}" dt="2025-06-16T05:09:31.070" v="180"/>
          <ac:spMkLst>
            <pc:docMk/>
            <pc:sldMk cId="3822468388" sldId="261"/>
            <ac:spMk id="4" creationId="{06FE745F-3E05-FE0C-553A-EA9389D22E4C}"/>
          </ac:spMkLst>
        </pc:spChg>
        <pc:spChg chg="add">
          <ac:chgData name="Shashank Bajpai" userId="b089f626c4ec95be" providerId="LiveId" clId="{881EB90F-5B70-4129-8BCF-54878EC051E5}" dt="2025-06-16T05:09:31.070" v="180"/>
          <ac:spMkLst>
            <pc:docMk/>
            <pc:sldMk cId="3822468388" sldId="261"/>
            <ac:spMk id="5" creationId="{8C16B2B2-7BBE-E9F6-C31C-F6401D1F51C8}"/>
          </ac:spMkLst>
        </pc:spChg>
        <pc:spChg chg="add">
          <ac:chgData name="Shashank Bajpai" userId="b089f626c4ec95be" providerId="LiveId" clId="{881EB90F-5B70-4129-8BCF-54878EC051E5}" dt="2025-06-16T05:09:31.070" v="180"/>
          <ac:spMkLst>
            <pc:docMk/>
            <pc:sldMk cId="3822468388" sldId="261"/>
            <ac:spMk id="6" creationId="{5F60C9B0-3C21-9ED6-ADA3-079B69893A80}"/>
          </ac:spMkLst>
        </pc:spChg>
        <pc:spChg chg="add mod">
          <ac:chgData name="Shashank Bajpai" userId="b089f626c4ec95be" providerId="LiveId" clId="{881EB90F-5B70-4129-8BCF-54878EC051E5}" dt="2025-06-16T05:10:06.622" v="183" actId="1076"/>
          <ac:spMkLst>
            <pc:docMk/>
            <pc:sldMk cId="3822468388" sldId="261"/>
            <ac:spMk id="7" creationId="{C62F886E-BBA0-7CF0-3C3B-1A59B34A3EFA}"/>
          </ac:spMkLst>
        </pc:spChg>
        <pc:spChg chg="add mod">
          <ac:chgData name="Shashank Bajpai" userId="b089f626c4ec95be" providerId="LiveId" clId="{881EB90F-5B70-4129-8BCF-54878EC051E5}" dt="2025-06-16T05:10:06.622" v="183" actId="1076"/>
          <ac:spMkLst>
            <pc:docMk/>
            <pc:sldMk cId="3822468388" sldId="261"/>
            <ac:spMk id="8" creationId="{A0FB5E8A-45B7-CFD4-71FF-C82A55DCD39F}"/>
          </ac:spMkLst>
        </pc:spChg>
        <pc:spChg chg="add mod">
          <ac:chgData name="Shashank Bajpai" userId="b089f626c4ec95be" providerId="LiveId" clId="{881EB90F-5B70-4129-8BCF-54878EC051E5}" dt="2025-06-16T05:10:06.622" v="183" actId="1076"/>
          <ac:spMkLst>
            <pc:docMk/>
            <pc:sldMk cId="3822468388" sldId="261"/>
            <ac:spMk id="9" creationId="{2C43BDF9-DFD0-0C65-4BE4-D936A55B2539}"/>
          </ac:spMkLst>
        </pc:spChg>
        <pc:spChg chg="add del mod">
          <ac:chgData name="Shashank Bajpai" userId="b089f626c4ec95be" providerId="LiveId" clId="{881EB90F-5B70-4129-8BCF-54878EC051E5}" dt="2025-06-16T05:11:28.235" v="193" actId="478"/>
          <ac:spMkLst>
            <pc:docMk/>
            <pc:sldMk cId="3822468388" sldId="261"/>
            <ac:spMk id="10" creationId="{E07E9915-9A7C-AA94-73AC-B93CD68D7C14}"/>
          </ac:spMkLst>
        </pc:spChg>
        <pc:spChg chg="add mod">
          <ac:chgData name="Shashank Bajpai" userId="b089f626c4ec95be" providerId="LiveId" clId="{881EB90F-5B70-4129-8BCF-54878EC051E5}" dt="2025-06-16T06:39:46.135" v="418" actId="1076"/>
          <ac:spMkLst>
            <pc:docMk/>
            <pc:sldMk cId="3822468388" sldId="261"/>
            <ac:spMk id="11" creationId="{7AFA5EDE-1685-F82A-E56E-F0DAFDDAF09D}"/>
          </ac:spMkLst>
        </pc:spChg>
        <pc:spChg chg="add del mod">
          <ac:chgData name="Shashank Bajpai" userId="b089f626c4ec95be" providerId="LiveId" clId="{881EB90F-5B70-4129-8BCF-54878EC051E5}" dt="2025-06-16T05:12:43.183" v="200" actId="478"/>
          <ac:spMkLst>
            <pc:docMk/>
            <pc:sldMk cId="3822468388" sldId="261"/>
            <ac:spMk id="12" creationId="{AF73617E-309B-99D4-FB89-AB4EEC071D6F}"/>
          </ac:spMkLst>
        </pc:spChg>
        <pc:spChg chg="add mod">
          <ac:chgData name="Shashank Bajpai" userId="b089f626c4ec95be" providerId="LiveId" clId="{881EB90F-5B70-4129-8BCF-54878EC051E5}" dt="2025-06-16T06:39:52.188" v="419" actId="255"/>
          <ac:spMkLst>
            <pc:docMk/>
            <pc:sldMk cId="3822468388" sldId="261"/>
            <ac:spMk id="13" creationId="{F08AD90A-2F79-1AB2-BDFB-E25E3F373B9F}"/>
          </ac:spMkLst>
        </pc:spChg>
        <pc:picChg chg="mod">
          <ac:chgData name="Shashank Bajpai" userId="b089f626c4ec95be" providerId="LiveId" clId="{881EB90F-5B70-4129-8BCF-54878EC051E5}" dt="2025-06-16T05:11:57.857" v="196" actId="1076"/>
          <ac:picMkLst>
            <pc:docMk/>
            <pc:sldMk cId="3822468388" sldId="261"/>
            <ac:picMk id="3" creationId="{D3191F56-B0DD-FADC-DD3A-6B3D1C560ACC}"/>
          </ac:picMkLst>
        </pc:picChg>
      </pc:sldChg>
      <pc:sldChg chg="addSp delSp modSp add del mod">
        <pc:chgData name="Shashank Bajpai" userId="b089f626c4ec95be" providerId="LiveId" clId="{881EB90F-5B70-4129-8BCF-54878EC051E5}" dt="2025-06-16T06:32:01.189" v="378" actId="14100"/>
        <pc:sldMkLst>
          <pc:docMk/>
          <pc:sldMk cId="3315260883" sldId="262"/>
        </pc:sldMkLst>
        <pc:picChg chg="del">
          <ac:chgData name="Shashank Bajpai" userId="b089f626c4ec95be" providerId="LiveId" clId="{881EB90F-5B70-4129-8BCF-54878EC051E5}" dt="2025-06-16T06:31:37.937" v="373" actId="478"/>
          <ac:picMkLst>
            <pc:docMk/>
            <pc:sldMk cId="3315260883" sldId="262"/>
            <ac:picMk id="3" creationId="{B35AA85A-3673-A8B5-61EE-24A413EA47A3}"/>
          </ac:picMkLst>
        </pc:picChg>
        <pc:picChg chg="add mod">
          <ac:chgData name="Shashank Bajpai" userId="b089f626c4ec95be" providerId="LiveId" clId="{881EB90F-5B70-4129-8BCF-54878EC051E5}" dt="2025-06-16T06:32:01.189" v="378" actId="14100"/>
          <ac:picMkLst>
            <pc:docMk/>
            <pc:sldMk cId="3315260883" sldId="262"/>
            <ac:picMk id="4" creationId="{631D4C3D-0426-80A2-2D09-630951680B5A}"/>
          </ac:picMkLst>
        </pc:picChg>
      </pc:sldChg>
      <pc:sldChg chg="addSp delSp modSp mod">
        <pc:chgData name="Shashank Bajpai" userId="b089f626c4ec95be" providerId="LiveId" clId="{881EB90F-5B70-4129-8BCF-54878EC051E5}" dt="2025-06-16T06:39:30.459" v="416" actId="255"/>
        <pc:sldMkLst>
          <pc:docMk/>
          <pc:sldMk cId="2658854160" sldId="263"/>
        </pc:sldMkLst>
        <pc:spChg chg="add mod">
          <ac:chgData name="Shashank Bajpai" userId="b089f626c4ec95be" providerId="LiveId" clId="{881EB90F-5B70-4129-8BCF-54878EC051E5}" dt="2025-06-16T05:19:42.389" v="270" actId="1076"/>
          <ac:spMkLst>
            <pc:docMk/>
            <pc:sldMk cId="2658854160" sldId="263"/>
            <ac:spMk id="2" creationId="{A4A9F14B-6176-6FC9-C351-1A6E7E60B180}"/>
          </ac:spMkLst>
        </pc:spChg>
        <pc:spChg chg="add mod">
          <ac:chgData name="Shashank Bajpai" userId="b089f626c4ec95be" providerId="LiveId" clId="{881EB90F-5B70-4129-8BCF-54878EC051E5}" dt="2025-06-16T05:19:42.389" v="270" actId="1076"/>
          <ac:spMkLst>
            <pc:docMk/>
            <pc:sldMk cId="2658854160" sldId="263"/>
            <ac:spMk id="3" creationId="{024D747B-04F9-D6F3-68B9-FF34B83A1A2C}"/>
          </ac:spMkLst>
        </pc:spChg>
        <pc:spChg chg="add mod">
          <ac:chgData name="Shashank Bajpai" userId="b089f626c4ec95be" providerId="LiveId" clId="{881EB90F-5B70-4129-8BCF-54878EC051E5}" dt="2025-06-16T05:19:42.389" v="270" actId="1076"/>
          <ac:spMkLst>
            <pc:docMk/>
            <pc:sldMk cId="2658854160" sldId="263"/>
            <ac:spMk id="4" creationId="{8C49A398-00E1-E03C-79AD-0B44833CD89C}"/>
          </ac:spMkLst>
        </pc:spChg>
        <pc:spChg chg="del mod">
          <ac:chgData name="Shashank Bajpai" userId="b089f626c4ec95be" providerId="LiveId" clId="{881EB90F-5B70-4129-8BCF-54878EC051E5}" dt="2025-06-16T05:28:45.366" v="306"/>
          <ac:spMkLst>
            <pc:docMk/>
            <pc:sldMk cId="2658854160" sldId="263"/>
            <ac:spMk id="6" creationId="{8F7CF2D5-4218-E7E0-D9DD-F25CA3DE922D}"/>
          </ac:spMkLst>
        </pc:spChg>
        <pc:spChg chg="add mod">
          <ac:chgData name="Shashank Bajpai" userId="b089f626c4ec95be" providerId="LiveId" clId="{881EB90F-5B70-4129-8BCF-54878EC051E5}" dt="2025-06-16T06:39:26.023" v="415" actId="255"/>
          <ac:spMkLst>
            <pc:docMk/>
            <pc:sldMk cId="2658854160" sldId="263"/>
            <ac:spMk id="7" creationId="{17886270-4E47-F273-487F-BCDB663C5934}"/>
          </ac:spMkLst>
        </pc:spChg>
        <pc:spChg chg="add mod">
          <ac:chgData name="Shashank Bajpai" userId="b089f626c4ec95be" providerId="LiveId" clId="{881EB90F-5B70-4129-8BCF-54878EC051E5}" dt="2025-06-16T05:27:26.704" v="301" actId="1076"/>
          <ac:spMkLst>
            <pc:docMk/>
            <pc:sldMk cId="2658854160" sldId="263"/>
            <ac:spMk id="8" creationId="{B408765C-CF65-49E5-3652-4604958F0DDB}"/>
          </ac:spMkLst>
        </pc:spChg>
        <pc:spChg chg="add mod">
          <ac:chgData name="Shashank Bajpai" userId="b089f626c4ec95be" providerId="LiveId" clId="{881EB90F-5B70-4129-8BCF-54878EC051E5}" dt="2025-06-16T06:39:30.459" v="416" actId="255"/>
          <ac:spMkLst>
            <pc:docMk/>
            <pc:sldMk cId="2658854160" sldId="263"/>
            <ac:spMk id="9" creationId="{3B861465-73E3-4133-D163-7A234090DC14}"/>
          </ac:spMkLst>
        </pc:spChg>
        <pc:picChg chg="mod">
          <ac:chgData name="Shashank Bajpai" userId="b089f626c4ec95be" providerId="LiveId" clId="{881EB90F-5B70-4129-8BCF-54878EC051E5}" dt="2025-06-16T05:28:08.745" v="304" actId="14100"/>
          <ac:picMkLst>
            <pc:docMk/>
            <pc:sldMk cId="2658854160" sldId="263"/>
            <ac:picMk id="5" creationId="{7216EA5D-6974-3219-4DE6-3D4B1E500C18}"/>
          </ac:picMkLst>
        </pc:picChg>
      </pc:sldChg>
      <pc:sldChg chg="addSp delSp modSp mod">
        <pc:chgData name="Shashank Bajpai" userId="b089f626c4ec95be" providerId="LiveId" clId="{881EB90F-5B70-4129-8BCF-54878EC051E5}" dt="2025-06-16T06:48:16.425" v="490" actId="115"/>
        <pc:sldMkLst>
          <pc:docMk/>
          <pc:sldMk cId="2075311623" sldId="265"/>
        </pc:sldMkLst>
        <pc:spChg chg="add del mod">
          <ac:chgData name="Shashank Bajpai" userId="b089f626c4ec95be" providerId="LiveId" clId="{881EB90F-5B70-4129-8BCF-54878EC051E5}" dt="2025-06-16T06:22:22.273" v="330"/>
          <ac:spMkLst>
            <pc:docMk/>
            <pc:sldMk cId="2075311623" sldId="265"/>
            <ac:spMk id="2" creationId="{846223EC-44CD-D2F1-794E-62496F10DB86}"/>
          </ac:spMkLst>
        </pc:spChg>
        <pc:spChg chg="add mod">
          <ac:chgData name="Shashank Bajpai" userId="b089f626c4ec95be" providerId="LiveId" clId="{881EB90F-5B70-4129-8BCF-54878EC051E5}" dt="2025-06-16T06:48:02.044" v="488" actId="115"/>
          <ac:spMkLst>
            <pc:docMk/>
            <pc:sldMk cId="2075311623" sldId="265"/>
            <ac:spMk id="4" creationId="{2F0EFA1D-3CCB-C493-789D-BD90B378F4FB}"/>
          </ac:spMkLst>
        </pc:spChg>
        <pc:spChg chg="add del">
          <ac:chgData name="Shashank Bajpai" userId="b089f626c4ec95be" providerId="LiveId" clId="{881EB90F-5B70-4129-8BCF-54878EC051E5}" dt="2025-06-16T06:22:22.273" v="328" actId="478"/>
          <ac:spMkLst>
            <pc:docMk/>
            <pc:sldMk cId="2075311623" sldId="265"/>
            <ac:spMk id="5" creationId="{ECC2AA2E-A6C0-B5E6-BE8E-3E2327710247}"/>
          </ac:spMkLst>
        </pc:spChg>
        <pc:spChg chg="add mod">
          <ac:chgData name="Shashank Bajpai" userId="b089f626c4ec95be" providerId="LiveId" clId="{881EB90F-5B70-4129-8BCF-54878EC051E5}" dt="2025-06-16T06:48:07.363" v="489" actId="115"/>
          <ac:spMkLst>
            <pc:docMk/>
            <pc:sldMk cId="2075311623" sldId="265"/>
            <ac:spMk id="6" creationId="{7463DC8F-7FD9-6E33-A147-56FCA6C20203}"/>
          </ac:spMkLst>
        </pc:spChg>
        <pc:spChg chg="add del">
          <ac:chgData name="Shashank Bajpai" userId="b089f626c4ec95be" providerId="LiveId" clId="{881EB90F-5B70-4129-8BCF-54878EC051E5}" dt="2025-06-16T06:22:29.692" v="331" actId="478"/>
          <ac:spMkLst>
            <pc:docMk/>
            <pc:sldMk cId="2075311623" sldId="265"/>
            <ac:spMk id="7" creationId="{ADC78023-4FE4-A12F-DEA9-AB4C4C157F55}"/>
          </ac:spMkLst>
        </pc:spChg>
        <pc:spChg chg="add mod">
          <ac:chgData name="Shashank Bajpai" userId="b089f626c4ec95be" providerId="LiveId" clId="{881EB90F-5B70-4129-8BCF-54878EC051E5}" dt="2025-06-16T06:48:16.425" v="490" actId="115"/>
          <ac:spMkLst>
            <pc:docMk/>
            <pc:sldMk cId="2075311623" sldId="265"/>
            <ac:spMk id="8" creationId="{42DE6029-ECB5-5848-012D-076EB167444E}"/>
          </ac:spMkLst>
        </pc:spChg>
        <pc:picChg chg="mod">
          <ac:chgData name="Shashank Bajpai" userId="b089f626c4ec95be" providerId="LiveId" clId="{881EB90F-5B70-4129-8BCF-54878EC051E5}" dt="2025-06-16T06:23:00.965" v="338" actId="14100"/>
          <ac:picMkLst>
            <pc:docMk/>
            <pc:sldMk cId="2075311623" sldId="265"/>
            <ac:picMk id="3" creationId="{AF9206F8-048E-00A6-A0F7-AD8F2AEAC23F}"/>
          </ac:picMkLst>
        </pc:picChg>
      </pc:sldChg>
      <pc:sldChg chg="addSp modSp mod">
        <pc:chgData name="Shashank Bajpai" userId="b089f626c4ec95be" providerId="LiveId" clId="{881EB90F-5B70-4129-8BCF-54878EC051E5}" dt="2025-06-16T06:47:49.741" v="487" actId="115"/>
        <pc:sldMkLst>
          <pc:docMk/>
          <pc:sldMk cId="2925953796" sldId="267"/>
        </pc:sldMkLst>
        <pc:spChg chg="add mod">
          <ac:chgData name="Shashank Bajpai" userId="b089f626c4ec95be" providerId="LiveId" clId="{881EB90F-5B70-4129-8BCF-54878EC051E5}" dt="2025-06-16T06:47:49.741" v="487" actId="115"/>
          <ac:spMkLst>
            <pc:docMk/>
            <pc:sldMk cId="2925953796" sldId="267"/>
            <ac:spMk id="2" creationId="{AE1B65AA-A32A-5AEA-1F0D-29DC82C33DC4}"/>
          </ac:spMkLst>
        </pc:spChg>
      </pc:sldChg>
      <pc:sldChg chg="modSp mod">
        <pc:chgData name="Shashank Bajpai" userId="b089f626c4ec95be" providerId="LiveId" clId="{881EB90F-5B70-4129-8BCF-54878EC051E5}" dt="2025-06-16T06:42:51.680" v="444" actId="29295"/>
        <pc:sldMkLst>
          <pc:docMk/>
          <pc:sldMk cId="1609180891" sldId="269"/>
        </pc:sldMkLst>
        <pc:spChg chg="mod">
          <ac:chgData name="Shashank Bajpai" userId="b089f626c4ec95be" providerId="LiveId" clId="{881EB90F-5B70-4129-8BCF-54878EC051E5}" dt="2025-06-16T06:06:17.360" v="308" actId="1076"/>
          <ac:spMkLst>
            <pc:docMk/>
            <pc:sldMk cId="1609180891" sldId="269"/>
            <ac:spMk id="6" creationId="{6D2DF02D-E7BA-D6B3-EC7C-7D6500A4D72D}"/>
          </ac:spMkLst>
        </pc:spChg>
        <pc:spChg chg="mod">
          <ac:chgData name="Shashank Bajpai" userId="b089f626c4ec95be" providerId="LiveId" clId="{881EB90F-5B70-4129-8BCF-54878EC051E5}" dt="2025-06-16T06:40:22.510" v="422" actId="255"/>
          <ac:spMkLst>
            <pc:docMk/>
            <pc:sldMk cId="1609180891" sldId="269"/>
            <ac:spMk id="8" creationId="{E770CA14-3B00-0EA2-2CBA-41641E57D945}"/>
          </ac:spMkLst>
        </pc:spChg>
        <pc:picChg chg="mod">
          <ac:chgData name="Shashank Bajpai" userId="b089f626c4ec95be" providerId="LiveId" clId="{881EB90F-5B70-4129-8BCF-54878EC051E5}" dt="2025-06-16T06:42:51.680" v="444" actId="29295"/>
          <ac:picMkLst>
            <pc:docMk/>
            <pc:sldMk cId="1609180891" sldId="269"/>
            <ac:picMk id="5" creationId="{0280795E-5DAD-DE96-6401-3E73D9313985}"/>
          </ac:picMkLst>
        </pc:picChg>
      </pc:sldChg>
      <pc:sldChg chg="addSp delSp modSp mod">
        <pc:chgData name="Shashank Bajpai" userId="b089f626c4ec95be" providerId="LiveId" clId="{881EB90F-5B70-4129-8BCF-54878EC051E5}" dt="2025-06-16T06:42:40.025" v="443" actId="29295"/>
        <pc:sldMkLst>
          <pc:docMk/>
          <pc:sldMk cId="4171613236" sldId="270"/>
        </pc:sldMkLst>
        <pc:spChg chg="add mod">
          <ac:chgData name="Shashank Bajpai" userId="b089f626c4ec95be" providerId="LiveId" clId="{881EB90F-5B70-4129-8BCF-54878EC051E5}" dt="2025-06-16T04:58:14.795" v="168" actId="1076"/>
          <ac:spMkLst>
            <pc:docMk/>
            <pc:sldMk cId="4171613236" sldId="270"/>
            <ac:spMk id="2" creationId="{600C2880-EA34-FB19-5B71-8AADDA974A15}"/>
          </ac:spMkLst>
        </pc:spChg>
        <pc:spChg chg="add">
          <ac:chgData name="Shashank Bajpai" userId="b089f626c4ec95be" providerId="LiveId" clId="{881EB90F-5B70-4129-8BCF-54878EC051E5}" dt="2025-06-15T08:43:10.230" v="42"/>
          <ac:spMkLst>
            <pc:docMk/>
            <pc:sldMk cId="4171613236" sldId="270"/>
            <ac:spMk id="3" creationId="{64920184-A0B3-0B92-6289-DC59E609A3BB}"/>
          </ac:spMkLst>
        </pc:spChg>
        <pc:spChg chg="add">
          <ac:chgData name="Shashank Bajpai" userId="b089f626c4ec95be" providerId="LiveId" clId="{881EB90F-5B70-4129-8BCF-54878EC051E5}" dt="2025-06-15T08:43:10.230" v="42"/>
          <ac:spMkLst>
            <pc:docMk/>
            <pc:sldMk cId="4171613236" sldId="270"/>
            <ac:spMk id="4" creationId="{2BBE0882-4C53-666A-9AF6-B9CE4816D646}"/>
          </ac:spMkLst>
        </pc:spChg>
        <pc:spChg chg="add">
          <ac:chgData name="Shashank Bajpai" userId="b089f626c4ec95be" providerId="LiveId" clId="{881EB90F-5B70-4129-8BCF-54878EC051E5}" dt="2025-06-15T08:43:10.230" v="42"/>
          <ac:spMkLst>
            <pc:docMk/>
            <pc:sldMk cId="4171613236" sldId="270"/>
            <ac:spMk id="5" creationId="{841815E9-07BD-4FA2-0935-B49A820B778C}"/>
          </ac:spMkLst>
        </pc:spChg>
        <pc:spChg chg="add">
          <ac:chgData name="Shashank Bajpai" userId="b089f626c4ec95be" providerId="LiveId" clId="{881EB90F-5B70-4129-8BCF-54878EC051E5}" dt="2025-06-15T08:43:19.952" v="43"/>
          <ac:spMkLst>
            <pc:docMk/>
            <pc:sldMk cId="4171613236" sldId="270"/>
            <ac:spMk id="6" creationId="{53A3F63C-AAB2-BA11-00CD-00C3685397D0}"/>
          </ac:spMkLst>
        </pc:spChg>
        <pc:spChg chg="add">
          <ac:chgData name="Shashank Bajpai" userId="b089f626c4ec95be" providerId="LiveId" clId="{881EB90F-5B70-4129-8BCF-54878EC051E5}" dt="2025-06-15T08:43:19.952" v="43"/>
          <ac:spMkLst>
            <pc:docMk/>
            <pc:sldMk cId="4171613236" sldId="270"/>
            <ac:spMk id="7" creationId="{7F73B4C0-7251-3DDC-5B84-EDB5DFACA8B4}"/>
          </ac:spMkLst>
        </pc:spChg>
        <pc:spChg chg="del mod">
          <ac:chgData name="Shashank Bajpai" userId="b089f626c4ec95be" providerId="LiveId" clId="{881EB90F-5B70-4129-8BCF-54878EC051E5}" dt="2025-06-15T08:36:57.691" v="11"/>
          <ac:spMkLst>
            <pc:docMk/>
            <pc:sldMk cId="4171613236" sldId="270"/>
            <ac:spMk id="9" creationId="{DD0D4E04-263B-3D34-E1C7-0F2049EDB375}"/>
          </ac:spMkLst>
        </pc:spChg>
        <pc:spChg chg="del mod">
          <ac:chgData name="Shashank Bajpai" userId="b089f626c4ec95be" providerId="LiveId" clId="{881EB90F-5B70-4129-8BCF-54878EC051E5}" dt="2025-06-15T08:38:05.650" v="24"/>
          <ac:spMkLst>
            <pc:docMk/>
            <pc:sldMk cId="4171613236" sldId="270"/>
            <ac:spMk id="10" creationId="{BC1B1CA8-BAA1-C91D-8180-A8D313B2F28E}"/>
          </ac:spMkLst>
        </pc:spChg>
        <pc:spChg chg="del mod">
          <ac:chgData name="Shashank Bajpai" userId="b089f626c4ec95be" providerId="LiveId" clId="{881EB90F-5B70-4129-8BCF-54878EC051E5}" dt="2025-06-15T08:39:05.715" v="34"/>
          <ac:spMkLst>
            <pc:docMk/>
            <pc:sldMk cId="4171613236" sldId="270"/>
            <ac:spMk id="11" creationId="{456D0104-4E70-1E8B-B836-20D518B16F40}"/>
          </ac:spMkLst>
        </pc:spChg>
        <pc:spChg chg="add">
          <ac:chgData name="Shashank Bajpai" userId="b089f626c4ec95be" providerId="LiveId" clId="{881EB90F-5B70-4129-8BCF-54878EC051E5}" dt="2025-06-15T08:43:19.952" v="43"/>
          <ac:spMkLst>
            <pc:docMk/>
            <pc:sldMk cId="4171613236" sldId="270"/>
            <ac:spMk id="12" creationId="{F84FA4A0-54FD-5A93-AB71-4C5BE6EC207B}"/>
          </ac:spMkLst>
        </pc:spChg>
        <pc:spChg chg="add">
          <ac:chgData name="Shashank Bajpai" userId="b089f626c4ec95be" providerId="LiveId" clId="{881EB90F-5B70-4129-8BCF-54878EC051E5}" dt="2025-06-15T08:43:33.555" v="45"/>
          <ac:spMkLst>
            <pc:docMk/>
            <pc:sldMk cId="4171613236" sldId="270"/>
            <ac:spMk id="13" creationId="{D5A1C024-BB23-78E2-7F0E-DE0215C9D6AE}"/>
          </ac:spMkLst>
        </pc:spChg>
        <pc:spChg chg="add">
          <ac:chgData name="Shashank Bajpai" userId="b089f626c4ec95be" providerId="LiveId" clId="{881EB90F-5B70-4129-8BCF-54878EC051E5}" dt="2025-06-15T08:43:33.555" v="45"/>
          <ac:spMkLst>
            <pc:docMk/>
            <pc:sldMk cId="4171613236" sldId="270"/>
            <ac:spMk id="14" creationId="{3A895533-479D-C3E0-87B2-433B66ACBECD}"/>
          </ac:spMkLst>
        </pc:spChg>
        <pc:spChg chg="add">
          <ac:chgData name="Shashank Bajpai" userId="b089f626c4ec95be" providerId="LiveId" clId="{881EB90F-5B70-4129-8BCF-54878EC051E5}" dt="2025-06-15T08:43:33.555" v="45"/>
          <ac:spMkLst>
            <pc:docMk/>
            <pc:sldMk cId="4171613236" sldId="270"/>
            <ac:spMk id="15" creationId="{A13B51C3-B2A9-46CE-D1F9-9C550C994D1B}"/>
          </ac:spMkLst>
        </pc:spChg>
        <pc:spChg chg="add mod">
          <ac:chgData name="Shashank Bajpai" userId="b089f626c4ec95be" providerId="LiveId" clId="{881EB90F-5B70-4129-8BCF-54878EC051E5}" dt="2025-06-16T06:40:40.256" v="423" actId="255"/>
          <ac:spMkLst>
            <pc:docMk/>
            <pc:sldMk cId="4171613236" sldId="270"/>
            <ac:spMk id="16" creationId="{32DE90F1-EF6E-8889-F6E4-A866EC52E27A}"/>
          </ac:spMkLst>
        </pc:spChg>
        <pc:spChg chg="add del">
          <ac:chgData name="Shashank Bajpai" userId="b089f626c4ec95be" providerId="LiveId" clId="{881EB90F-5B70-4129-8BCF-54878EC051E5}" dt="2025-06-16T06:42:31.181" v="442" actId="478"/>
          <ac:spMkLst>
            <pc:docMk/>
            <pc:sldMk cId="4171613236" sldId="270"/>
            <ac:spMk id="17" creationId="{F2FEB60E-E674-7BB5-882A-BA8F93ACC461}"/>
          </ac:spMkLst>
        </pc:spChg>
        <pc:spChg chg="add mod">
          <ac:chgData name="Shashank Bajpai" userId="b089f626c4ec95be" providerId="LiveId" clId="{881EB90F-5B70-4129-8BCF-54878EC051E5}" dt="2025-06-16T06:40:44.836" v="424" actId="255"/>
          <ac:spMkLst>
            <pc:docMk/>
            <pc:sldMk cId="4171613236" sldId="270"/>
            <ac:spMk id="18" creationId="{34CE61A3-31FF-2804-068C-838CAD35206D}"/>
          </ac:spMkLst>
        </pc:spChg>
        <pc:picChg chg="mod">
          <ac:chgData name="Shashank Bajpai" userId="b089f626c4ec95be" providerId="LiveId" clId="{881EB90F-5B70-4129-8BCF-54878EC051E5}" dt="2025-06-16T06:42:40.025" v="443" actId="29295"/>
          <ac:picMkLst>
            <pc:docMk/>
            <pc:sldMk cId="4171613236" sldId="270"/>
            <ac:picMk id="8" creationId="{17EDB708-0BD0-124A-2F7C-D7427C1EF172}"/>
          </ac:picMkLst>
        </pc:picChg>
      </pc:sldChg>
      <pc:sldChg chg="addSp modSp new mod ord">
        <pc:chgData name="Shashank Bajpai" userId="b089f626c4ec95be" providerId="LiveId" clId="{881EB90F-5B70-4129-8BCF-54878EC051E5}" dt="2025-06-15T08:39:54.139" v="40" actId="1076"/>
        <pc:sldMkLst>
          <pc:docMk/>
          <pc:sldMk cId="485409913" sldId="271"/>
        </pc:sldMkLst>
        <pc:spChg chg="add mod">
          <ac:chgData name="Shashank Bajpai" userId="b089f626c4ec95be" providerId="LiveId" clId="{881EB90F-5B70-4129-8BCF-54878EC051E5}" dt="2025-06-15T08:37:55.366" v="21" actId="1076"/>
          <ac:spMkLst>
            <pc:docMk/>
            <pc:sldMk cId="485409913" sldId="271"/>
            <ac:spMk id="4" creationId="{7F2624DE-DD53-63DF-9FB6-55BC73F02B2D}"/>
          </ac:spMkLst>
        </pc:spChg>
        <pc:spChg chg="add mod">
          <ac:chgData name="Shashank Bajpai" userId="b089f626c4ec95be" providerId="LiveId" clId="{881EB90F-5B70-4129-8BCF-54878EC051E5}" dt="2025-06-15T08:38:42.993" v="29" actId="1076"/>
          <ac:spMkLst>
            <pc:docMk/>
            <pc:sldMk cId="485409913" sldId="271"/>
            <ac:spMk id="5" creationId="{D0867802-EE17-AC8F-524D-042083F13B85}"/>
          </ac:spMkLst>
        </pc:spChg>
        <pc:spChg chg="add mod">
          <ac:chgData name="Shashank Bajpai" userId="b089f626c4ec95be" providerId="LiveId" clId="{881EB90F-5B70-4129-8BCF-54878EC051E5}" dt="2025-06-15T08:38:57.805" v="31" actId="20577"/>
          <ac:spMkLst>
            <pc:docMk/>
            <pc:sldMk cId="485409913" sldId="271"/>
            <ac:spMk id="6" creationId="{90E077C1-3836-EDB9-57E6-AE057D52FE83}"/>
          </ac:spMkLst>
        </pc:spChg>
        <pc:spChg chg="add mod">
          <ac:chgData name="Shashank Bajpai" userId="b089f626c4ec95be" providerId="LiveId" clId="{881EB90F-5B70-4129-8BCF-54878EC051E5}" dt="2025-06-15T08:39:54.139" v="40" actId="1076"/>
          <ac:spMkLst>
            <pc:docMk/>
            <pc:sldMk cId="485409913" sldId="271"/>
            <ac:spMk id="7" creationId="{A3E2F2D6-5F56-1208-07AB-70F0E80B2016}"/>
          </ac:spMkLst>
        </pc:spChg>
        <pc:picChg chg="add mod">
          <ac:chgData name="Shashank Bajpai" userId="b089f626c4ec95be" providerId="LiveId" clId="{881EB90F-5B70-4129-8BCF-54878EC051E5}" dt="2025-06-15T08:36:44.241" v="8" actId="29295"/>
          <ac:picMkLst>
            <pc:docMk/>
            <pc:sldMk cId="485409913" sldId="271"/>
            <ac:picMk id="3" creationId="{6047ECE9-3517-A131-DC43-1372CB49145F}"/>
          </ac:picMkLst>
        </pc:picChg>
      </pc:sldChg>
      <pc:sldChg chg="addSp modSp new del">
        <pc:chgData name="Shashank Bajpai" userId="b089f626c4ec95be" providerId="LiveId" clId="{881EB90F-5B70-4129-8BCF-54878EC051E5}" dt="2025-06-16T06:41:43.543" v="437" actId="47"/>
        <pc:sldMkLst>
          <pc:docMk/>
          <pc:sldMk cId="123287911" sldId="272"/>
        </pc:sldMkLst>
        <pc:picChg chg="add mod">
          <ac:chgData name="Shashank Bajpai" userId="b089f626c4ec95be" providerId="LiveId" clId="{881EB90F-5B70-4129-8BCF-54878EC051E5}" dt="2025-06-16T06:41:39.474" v="436" actId="931"/>
          <ac:picMkLst>
            <pc:docMk/>
            <pc:sldMk cId="123287911" sldId="272"/>
            <ac:picMk id="3" creationId="{029FDC23-1A63-28D8-A5DA-D757EDC9AC9F}"/>
          </ac:picMkLst>
        </pc:picChg>
      </pc:sldChg>
      <pc:sldChg chg="addSp delSp modSp new mod">
        <pc:chgData name="Shashank Bajpai" userId="b089f626c4ec95be" providerId="LiveId" clId="{881EB90F-5B70-4129-8BCF-54878EC051E5}" dt="2025-06-16T06:46:45.544" v="481" actId="115"/>
        <pc:sldMkLst>
          <pc:docMk/>
          <pc:sldMk cId="2917448368" sldId="272"/>
        </pc:sldMkLst>
        <pc:spChg chg="add del mod">
          <ac:chgData name="Shashank Bajpai" userId="b089f626c4ec95be" providerId="LiveId" clId="{881EB90F-5B70-4129-8BCF-54878EC051E5}" dt="2025-06-16T06:43:52.900" v="453" actId="47"/>
          <ac:spMkLst>
            <pc:docMk/>
            <pc:sldMk cId="2917448368" sldId="272"/>
            <ac:spMk id="4" creationId="{47B75925-F6BC-9739-ADED-8F210E7E0DCE}"/>
          </ac:spMkLst>
        </pc:spChg>
        <pc:spChg chg="add">
          <ac:chgData name="Shashank Bajpai" userId="b089f626c4ec95be" providerId="LiveId" clId="{881EB90F-5B70-4129-8BCF-54878EC051E5}" dt="2025-06-16T06:43:29.892" v="449"/>
          <ac:spMkLst>
            <pc:docMk/>
            <pc:sldMk cId="2917448368" sldId="272"/>
            <ac:spMk id="5" creationId="{CF7EBF4A-99E2-7625-40BE-88659914EC61}"/>
          </ac:spMkLst>
        </pc:spChg>
        <pc:spChg chg="add mod">
          <ac:chgData name="Shashank Bajpai" userId="b089f626c4ec95be" providerId="LiveId" clId="{881EB90F-5B70-4129-8BCF-54878EC051E5}" dt="2025-06-16T06:44:28.296" v="457" actId="1076"/>
          <ac:spMkLst>
            <pc:docMk/>
            <pc:sldMk cId="2917448368" sldId="272"/>
            <ac:spMk id="6" creationId="{51DBE0B6-EF87-7308-9EE6-C98DD8524976}"/>
          </ac:spMkLst>
        </pc:spChg>
        <pc:spChg chg="add del mod">
          <ac:chgData name="Shashank Bajpai" userId="b089f626c4ec95be" providerId="LiveId" clId="{881EB90F-5B70-4129-8BCF-54878EC051E5}" dt="2025-06-16T06:45:07.419" v="463"/>
          <ac:spMkLst>
            <pc:docMk/>
            <pc:sldMk cId="2917448368" sldId="272"/>
            <ac:spMk id="7" creationId="{7A0ABC03-51AC-DE2D-3E9C-ED4915354301}"/>
          </ac:spMkLst>
        </pc:spChg>
        <pc:spChg chg="add">
          <ac:chgData name="Shashank Bajpai" userId="b089f626c4ec95be" providerId="LiveId" clId="{881EB90F-5B70-4129-8BCF-54878EC051E5}" dt="2025-06-16T06:44:48.296" v="459"/>
          <ac:spMkLst>
            <pc:docMk/>
            <pc:sldMk cId="2917448368" sldId="272"/>
            <ac:spMk id="8" creationId="{9807F9AF-AF68-152F-6061-EF58CFB97180}"/>
          </ac:spMkLst>
        </pc:spChg>
        <pc:spChg chg="add">
          <ac:chgData name="Shashank Bajpai" userId="b089f626c4ec95be" providerId="LiveId" clId="{881EB90F-5B70-4129-8BCF-54878EC051E5}" dt="2025-06-16T06:44:58.577" v="461"/>
          <ac:spMkLst>
            <pc:docMk/>
            <pc:sldMk cId="2917448368" sldId="272"/>
            <ac:spMk id="9" creationId="{344F8598-71F6-9485-9766-3C781E292E13}"/>
          </ac:spMkLst>
        </pc:spChg>
        <pc:spChg chg="add mod">
          <ac:chgData name="Shashank Bajpai" userId="b089f626c4ec95be" providerId="LiveId" clId="{881EB90F-5B70-4129-8BCF-54878EC051E5}" dt="2025-06-16T06:46:45.544" v="481" actId="115"/>
          <ac:spMkLst>
            <pc:docMk/>
            <pc:sldMk cId="2917448368" sldId="272"/>
            <ac:spMk id="10" creationId="{96079AFF-2AEE-EF69-766D-2F0504FBE09A}"/>
          </ac:spMkLst>
        </pc:spChg>
        <pc:picChg chg="add mod">
          <ac:chgData name="Shashank Bajpai" userId="b089f626c4ec95be" providerId="LiveId" clId="{881EB90F-5B70-4129-8BCF-54878EC051E5}" dt="2025-06-16T06:42:19.707" v="441" actId="29295"/>
          <ac:picMkLst>
            <pc:docMk/>
            <pc:sldMk cId="2917448368" sldId="272"/>
            <ac:picMk id="3" creationId="{88554AA2-019C-F6D3-5852-4D90B809D824}"/>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1290F8-BA16-D92C-A128-CDBF8C1F06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EC8E75E-ABB0-D319-6A90-A7B2D08DF6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4A53BC1-C29B-E9D8-1D35-79475EA0655B}"/>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49E839E2-3E5F-758A-C738-94B869030CF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8408F96-AB06-B320-F1BB-113501B79A2A}"/>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2888284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91803-8C37-2E16-2D3F-5E8BB4330E1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8321AF7-8665-27ED-A17A-5014510D4C9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D9BD15-2BB7-435C-081A-56CF87DD2B0D}"/>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BA8C8F5B-B2A9-175E-138F-CD93ED19EB3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6971F5-635E-C3D3-C234-4EC925DF83CB}"/>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1693186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6DFE6B9-62CE-4EED-D22A-25B30449076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8EE3B47-A0CA-6A50-5737-EA3CD395ECF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7B610E2-2636-B07E-C6FC-BEC6325D9406}"/>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25E3CB6A-5329-3049-A15E-66260CBD3F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9BA6E8B-0751-8FE0-7614-33BD24B52806}"/>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25264201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11AFE4-A7DD-B02B-3FA0-DC382511C62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38509C8-1DDD-41C2-52E0-11E5C589754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619B55B-ED5E-1EE4-A806-768F89E887BD}"/>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3BFD97F1-FF78-4EFB-6F9A-85BD10032D1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CFDC874-6DF9-FED8-F121-D0026EEEA535}"/>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4851250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BBC22-5B43-5F16-92E1-BF038C86C4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CFF6BE2-77E9-659C-81CD-0B79AFF6B6E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446784-F795-A2B9-79B3-E0D03667FCB9}"/>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C7B108D0-0E6F-8260-66CB-71D5B0C73EC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91100E-0D92-CF40-2D1B-F4C1AE2F8BE0}"/>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3136353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D4ED2A-761D-3B93-709C-AE641E79105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B8E723A-2E46-CD8C-A01C-ECDB0D75DCC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090AE95-B83B-A608-6354-EBD4EF3BAB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7E86950-B515-37BC-BEEC-6FBE166BDCFE}"/>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6" name="Footer Placeholder 5">
            <a:extLst>
              <a:ext uri="{FF2B5EF4-FFF2-40B4-BE49-F238E27FC236}">
                <a16:creationId xmlns:a16="http://schemas.microsoft.com/office/drawing/2014/main" id="{CDD9169D-0A74-8E3A-1B68-D7CC8BF39A8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189A3B7-17CE-3798-6323-EC89B8AC1C0C}"/>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10091527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84F3DA-5541-2E46-1AF3-EE56E580772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D0A08D9-8746-3E76-E6BA-4CCC9B2976D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8560817-5356-12D2-A16A-7F48863179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C17E3E22-6D83-1CA8-570A-FDFC7A7DB47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1C6D0-28A5-CE0E-D314-A813A68CCB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703DF6-D6BD-3D0C-B9F0-AD3861CCA535}"/>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8" name="Footer Placeholder 7">
            <a:extLst>
              <a:ext uri="{FF2B5EF4-FFF2-40B4-BE49-F238E27FC236}">
                <a16:creationId xmlns:a16="http://schemas.microsoft.com/office/drawing/2014/main" id="{563E7E4D-820E-4FEB-2FDD-811A94655AC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AD49C21A-619D-FEAF-8874-03F4F16EB2D1}"/>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104768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3C881-259A-E5DC-0145-173FDAB1E0B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F6FC192-51E0-BC70-D32C-02F5E73E5028}"/>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4" name="Footer Placeholder 3">
            <a:extLst>
              <a:ext uri="{FF2B5EF4-FFF2-40B4-BE49-F238E27FC236}">
                <a16:creationId xmlns:a16="http://schemas.microsoft.com/office/drawing/2014/main" id="{346720EB-E0B4-6A39-58D8-E0DE48448983}"/>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634FFAA-8837-1DD9-AB7C-D1330DC98693}"/>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2973205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40C1FC3-CD63-F4BC-139A-F5CE08F56BA8}"/>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3" name="Footer Placeholder 2">
            <a:extLst>
              <a:ext uri="{FF2B5EF4-FFF2-40B4-BE49-F238E27FC236}">
                <a16:creationId xmlns:a16="http://schemas.microsoft.com/office/drawing/2014/main" id="{18E83160-D01D-D6A4-70FB-80448F8A97F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1EA8A24-4D59-384F-0B6B-BE3C4A62AF02}"/>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26389785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40370D-A5D3-0F7F-EB6D-CD198DBE03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917E8F8-4F22-3D6D-16F8-C6509D0238C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4BE6948-F5AF-845D-281A-38132AB371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222C73D-A7BB-5237-A7DE-722D476F56A1}"/>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6" name="Footer Placeholder 5">
            <a:extLst>
              <a:ext uri="{FF2B5EF4-FFF2-40B4-BE49-F238E27FC236}">
                <a16:creationId xmlns:a16="http://schemas.microsoft.com/office/drawing/2014/main" id="{8909127B-0325-2C1D-E400-B1013C9DEC4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D0AD4E-7F02-187C-D04E-2CAE99F03626}"/>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16256613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657FB3-1047-AB80-038B-AA8CC6B5670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9E394A3-EF97-F0F4-9194-C1E0258496D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9DE5704-CB90-E4CC-98E5-8DB6DF0315A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295E3E6-1746-6275-76D8-1A9EF7DFF7A7}"/>
              </a:ext>
            </a:extLst>
          </p:cNvPr>
          <p:cNvSpPr>
            <a:spLocks noGrp="1"/>
          </p:cNvSpPr>
          <p:nvPr>
            <p:ph type="dt" sz="half" idx="10"/>
          </p:nvPr>
        </p:nvSpPr>
        <p:spPr/>
        <p:txBody>
          <a:bodyPr/>
          <a:lstStyle/>
          <a:p>
            <a:fld id="{65108A2A-083E-48F8-8D12-0DDFBD599FA5}" type="datetimeFigureOut">
              <a:rPr lang="en-IN" smtClean="0"/>
              <a:t>16-06-2025</a:t>
            </a:fld>
            <a:endParaRPr lang="en-IN"/>
          </a:p>
        </p:txBody>
      </p:sp>
      <p:sp>
        <p:nvSpPr>
          <p:cNvPr id="6" name="Footer Placeholder 5">
            <a:extLst>
              <a:ext uri="{FF2B5EF4-FFF2-40B4-BE49-F238E27FC236}">
                <a16:creationId xmlns:a16="http://schemas.microsoft.com/office/drawing/2014/main" id="{92D85949-C469-AD35-7879-DF47B42194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8EF7518-7399-0A49-6E39-34E0242125BC}"/>
              </a:ext>
            </a:extLst>
          </p:cNvPr>
          <p:cNvSpPr>
            <a:spLocks noGrp="1"/>
          </p:cNvSpPr>
          <p:nvPr>
            <p:ph type="sldNum" sz="quarter" idx="12"/>
          </p:nvPr>
        </p:nvSpPr>
        <p:spPr/>
        <p:txBody>
          <a:bodyPr/>
          <a:lstStyle/>
          <a:p>
            <a:fld id="{A9A88B44-3990-4906-AC7D-CF508EE67F3C}" type="slidenum">
              <a:rPr lang="en-IN" smtClean="0"/>
              <a:t>‹#›</a:t>
            </a:fld>
            <a:endParaRPr lang="en-IN"/>
          </a:p>
        </p:txBody>
      </p:sp>
    </p:spTree>
    <p:extLst>
      <p:ext uri="{BB962C8B-B14F-4D97-AF65-F5344CB8AC3E}">
        <p14:creationId xmlns:p14="http://schemas.microsoft.com/office/powerpoint/2010/main" val="14991462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2814957-C4D0-5DDC-53AB-1038473C03A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25DC15D-055F-6CC9-D967-3A454A76291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E15214D-83B7-6236-81FB-CD8175E8121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5108A2A-083E-48F8-8D12-0DDFBD599FA5}" type="datetimeFigureOut">
              <a:rPr lang="en-IN" smtClean="0"/>
              <a:t>16-06-2025</a:t>
            </a:fld>
            <a:endParaRPr lang="en-IN"/>
          </a:p>
        </p:txBody>
      </p:sp>
      <p:sp>
        <p:nvSpPr>
          <p:cNvPr id="5" name="Footer Placeholder 4">
            <a:extLst>
              <a:ext uri="{FF2B5EF4-FFF2-40B4-BE49-F238E27FC236}">
                <a16:creationId xmlns:a16="http://schemas.microsoft.com/office/drawing/2014/main" id="{AC3153AB-2BD0-01EF-413A-6D77440C726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BEBDF89-C329-90B0-3E8B-CE161B0472E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A88B44-3990-4906-AC7D-CF508EE67F3C}" type="slidenum">
              <a:rPr lang="en-IN" smtClean="0"/>
              <a:t>‹#›</a:t>
            </a:fld>
            <a:endParaRPr lang="en-IN"/>
          </a:p>
        </p:txBody>
      </p:sp>
    </p:spTree>
    <p:extLst>
      <p:ext uri="{BB962C8B-B14F-4D97-AF65-F5344CB8AC3E}">
        <p14:creationId xmlns:p14="http://schemas.microsoft.com/office/powerpoint/2010/main" val="275826028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hashankax0@gmail.com" TargetMode="External"/><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047ECE9-3517-A131-DC43-1372CB49145F}"/>
              </a:ext>
            </a:extLst>
          </p:cNvPr>
          <p:cNvPicPr>
            <a:picLocks noChangeAspect="1"/>
          </p:cNvPicPr>
          <p:nvPr/>
        </p:nvPicPr>
        <p:blipFill>
          <a:blip r:embed="rId2">
            <a:alphaModFix/>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4" name="TextBox 3">
            <a:extLst>
              <a:ext uri="{FF2B5EF4-FFF2-40B4-BE49-F238E27FC236}">
                <a16:creationId xmlns:a16="http://schemas.microsoft.com/office/drawing/2014/main" id="{7F2624DE-DD53-63DF-9FB6-55BC73F02B2D}"/>
              </a:ext>
            </a:extLst>
          </p:cNvPr>
          <p:cNvSpPr txBox="1"/>
          <p:nvPr/>
        </p:nvSpPr>
        <p:spPr>
          <a:xfrm>
            <a:off x="2895600" y="521110"/>
            <a:ext cx="6936659" cy="707886"/>
          </a:xfrm>
          <a:prstGeom prst="rect">
            <a:avLst/>
          </a:prstGeom>
          <a:noFill/>
        </p:spPr>
        <p:txBody>
          <a:bodyPr wrap="square" rtlCol="0">
            <a:spAutoFit/>
          </a:bodyPr>
          <a:lstStyle/>
          <a:p>
            <a:r>
              <a:rPr lang="en-IN" sz="4000" i="1" u="sng" dirty="0">
                <a:solidFill>
                  <a:schemeClr val="bg1">
                    <a:lumMod val="95000"/>
                  </a:schemeClr>
                </a:solidFill>
                <a:highlight>
                  <a:srgbClr val="000080"/>
                </a:highlight>
              </a:rPr>
              <a:t> UNIFIED MENTOR INTERNSHIP   </a:t>
            </a:r>
            <a:endParaRPr lang="en-IN" sz="4000" dirty="0"/>
          </a:p>
        </p:txBody>
      </p:sp>
      <p:sp>
        <p:nvSpPr>
          <p:cNvPr id="5" name="TextBox 4">
            <a:extLst>
              <a:ext uri="{FF2B5EF4-FFF2-40B4-BE49-F238E27FC236}">
                <a16:creationId xmlns:a16="http://schemas.microsoft.com/office/drawing/2014/main" id="{D0867802-EE17-AC8F-524D-042083F13B85}"/>
              </a:ext>
            </a:extLst>
          </p:cNvPr>
          <p:cNvSpPr txBox="1"/>
          <p:nvPr/>
        </p:nvSpPr>
        <p:spPr>
          <a:xfrm>
            <a:off x="1366684" y="2056240"/>
            <a:ext cx="9802761" cy="646331"/>
          </a:xfrm>
          <a:prstGeom prst="rect">
            <a:avLst/>
          </a:prstGeom>
          <a:noFill/>
        </p:spPr>
        <p:txBody>
          <a:bodyPr wrap="square" rtlCol="0">
            <a:spAutoFit/>
          </a:bodyPr>
          <a:lstStyle/>
          <a:p>
            <a:pPr algn="ctr"/>
            <a:r>
              <a:rPr lang="en-US" sz="3600" b="1" i="1" u="sng" dirty="0">
                <a:highlight>
                  <a:srgbClr val="C0C0C0"/>
                </a:highlight>
              </a:rPr>
              <a:t>Project -2 : Pizza Sales Dashboard Analysis</a:t>
            </a:r>
            <a:endParaRPr lang="en-IN" sz="3600" b="1" i="1" u="sng" dirty="0">
              <a:highlight>
                <a:srgbClr val="C0C0C0"/>
              </a:highlight>
            </a:endParaRPr>
          </a:p>
        </p:txBody>
      </p:sp>
      <p:sp>
        <p:nvSpPr>
          <p:cNvPr id="6" name="TextBox 5">
            <a:extLst>
              <a:ext uri="{FF2B5EF4-FFF2-40B4-BE49-F238E27FC236}">
                <a16:creationId xmlns:a16="http://schemas.microsoft.com/office/drawing/2014/main" id="{90E077C1-3836-EDB9-57E6-AE057D52FE83}"/>
              </a:ext>
            </a:extLst>
          </p:cNvPr>
          <p:cNvSpPr txBox="1"/>
          <p:nvPr/>
        </p:nvSpPr>
        <p:spPr>
          <a:xfrm>
            <a:off x="1366684" y="3696929"/>
            <a:ext cx="9802761" cy="369332"/>
          </a:xfrm>
          <a:prstGeom prst="rect">
            <a:avLst/>
          </a:prstGeom>
          <a:noFill/>
        </p:spPr>
        <p:txBody>
          <a:bodyPr wrap="square" rtlCol="0">
            <a:spAutoFit/>
          </a:bodyPr>
          <a:lstStyle/>
          <a:p>
            <a:r>
              <a:rPr lang="en-IN" dirty="0"/>
              <a:t> </a:t>
            </a:r>
          </a:p>
        </p:txBody>
      </p:sp>
      <p:sp>
        <p:nvSpPr>
          <p:cNvPr id="7" name="TextBox 6">
            <a:extLst>
              <a:ext uri="{FF2B5EF4-FFF2-40B4-BE49-F238E27FC236}">
                <a16:creationId xmlns:a16="http://schemas.microsoft.com/office/drawing/2014/main" id="{A3E2F2D6-5F56-1208-07AB-70F0E80B2016}"/>
              </a:ext>
            </a:extLst>
          </p:cNvPr>
          <p:cNvSpPr txBox="1"/>
          <p:nvPr/>
        </p:nvSpPr>
        <p:spPr>
          <a:xfrm>
            <a:off x="1194619" y="3814916"/>
            <a:ext cx="9802761" cy="2862322"/>
          </a:xfrm>
          <a:prstGeom prst="rect">
            <a:avLst/>
          </a:prstGeom>
          <a:noFill/>
        </p:spPr>
        <p:txBody>
          <a:bodyPr wrap="square" rtlCol="0">
            <a:spAutoFit/>
          </a:bodyPr>
          <a:lstStyle/>
          <a:p>
            <a:pPr algn="ctr"/>
            <a:r>
              <a:rPr lang="en-US" sz="3600" i="1" dirty="0">
                <a:highlight>
                  <a:srgbClr val="C0C0C0"/>
                </a:highlight>
              </a:rPr>
              <a:t>Name - SHASHANK BAJPAI</a:t>
            </a:r>
          </a:p>
          <a:p>
            <a:pPr algn="ctr"/>
            <a:r>
              <a:rPr lang="en-US" sz="3600" i="1" dirty="0">
                <a:highlight>
                  <a:srgbClr val="C0C0C0"/>
                </a:highlight>
              </a:rPr>
              <a:t>Email – </a:t>
            </a:r>
            <a:r>
              <a:rPr lang="en-US" sz="3600" i="1" dirty="0">
                <a:highlight>
                  <a:srgbClr val="C0C0C0"/>
                </a:highlight>
                <a:hlinkClick r:id="rId3">
                  <a:extLst>
                    <a:ext uri="{A12FA001-AC4F-418D-AE19-62706E023703}">
                      <ahyp:hlinkClr xmlns:ahyp="http://schemas.microsoft.com/office/drawing/2018/hyperlinkcolor" val="tx"/>
                    </a:ext>
                  </a:extLst>
                </a:hlinkClick>
              </a:rPr>
              <a:t>Shashankax0@gmail.com</a:t>
            </a:r>
            <a:endParaRPr lang="en-US" sz="3600" i="1" dirty="0">
              <a:highlight>
                <a:srgbClr val="C0C0C0"/>
              </a:highlight>
            </a:endParaRPr>
          </a:p>
          <a:p>
            <a:pPr algn="ctr"/>
            <a:r>
              <a:rPr lang="en-US" sz="3600" i="1" dirty="0">
                <a:highlight>
                  <a:srgbClr val="C0C0C0"/>
                </a:highlight>
              </a:rPr>
              <a:t>Designation – Business Analyst Intern</a:t>
            </a:r>
          </a:p>
          <a:p>
            <a:endParaRPr lang="en-IN" sz="3600" dirty="0">
              <a:highlight>
                <a:srgbClr val="C0C0C0"/>
              </a:highlight>
            </a:endParaRPr>
          </a:p>
          <a:p>
            <a:endParaRPr lang="en-IN" sz="3600" dirty="0">
              <a:highlight>
                <a:srgbClr val="C0C0C0"/>
              </a:highlight>
            </a:endParaRPr>
          </a:p>
        </p:txBody>
      </p:sp>
    </p:spTree>
    <p:extLst>
      <p:ext uri="{BB962C8B-B14F-4D97-AF65-F5344CB8AC3E}">
        <p14:creationId xmlns:p14="http://schemas.microsoft.com/office/powerpoint/2010/main" val="4854099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216EA5D-6974-3219-4DE6-3D4B1E500C18}"/>
              </a:ext>
            </a:extLst>
          </p:cNvPr>
          <p:cNvPicPr>
            <a:picLocks noChangeAspect="1"/>
          </p:cNvPicPr>
          <p:nvPr/>
        </p:nvPicPr>
        <p:blipFill>
          <a:blip r:embed="rId2">
            <a:alphaModFix amt="85000"/>
          </a:blip>
          <a:stretch>
            <a:fillRect/>
          </a:stretch>
        </p:blipFill>
        <p:spPr>
          <a:xfrm>
            <a:off x="0" y="-7938"/>
            <a:ext cx="12192000" cy="6864391"/>
          </a:xfrm>
          <a:prstGeom prst="rect">
            <a:avLst/>
          </a:prstGeom>
        </p:spPr>
      </p:pic>
      <p:sp>
        <p:nvSpPr>
          <p:cNvPr id="7" name="Rectangle 4">
            <a:extLst>
              <a:ext uri="{FF2B5EF4-FFF2-40B4-BE49-F238E27FC236}">
                <a16:creationId xmlns:a16="http://schemas.microsoft.com/office/drawing/2014/main" id="{17886270-4E47-F273-487F-BCDB663C5934}"/>
              </a:ext>
            </a:extLst>
          </p:cNvPr>
          <p:cNvSpPr>
            <a:spLocks noChangeArrowheads="1"/>
          </p:cNvSpPr>
          <p:nvPr/>
        </p:nvSpPr>
        <p:spPr bwMode="auto">
          <a:xfrm>
            <a:off x="894736" y="-194840"/>
            <a:ext cx="10648335"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Monthly Sales Trend</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Peak Month</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July</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(₹72,558) – highest monthly revenue.</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Lowest Sales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February</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(₹65,160).</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Relatively stable performance in other months (₹68K–₹71K range).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Pizza Size Revenue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Large (L)</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pizzas dominate sales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46%</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of total revenue).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Medium (M)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and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Small (S)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follow.</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XL</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and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XXL</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contribute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very minimally</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to overall revenue.</a:t>
            </a:r>
          </a:p>
        </p:txBody>
      </p:sp>
      <p:sp>
        <p:nvSpPr>
          <p:cNvPr id="8" name="Rectangle 5">
            <a:extLst>
              <a:ext uri="{FF2B5EF4-FFF2-40B4-BE49-F238E27FC236}">
                <a16:creationId xmlns:a16="http://schemas.microsoft.com/office/drawing/2014/main" id="{B408765C-CF65-49E5-3652-4604958F0DDB}"/>
              </a:ext>
            </a:extLst>
          </p:cNvPr>
          <p:cNvSpPr>
            <a:spLocks noChangeArrowheads="1"/>
          </p:cNvSpPr>
          <p:nvPr/>
        </p:nvSpPr>
        <p:spPr bwMode="auto">
          <a:xfrm>
            <a:off x="0" y="-7938"/>
            <a:ext cx="12192000" cy="15875"/>
          </a:xfrm>
          <a:prstGeom prst="rect">
            <a:avLst/>
          </a:prstGeom>
          <a:solidFill>
            <a:srgbClr val="000000"/>
          </a:solidFill>
          <a:ln w="9525">
            <a:solidFill>
              <a:schemeClr val="tx1"/>
            </a:solidFill>
            <a:prstDash val="solid"/>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sp>
        <p:nvSpPr>
          <p:cNvPr id="9" name="Rectangle 6">
            <a:extLst>
              <a:ext uri="{FF2B5EF4-FFF2-40B4-BE49-F238E27FC236}">
                <a16:creationId xmlns:a16="http://schemas.microsoft.com/office/drawing/2014/main" id="{3B861465-73E3-4133-D163-7A234090DC14}"/>
              </a:ext>
            </a:extLst>
          </p:cNvPr>
          <p:cNvSpPr>
            <a:spLocks noChangeArrowheads="1"/>
          </p:cNvSpPr>
          <p:nvPr/>
        </p:nvSpPr>
        <p:spPr bwMode="auto">
          <a:xfrm>
            <a:off x="894736" y="4005313"/>
            <a:ext cx="10015434"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Suggestions for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Promote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Large size pizzas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in combos or loyalty offers (most popular).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Re-evaluate or phase out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XXL/XL sizes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due to low demand and optimize inventory accordingly.</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Launch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seasonal promotions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during low-sales months (e.g., February, September).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Boost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July success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by identifying what worked (e.g., offers, events) and replicate.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658854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241A3DD-7D5D-C871-0533-B24C11AEC6C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3367115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F9206F8-048E-00A6-A0F7-AD8F2AEAC23F}"/>
              </a:ext>
            </a:extLst>
          </p:cNvPr>
          <p:cNvPicPr>
            <a:picLocks noChangeAspect="1"/>
          </p:cNvPicPr>
          <p:nvPr/>
        </p:nvPicPr>
        <p:blipFill>
          <a:blip r:embed="rId2">
            <a:alphaModFix amt="85000"/>
          </a:blip>
          <a:stretch>
            <a:fillRect/>
          </a:stretch>
        </p:blipFill>
        <p:spPr>
          <a:xfrm>
            <a:off x="0" y="0"/>
            <a:ext cx="12192000" cy="6858000"/>
          </a:xfrm>
          <a:prstGeom prst="rect">
            <a:avLst/>
          </a:prstGeom>
        </p:spPr>
      </p:pic>
      <p:sp>
        <p:nvSpPr>
          <p:cNvPr id="4" name="Rectangle 1">
            <a:extLst>
              <a:ext uri="{FF2B5EF4-FFF2-40B4-BE49-F238E27FC236}">
                <a16:creationId xmlns:a16="http://schemas.microsoft.com/office/drawing/2014/main" id="{2F0EFA1D-3CCB-C493-789D-BD90B378F4FB}"/>
              </a:ext>
            </a:extLst>
          </p:cNvPr>
          <p:cNvSpPr>
            <a:spLocks noChangeArrowheads="1"/>
          </p:cNvSpPr>
          <p:nvPr/>
        </p:nvSpPr>
        <p:spPr bwMode="auto">
          <a:xfrm>
            <a:off x="934064" y="-8297"/>
            <a:ext cx="8626079"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highlight>
                  <a:srgbClr val="C0C0C0"/>
                </a:highlight>
                <a:latin typeface="Arial" panose="020B0604020202020204" pitchFamily="34" charset="0"/>
              </a:rPr>
              <a:t>Sales by Pizza Category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Classic pizzas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generate the highest revenue (~$220,053)</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Followed by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Supreme,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and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Veggie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Classic pizzas are the most popular—consider upselling or bundling with sides</a:t>
            </a:r>
            <a:r>
              <a:rPr kumimoji="0" lang="en-US" altLang="en-US" sz="1600" b="0" i="0" u="none" strike="noStrike" cap="none" normalizeH="0" baseline="0" dirty="0">
                <a:ln>
                  <a:noFill/>
                </a:ln>
                <a:solidFill>
                  <a:schemeClr val="tx1"/>
                </a:solidFill>
                <a:effectLst/>
                <a:highlight>
                  <a:srgbClr val="C0C0C0"/>
                </a:highlight>
                <a:latin typeface="Arial" panose="020B0604020202020204" pitchFamily="34" charset="0"/>
              </a:rPr>
              <a:t>.</a:t>
            </a:r>
          </a:p>
        </p:txBody>
      </p:sp>
      <p:sp>
        <p:nvSpPr>
          <p:cNvPr id="6" name="Rectangle 3">
            <a:extLst>
              <a:ext uri="{FF2B5EF4-FFF2-40B4-BE49-F238E27FC236}">
                <a16:creationId xmlns:a16="http://schemas.microsoft.com/office/drawing/2014/main" id="{7463DC8F-7FD9-6E33-A147-56FCA6C20203}"/>
              </a:ext>
            </a:extLst>
          </p:cNvPr>
          <p:cNvSpPr>
            <a:spLocks noChangeArrowheads="1"/>
          </p:cNvSpPr>
          <p:nvPr/>
        </p:nvSpPr>
        <p:spPr bwMode="auto">
          <a:xfrm>
            <a:off x="934064" y="853480"/>
            <a:ext cx="968419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b="1" dirty="0">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highlight>
                  <a:srgbClr val="C0C0C0"/>
                </a:highlight>
                <a:latin typeface="Arial" panose="020B0604020202020204" pitchFamily="34" charset="0"/>
              </a:rPr>
              <a:t>📏 Sales by Pizza Size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Large (L) pizzas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dominate with the highest revenue ($375,319)</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Medium (M): $249,382</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Small (S): $178,076</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XL and XXL sizes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generate minimal revenue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Focus on promoting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 and M sizes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and assess the viability of offering XL and XXL sizes.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p:txBody>
      </p:sp>
      <p:sp>
        <p:nvSpPr>
          <p:cNvPr id="8" name="Rectangle 5">
            <a:extLst>
              <a:ext uri="{FF2B5EF4-FFF2-40B4-BE49-F238E27FC236}">
                <a16:creationId xmlns:a16="http://schemas.microsoft.com/office/drawing/2014/main" id="{42DE6029-ECB5-5848-012D-076EB167444E}"/>
              </a:ext>
            </a:extLst>
          </p:cNvPr>
          <p:cNvSpPr>
            <a:spLocks noChangeArrowheads="1"/>
          </p:cNvSpPr>
          <p:nvPr/>
        </p:nvSpPr>
        <p:spPr bwMode="auto">
          <a:xfrm>
            <a:off x="934064" y="4469255"/>
            <a:ext cx="4813049" cy="241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9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chemeClr val="tx1"/>
                </a:solidFill>
                <a:effectLst/>
                <a:highlight>
                  <a:srgbClr val="C0C0C0"/>
                </a:highlight>
                <a:latin typeface="Arial" panose="020B0604020202020204" pitchFamily="34" charset="0"/>
              </a:rPr>
              <a:t>⭐ Top 5 Best-Selling Pizzas (by Quantity)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eaLnBrk="0" fontAlgn="base" hangingPunct="0">
              <a:spcBef>
                <a:spcPct val="0"/>
              </a:spcBef>
              <a:spcAft>
                <a:spcPct val="0"/>
              </a:spcAft>
            </a:pPr>
            <a:r>
              <a:rPr lang="en-US" altLang="en-US" b="1" dirty="0">
                <a:highlight>
                  <a:srgbClr val="C0C0C0"/>
                </a:highlight>
                <a:latin typeface="Arial" panose="020B0604020202020204" pitchFamily="34" charset="0"/>
              </a:rPr>
              <a:t>1.The Classic Deluxe Pizza</a:t>
            </a:r>
            <a:r>
              <a:rPr lang="en-US" altLang="en-US" dirty="0">
                <a:highlight>
                  <a:srgbClr val="C0C0C0"/>
                </a:highlight>
                <a:latin typeface="Arial" panose="020B0604020202020204" pitchFamily="34" charset="0"/>
              </a:rPr>
              <a:t> – 2,453 units</a:t>
            </a: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2"/>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The Barbecue Chicken Pizza</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 2,432</a:t>
            </a:r>
          </a:p>
          <a:p>
            <a:pPr eaLnBrk="0" fontAlgn="base" hangingPunct="0">
              <a:spcBef>
                <a:spcPct val="0"/>
              </a:spcBef>
              <a:spcAft>
                <a:spcPct val="0"/>
              </a:spcAft>
              <a:buFontTx/>
              <a:buAutoNum type="arabicPeriod" startAt="2"/>
            </a:pPr>
            <a:r>
              <a:rPr lang="en-US" altLang="en-US" b="1" dirty="0">
                <a:highlight>
                  <a:srgbClr val="C0C0C0"/>
                </a:highlight>
                <a:latin typeface="Arial" panose="020B0604020202020204" pitchFamily="34" charset="0"/>
              </a:rPr>
              <a:t>The Hawaiian Pizza</a:t>
            </a:r>
            <a:r>
              <a:rPr lang="en-US" altLang="en-US" dirty="0">
                <a:highlight>
                  <a:srgbClr val="C0C0C0"/>
                </a:highlight>
                <a:latin typeface="Arial" panose="020B0604020202020204" pitchFamily="34" charset="0"/>
              </a:rPr>
              <a:t> – 2,422</a:t>
            </a: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AutoNum type="arabicPeriod" startAt="4"/>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The Pepperoni Pizza</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 2,418</a:t>
            </a:r>
          </a:p>
          <a:p>
            <a:pPr marL="0" marR="0" lvl="0" indent="0" algn="l" defTabSz="914400" rtl="0" eaLnBrk="0" fontAlgn="base" latinLnBrk="0" hangingPunct="0">
              <a:lnSpc>
                <a:spcPct val="100000"/>
              </a:lnSpc>
              <a:spcBef>
                <a:spcPct val="0"/>
              </a:spcBef>
              <a:spcAft>
                <a:spcPct val="0"/>
              </a:spcAft>
              <a:buClrTx/>
              <a:buSzTx/>
              <a:buFontTx/>
              <a:buAutoNum type="arabicPeriod" startAt="5"/>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The Thai Chicken Pizza</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 2,371</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highlight>
                <a:srgbClr val="C0C0C0"/>
              </a:highlight>
              <a:latin typeface="Arial" panose="020B0604020202020204" pitchFamily="34" charset="0"/>
            </a:endParaRPr>
          </a:p>
        </p:txBody>
      </p:sp>
    </p:spTree>
    <p:extLst>
      <p:ext uri="{BB962C8B-B14F-4D97-AF65-F5344CB8AC3E}">
        <p14:creationId xmlns:p14="http://schemas.microsoft.com/office/powerpoint/2010/main" val="20753116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1099764-570F-BAAB-111F-6E1D9349BD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13574"/>
          </a:xfrm>
          <a:prstGeom prst="rect">
            <a:avLst/>
          </a:prstGeom>
        </p:spPr>
      </p:pic>
    </p:spTree>
    <p:extLst>
      <p:ext uri="{BB962C8B-B14F-4D97-AF65-F5344CB8AC3E}">
        <p14:creationId xmlns:p14="http://schemas.microsoft.com/office/powerpoint/2010/main" val="29818249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BA3CBE0-8BF2-2BAF-20F1-CC30282829EF}"/>
              </a:ext>
            </a:extLst>
          </p:cNvPr>
          <p:cNvPicPr>
            <a:picLocks noChangeAspect="1"/>
          </p:cNvPicPr>
          <p:nvPr/>
        </p:nvPicPr>
        <p:blipFill>
          <a:blip r:embed="rId2">
            <a:alphaModFix amt="85000"/>
          </a:blip>
          <a:stretch>
            <a:fillRect/>
          </a:stretch>
        </p:blipFill>
        <p:spPr>
          <a:xfrm>
            <a:off x="0" y="15240"/>
            <a:ext cx="12192000" cy="6827520"/>
          </a:xfrm>
          <a:prstGeom prst="rect">
            <a:avLst/>
          </a:prstGeom>
        </p:spPr>
      </p:pic>
      <p:sp>
        <p:nvSpPr>
          <p:cNvPr id="2" name="TextBox 1">
            <a:extLst>
              <a:ext uri="{FF2B5EF4-FFF2-40B4-BE49-F238E27FC236}">
                <a16:creationId xmlns:a16="http://schemas.microsoft.com/office/drawing/2014/main" id="{AE1B65AA-A32A-5AEA-1F0D-29DC82C33DC4}"/>
              </a:ext>
            </a:extLst>
          </p:cNvPr>
          <p:cNvSpPr txBox="1"/>
          <p:nvPr/>
        </p:nvSpPr>
        <p:spPr>
          <a:xfrm>
            <a:off x="582086" y="521109"/>
            <a:ext cx="11027827" cy="5632311"/>
          </a:xfrm>
          <a:prstGeom prst="rect">
            <a:avLst/>
          </a:prstGeom>
          <a:noFill/>
        </p:spPr>
        <p:txBody>
          <a:bodyPr wrap="none" rtlCol="0">
            <a:spAutoFit/>
          </a:bodyPr>
          <a:lstStyle/>
          <a:p>
            <a:r>
              <a:rPr lang="en-US" sz="2000" b="1" i="1" u="sng" dirty="0">
                <a:highlight>
                  <a:srgbClr val="C0C0C0"/>
                </a:highlight>
              </a:rPr>
              <a:t>✅ Top 5–6 Major Insights from Pizza Sales Dashboard </a:t>
            </a:r>
          </a:p>
          <a:p>
            <a:endParaRPr lang="en-US" b="1" dirty="0">
              <a:highlight>
                <a:srgbClr val="C0C0C0"/>
              </a:highlight>
            </a:endParaRPr>
          </a:p>
          <a:p>
            <a:r>
              <a:rPr lang="en-US" b="1" u="sng" dirty="0">
                <a:highlight>
                  <a:srgbClr val="C0C0C0"/>
                </a:highlight>
              </a:rPr>
              <a:t>Large Pizzas Drive Sales</a:t>
            </a:r>
          </a:p>
          <a:p>
            <a:endParaRPr lang="en-US" dirty="0">
              <a:highlight>
                <a:srgbClr val="C0C0C0"/>
              </a:highlight>
            </a:endParaRPr>
          </a:p>
          <a:p>
            <a:pPr lvl="1"/>
            <a:r>
              <a:rPr lang="en-US" b="1" dirty="0">
                <a:highlight>
                  <a:srgbClr val="C0C0C0"/>
                </a:highlight>
              </a:rPr>
              <a:t>45.89%</a:t>
            </a:r>
            <a:r>
              <a:rPr lang="en-US" dirty="0">
                <a:highlight>
                  <a:srgbClr val="C0C0C0"/>
                </a:highlight>
              </a:rPr>
              <a:t> of all pizzas sold are </a:t>
            </a:r>
            <a:r>
              <a:rPr lang="en-US" b="1" dirty="0">
                <a:highlight>
                  <a:srgbClr val="C0C0C0"/>
                </a:highlight>
              </a:rPr>
              <a:t>Large (L)</a:t>
            </a:r>
            <a:r>
              <a:rPr lang="en-US" dirty="0">
                <a:highlight>
                  <a:srgbClr val="C0C0C0"/>
                </a:highlight>
              </a:rPr>
              <a:t> size, followed by Medium (30.49%).</a:t>
            </a:r>
          </a:p>
          <a:p>
            <a:pPr lvl="1"/>
            <a:endParaRPr lang="en-US" dirty="0">
              <a:highlight>
                <a:srgbClr val="C0C0C0"/>
              </a:highlight>
            </a:endParaRPr>
          </a:p>
          <a:p>
            <a:pPr lvl="1"/>
            <a:r>
              <a:rPr lang="en-US" b="1" dirty="0">
                <a:highlight>
                  <a:srgbClr val="C0C0C0"/>
                </a:highlight>
              </a:rPr>
              <a:t>XL and XXL sizes</a:t>
            </a:r>
            <a:r>
              <a:rPr lang="en-US" dirty="0">
                <a:highlight>
                  <a:srgbClr val="C0C0C0"/>
                </a:highlight>
              </a:rPr>
              <a:t> contribute less than 2%—can be deprioritized to reduce operational overhead.</a:t>
            </a:r>
          </a:p>
          <a:p>
            <a:pPr lvl="1"/>
            <a:endParaRPr lang="en-US" dirty="0">
              <a:highlight>
                <a:srgbClr val="C0C0C0"/>
              </a:highlight>
            </a:endParaRPr>
          </a:p>
          <a:p>
            <a:r>
              <a:rPr lang="en-US" b="1" u="sng" dirty="0">
                <a:highlight>
                  <a:srgbClr val="C0C0C0"/>
                </a:highlight>
              </a:rPr>
              <a:t>Balanced Category Preference</a:t>
            </a:r>
          </a:p>
          <a:p>
            <a:endParaRPr lang="en-US" dirty="0">
              <a:highlight>
                <a:srgbClr val="C0C0C0"/>
              </a:highlight>
            </a:endParaRPr>
          </a:p>
          <a:p>
            <a:pPr lvl="1"/>
            <a:r>
              <a:rPr lang="en-US" dirty="0">
                <a:highlight>
                  <a:srgbClr val="C0C0C0"/>
                </a:highlight>
              </a:rPr>
              <a:t>Sales are almost evenly split across </a:t>
            </a:r>
            <a:r>
              <a:rPr lang="en-US" b="1" dirty="0">
                <a:highlight>
                  <a:srgbClr val="C0C0C0"/>
                </a:highlight>
              </a:rPr>
              <a:t>Classic (27%)</a:t>
            </a:r>
            <a:r>
              <a:rPr lang="en-US" dirty="0">
                <a:highlight>
                  <a:srgbClr val="C0C0C0"/>
                </a:highlight>
              </a:rPr>
              <a:t>, </a:t>
            </a:r>
            <a:r>
              <a:rPr lang="en-US" b="1" dirty="0">
                <a:highlight>
                  <a:srgbClr val="C0C0C0"/>
                </a:highlight>
              </a:rPr>
              <a:t>Supreme (25%)</a:t>
            </a:r>
            <a:r>
              <a:rPr lang="en-US" dirty="0">
                <a:highlight>
                  <a:srgbClr val="C0C0C0"/>
                </a:highlight>
              </a:rPr>
              <a:t>, </a:t>
            </a:r>
            <a:r>
              <a:rPr lang="en-US" b="1" dirty="0">
                <a:highlight>
                  <a:srgbClr val="C0C0C0"/>
                </a:highlight>
              </a:rPr>
              <a:t>Chicken (24%)</a:t>
            </a:r>
            <a:r>
              <a:rPr lang="en-US" dirty="0">
                <a:highlight>
                  <a:srgbClr val="C0C0C0"/>
                </a:highlight>
              </a:rPr>
              <a:t>, and </a:t>
            </a:r>
            <a:r>
              <a:rPr lang="en-US" b="1" dirty="0">
                <a:highlight>
                  <a:srgbClr val="C0C0C0"/>
                </a:highlight>
              </a:rPr>
              <a:t>Veggie (24%)</a:t>
            </a:r>
            <a:r>
              <a:rPr lang="en-US" dirty="0">
                <a:highlight>
                  <a:srgbClr val="C0C0C0"/>
                </a:highlight>
              </a:rPr>
              <a:t> categories.</a:t>
            </a:r>
          </a:p>
          <a:p>
            <a:pPr lvl="1"/>
            <a:endParaRPr lang="en-US" dirty="0">
              <a:highlight>
                <a:srgbClr val="C0C0C0"/>
              </a:highlight>
            </a:endParaRPr>
          </a:p>
          <a:p>
            <a:pPr lvl="1"/>
            <a:r>
              <a:rPr lang="en-US" dirty="0">
                <a:highlight>
                  <a:srgbClr val="C0C0C0"/>
                </a:highlight>
              </a:rPr>
              <a:t>Indicates a </a:t>
            </a:r>
            <a:r>
              <a:rPr lang="en-US" b="1" dirty="0">
                <a:highlight>
                  <a:srgbClr val="C0C0C0"/>
                </a:highlight>
              </a:rPr>
              <a:t>diverse customer base</a:t>
            </a:r>
            <a:r>
              <a:rPr lang="en-US" dirty="0">
                <a:highlight>
                  <a:srgbClr val="C0C0C0"/>
                </a:highlight>
              </a:rPr>
              <a:t>—ideal for offering </a:t>
            </a:r>
            <a:r>
              <a:rPr lang="en-US" b="1" dirty="0">
                <a:highlight>
                  <a:srgbClr val="C0C0C0"/>
                </a:highlight>
              </a:rPr>
              <a:t>combo deals</a:t>
            </a:r>
            <a:r>
              <a:rPr lang="en-US" dirty="0">
                <a:highlight>
                  <a:srgbClr val="C0C0C0"/>
                </a:highlight>
              </a:rPr>
              <a:t> that mix categories.</a:t>
            </a:r>
          </a:p>
          <a:p>
            <a:pPr lvl="1"/>
            <a:endParaRPr lang="en-US" dirty="0">
              <a:highlight>
                <a:srgbClr val="C0C0C0"/>
              </a:highlight>
            </a:endParaRPr>
          </a:p>
          <a:p>
            <a:r>
              <a:rPr lang="en-US" b="1" u="sng" dirty="0">
                <a:highlight>
                  <a:srgbClr val="C0C0C0"/>
                </a:highlight>
              </a:rPr>
              <a:t>Consistent Monthly Performance</a:t>
            </a:r>
          </a:p>
          <a:p>
            <a:endParaRPr lang="en-US" dirty="0">
              <a:highlight>
                <a:srgbClr val="C0C0C0"/>
              </a:highlight>
            </a:endParaRPr>
          </a:p>
          <a:p>
            <a:pPr lvl="1"/>
            <a:r>
              <a:rPr lang="en-US" dirty="0">
                <a:highlight>
                  <a:srgbClr val="C0C0C0"/>
                </a:highlight>
              </a:rPr>
              <a:t>Sales remain </a:t>
            </a:r>
            <a:r>
              <a:rPr lang="en-US" b="1" dirty="0">
                <a:highlight>
                  <a:srgbClr val="C0C0C0"/>
                </a:highlight>
              </a:rPr>
              <a:t>relatively stable</a:t>
            </a:r>
            <a:r>
              <a:rPr lang="en-US" dirty="0">
                <a:highlight>
                  <a:srgbClr val="C0C0C0"/>
                </a:highlight>
              </a:rPr>
              <a:t> across all months, peaking in </a:t>
            </a:r>
            <a:r>
              <a:rPr lang="en-US" b="1" dirty="0">
                <a:highlight>
                  <a:srgbClr val="C0C0C0"/>
                </a:highlight>
              </a:rPr>
              <a:t>July (~73K)</a:t>
            </a:r>
            <a:r>
              <a:rPr lang="en-US" dirty="0">
                <a:highlight>
                  <a:srgbClr val="C0C0C0"/>
                </a:highlight>
              </a:rPr>
              <a:t>.</a:t>
            </a:r>
          </a:p>
          <a:p>
            <a:pPr lvl="1"/>
            <a:endParaRPr lang="en-US" dirty="0">
              <a:highlight>
                <a:srgbClr val="C0C0C0"/>
              </a:highlight>
            </a:endParaRPr>
          </a:p>
          <a:p>
            <a:pPr lvl="1"/>
            <a:r>
              <a:rPr lang="en-US" dirty="0">
                <a:highlight>
                  <a:srgbClr val="C0C0C0"/>
                </a:highlight>
              </a:rPr>
              <a:t>Shows </a:t>
            </a:r>
            <a:r>
              <a:rPr lang="en-US" b="1" dirty="0">
                <a:highlight>
                  <a:srgbClr val="C0C0C0"/>
                </a:highlight>
              </a:rPr>
              <a:t>steady demand</a:t>
            </a:r>
            <a:r>
              <a:rPr lang="en-US" dirty="0">
                <a:highlight>
                  <a:srgbClr val="C0C0C0"/>
                </a:highlight>
              </a:rPr>
              <a:t> and potential for reliable forecasting and resource planning.</a:t>
            </a:r>
          </a:p>
          <a:p>
            <a:endParaRPr lang="en-IN" dirty="0">
              <a:highlight>
                <a:srgbClr val="C0C0C0"/>
              </a:highlight>
            </a:endParaRPr>
          </a:p>
        </p:txBody>
      </p:sp>
    </p:spTree>
    <p:extLst>
      <p:ext uri="{BB962C8B-B14F-4D97-AF65-F5344CB8AC3E}">
        <p14:creationId xmlns:p14="http://schemas.microsoft.com/office/powerpoint/2010/main" val="29259537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8554AA2-019C-F6D3-5852-4D90B809D824}"/>
              </a:ext>
            </a:extLst>
          </p:cNvPr>
          <p:cNvPicPr>
            <a:picLocks noChangeAspect="1"/>
          </p:cNvPicPr>
          <p:nvPr/>
        </p:nvPicPr>
        <p:blipFill>
          <a:blip r:embed="rId2">
            <a:alphaModFix amt="70000"/>
          </a:blip>
          <a:stretch>
            <a:fillRect/>
          </a:stretch>
        </p:blipFill>
        <p:spPr>
          <a:xfrm>
            <a:off x="0" y="15240"/>
            <a:ext cx="12192000" cy="6827520"/>
          </a:xfrm>
          <a:prstGeom prst="rect">
            <a:avLst/>
          </a:prstGeom>
        </p:spPr>
      </p:pic>
      <p:sp>
        <p:nvSpPr>
          <p:cNvPr id="4" name="TextBox 3">
            <a:extLst>
              <a:ext uri="{FF2B5EF4-FFF2-40B4-BE49-F238E27FC236}">
                <a16:creationId xmlns:a16="http://schemas.microsoft.com/office/drawing/2014/main" id="{47B75925-F6BC-9739-ADED-8F210E7E0DCE}"/>
              </a:ext>
            </a:extLst>
          </p:cNvPr>
          <p:cNvSpPr txBox="1"/>
          <p:nvPr/>
        </p:nvSpPr>
        <p:spPr>
          <a:xfrm>
            <a:off x="1514168" y="1366684"/>
            <a:ext cx="184731" cy="369332"/>
          </a:xfrm>
          <a:prstGeom prst="rect">
            <a:avLst/>
          </a:prstGeom>
          <a:noFill/>
        </p:spPr>
        <p:txBody>
          <a:bodyPr wrap="none" rtlCol="0">
            <a:spAutoFit/>
          </a:bodyPr>
          <a:lstStyle/>
          <a:p>
            <a:endParaRPr lang="en-IN" dirty="0"/>
          </a:p>
        </p:txBody>
      </p:sp>
      <p:sp>
        <p:nvSpPr>
          <p:cNvPr id="10" name="Rectangle 5">
            <a:extLst>
              <a:ext uri="{FF2B5EF4-FFF2-40B4-BE49-F238E27FC236}">
                <a16:creationId xmlns:a16="http://schemas.microsoft.com/office/drawing/2014/main" id="{96079AFF-2AEE-EF69-766D-2F0504FBE09A}"/>
              </a:ext>
            </a:extLst>
          </p:cNvPr>
          <p:cNvSpPr>
            <a:spLocks noChangeArrowheads="1"/>
          </p:cNvSpPr>
          <p:nvPr/>
        </p:nvSpPr>
        <p:spPr bwMode="auto">
          <a:xfrm>
            <a:off x="329380" y="379452"/>
            <a:ext cx="11533239" cy="6463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highlight>
                  <a:srgbClr val="C0C0C0"/>
                </a:highlight>
                <a:latin typeface="Arial" panose="020B0604020202020204" pitchFamily="34" charset="0"/>
              </a:rPr>
              <a:t>Top-Selling Pizzas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Best sellers by quantity are: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The Classic Deluxe Pizza (2,453 units)</a:t>
            </a: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The Barbecue Chicken Pizza (2,432)</a:t>
            </a: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The Thai Chicken Pizza (2,371)</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These should be </a:t>
            </a: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featured prominently</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in promotions and combos.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highlight>
                  <a:srgbClr val="C0C0C0"/>
                </a:highlight>
                <a:latin typeface="Arial" panose="020B0604020202020204" pitchFamily="34" charset="0"/>
              </a:rPr>
              <a:t>Ingredient Optimization Opportunities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Top ingredients</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(e.g., Pepperoni, Mozzarella, Red Peppers) are consistently used in best sellers.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Bottom ingredients</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(e.g., </a:t>
            </a:r>
            <a:r>
              <a:rPr kumimoji="0" lang="en-US" altLang="en-US" sz="1800" b="0" i="0" u="none" strike="noStrike" cap="none" normalizeH="0" baseline="0" dirty="0" err="1">
                <a:ln>
                  <a:noFill/>
                </a:ln>
                <a:solidFill>
                  <a:schemeClr val="tx1"/>
                </a:solidFill>
                <a:effectLst/>
                <a:highlight>
                  <a:srgbClr val="C0C0C0"/>
                </a:highlight>
                <a:latin typeface="Arial" panose="020B0604020202020204" pitchFamily="34" charset="0"/>
              </a:rPr>
              <a:t>Soppressata</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Salami, Brie Cheese) show </a:t>
            </a: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low demand</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—consider revising menu or phasing out.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sng" strike="noStrike" cap="none" normalizeH="0" baseline="0" dirty="0">
                <a:ln>
                  <a:noFill/>
                </a:ln>
                <a:solidFill>
                  <a:schemeClr val="tx1"/>
                </a:solidFill>
                <a:effectLst/>
                <a:highlight>
                  <a:srgbClr val="C0C0C0"/>
                </a:highlight>
                <a:latin typeface="Arial" panose="020B0604020202020204" pitchFamily="34" charset="0"/>
              </a:rPr>
              <a:t>Underperforming Products Need Review</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Brie Carre Pizza</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Mediterranean Pizza</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and </a:t>
            </a: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Calabrese Pizza</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are the lowest selling.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Suggest </a:t>
            </a:r>
            <a:r>
              <a:rPr kumimoji="0" lang="en-US" altLang="en-US" sz="1800" b="1" i="0" u="none" strike="noStrike" cap="none" normalizeH="0" baseline="0" dirty="0">
                <a:ln>
                  <a:noFill/>
                </a:ln>
                <a:solidFill>
                  <a:schemeClr val="tx1"/>
                </a:solidFill>
                <a:effectLst/>
                <a:highlight>
                  <a:srgbClr val="C0C0C0"/>
                </a:highlight>
                <a:latin typeface="Arial" panose="020B0604020202020204" pitchFamily="34" charset="0"/>
              </a:rPr>
              <a:t>rebranding, limited offers, or removal</a:t>
            </a:r>
            <a:r>
              <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rPr>
              <a:t> to streamline the menu.</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highlight>
                <a:srgbClr val="C0C0C0"/>
              </a:highlight>
              <a:latin typeface="Arial" panose="020B0604020202020204" pitchFamily="34" charset="0"/>
            </a:endParaRPr>
          </a:p>
        </p:txBody>
      </p:sp>
    </p:spTree>
    <p:extLst>
      <p:ext uri="{BB962C8B-B14F-4D97-AF65-F5344CB8AC3E}">
        <p14:creationId xmlns:p14="http://schemas.microsoft.com/office/powerpoint/2010/main" val="29174483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AC77FF1-529C-8890-ACD9-1F231FCDF7E8}"/>
              </a:ext>
            </a:extLst>
          </p:cNvPr>
          <p:cNvPicPr>
            <a:picLocks noChangeAspect="1"/>
          </p:cNvPicPr>
          <p:nvPr/>
        </p:nvPicPr>
        <p:blipFill>
          <a:blip r:embed="rId2">
            <a:alphaModFix amt="85000"/>
          </a:blip>
          <a:stretch>
            <a:fillRect/>
          </a:stretch>
        </p:blipFill>
        <p:spPr>
          <a:xfrm>
            <a:off x="0" y="15240"/>
            <a:ext cx="12192000" cy="6827520"/>
          </a:xfrm>
          <a:prstGeom prst="rect">
            <a:avLst/>
          </a:prstGeom>
        </p:spPr>
      </p:pic>
      <p:sp>
        <p:nvSpPr>
          <p:cNvPr id="6" name="TextBox 5">
            <a:extLst>
              <a:ext uri="{FF2B5EF4-FFF2-40B4-BE49-F238E27FC236}">
                <a16:creationId xmlns:a16="http://schemas.microsoft.com/office/drawing/2014/main" id="{4173B992-6E13-4E9D-AEAA-0DB571DE71E1}"/>
              </a:ext>
            </a:extLst>
          </p:cNvPr>
          <p:cNvSpPr txBox="1"/>
          <p:nvPr/>
        </p:nvSpPr>
        <p:spPr>
          <a:xfrm>
            <a:off x="2865120" y="1818640"/>
            <a:ext cx="7244080" cy="3046988"/>
          </a:xfrm>
          <a:prstGeom prst="rect">
            <a:avLst/>
          </a:prstGeom>
          <a:noFill/>
        </p:spPr>
        <p:txBody>
          <a:bodyPr wrap="square" rtlCol="0">
            <a:spAutoFit/>
          </a:bodyPr>
          <a:lstStyle/>
          <a:p>
            <a:endParaRPr lang="en-US" sz="3200" dirty="0">
              <a:highlight>
                <a:srgbClr val="C0C0C0"/>
              </a:highlight>
            </a:endParaRPr>
          </a:p>
          <a:p>
            <a:endParaRPr lang="en-US" sz="3200" dirty="0">
              <a:highlight>
                <a:srgbClr val="C0C0C0"/>
              </a:highlight>
            </a:endParaRPr>
          </a:p>
          <a:p>
            <a:r>
              <a:rPr lang="en-US" sz="3200" dirty="0">
                <a:highlight>
                  <a:srgbClr val="C0C0C0"/>
                </a:highlight>
              </a:rPr>
              <a:t>Thank you for the opportunity.</a:t>
            </a:r>
          </a:p>
          <a:p>
            <a:endParaRPr lang="en-US" sz="3200" dirty="0">
              <a:highlight>
                <a:srgbClr val="C0C0C0"/>
              </a:highlight>
            </a:endParaRPr>
          </a:p>
          <a:p>
            <a:r>
              <a:rPr lang="en-US" sz="3200" dirty="0">
                <a:highlight>
                  <a:srgbClr val="C0C0C0"/>
                </a:highlight>
              </a:rPr>
              <a:t>Open to questions or further analysis.</a:t>
            </a:r>
          </a:p>
          <a:p>
            <a:endParaRPr lang="en-IN" sz="3200" dirty="0">
              <a:highlight>
                <a:srgbClr val="C0C0C0"/>
              </a:highlight>
            </a:endParaRPr>
          </a:p>
        </p:txBody>
      </p:sp>
    </p:spTree>
    <p:extLst>
      <p:ext uri="{BB962C8B-B14F-4D97-AF65-F5344CB8AC3E}">
        <p14:creationId xmlns:p14="http://schemas.microsoft.com/office/powerpoint/2010/main" val="21175961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17EDB708-0BD0-124A-2F7C-D7427C1EF172}"/>
              </a:ext>
            </a:extLst>
          </p:cNvPr>
          <p:cNvPicPr>
            <a:picLocks noChangeAspect="1"/>
          </p:cNvPicPr>
          <p:nvPr/>
        </p:nvPicPr>
        <p:blipFill>
          <a:blip r:embed="rId2">
            <a:alphaModFix amt="70000"/>
          </a:blip>
          <a:stretch>
            <a:fillRect/>
          </a:stretch>
        </p:blipFill>
        <p:spPr>
          <a:xfrm>
            <a:off x="0" y="25072"/>
            <a:ext cx="12192000" cy="6827520"/>
          </a:xfrm>
          <a:prstGeom prst="rect">
            <a:avLst/>
          </a:prstGeom>
        </p:spPr>
      </p:pic>
      <p:sp>
        <p:nvSpPr>
          <p:cNvPr id="2" name="TextBox 1">
            <a:extLst>
              <a:ext uri="{FF2B5EF4-FFF2-40B4-BE49-F238E27FC236}">
                <a16:creationId xmlns:a16="http://schemas.microsoft.com/office/drawing/2014/main" id="{600C2880-EA34-FB19-5B71-8AADDA974A15}"/>
              </a:ext>
            </a:extLst>
          </p:cNvPr>
          <p:cNvSpPr txBox="1"/>
          <p:nvPr/>
        </p:nvSpPr>
        <p:spPr>
          <a:xfrm>
            <a:off x="870154" y="905203"/>
            <a:ext cx="10451691" cy="5632311"/>
          </a:xfrm>
          <a:prstGeom prst="rect">
            <a:avLst/>
          </a:prstGeom>
          <a:noFill/>
        </p:spPr>
        <p:txBody>
          <a:bodyPr wrap="square" rtlCol="0">
            <a:spAutoFit/>
          </a:bodyPr>
          <a:lstStyle/>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a:p>
            <a:endParaRPr lang="en-IN" dirty="0"/>
          </a:p>
        </p:txBody>
      </p:sp>
      <p:sp>
        <p:nvSpPr>
          <p:cNvPr id="16" name="Rectangle 10">
            <a:extLst>
              <a:ext uri="{FF2B5EF4-FFF2-40B4-BE49-F238E27FC236}">
                <a16:creationId xmlns:a16="http://schemas.microsoft.com/office/drawing/2014/main" id="{32DE90F1-EF6E-8889-F6E4-A866EC52E27A}"/>
              </a:ext>
            </a:extLst>
          </p:cNvPr>
          <p:cNvSpPr>
            <a:spLocks noChangeArrowheads="1"/>
          </p:cNvSpPr>
          <p:nvPr/>
        </p:nvSpPr>
        <p:spPr bwMode="auto">
          <a:xfrm>
            <a:off x="1081548" y="776536"/>
            <a:ext cx="1002890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Project Overview</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This project focuses on analyzing historical sales data from a fictional pizza delivery business to identify performance trends, uncover key insights, and drive informed business decisions. The goal was to use data visualization and dashboarding tools to transform raw data into actionable intelligence.</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8" name="Rectangle 12">
            <a:extLst>
              <a:ext uri="{FF2B5EF4-FFF2-40B4-BE49-F238E27FC236}">
                <a16:creationId xmlns:a16="http://schemas.microsoft.com/office/drawing/2014/main" id="{34CE61A3-31FF-2804-068C-838CAD35206D}"/>
              </a:ext>
            </a:extLst>
          </p:cNvPr>
          <p:cNvSpPr>
            <a:spLocks noChangeArrowheads="1"/>
          </p:cNvSpPr>
          <p:nvPr/>
        </p:nvSpPr>
        <p:spPr bwMode="auto">
          <a:xfrm>
            <a:off x="1081548" y="2951908"/>
            <a:ext cx="11023766"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latin typeface="Arial" panose="020B0604020202020204" pitchFamily="34" charset="0"/>
              </a:rPr>
              <a: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Objectives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Understand customer preferences by analyzing sales across pizza sizes, categories, and ingredients.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Identify top-performing and underperforming pizzas.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Track overall sales and order trends across time.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Deliver strategic business recommendations based on insights.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Design professional dashboards for stakeholders.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716132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99BD3E-6765-696A-26A5-101EEFDE8F34}"/>
              </a:ext>
            </a:extLst>
          </p:cNvPr>
          <p:cNvSpPr>
            <a:spLocks noGrp="1"/>
          </p:cNvSpPr>
          <p:nvPr>
            <p:ph type="title"/>
          </p:nvPr>
        </p:nvSpPr>
        <p:spPr/>
        <p:txBody>
          <a:bodyPr/>
          <a:lstStyle/>
          <a:p>
            <a:r>
              <a:rPr lang="en-US" dirty="0"/>
              <a:t>   </a:t>
            </a:r>
            <a:endParaRPr lang="en-IN" dirty="0"/>
          </a:p>
        </p:txBody>
      </p:sp>
      <p:sp>
        <p:nvSpPr>
          <p:cNvPr id="11" name="Content Placeholder 10">
            <a:extLst>
              <a:ext uri="{FF2B5EF4-FFF2-40B4-BE49-F238E27FC236}">
                <a16:creationId xmlns:a16="http://schemas.microsoft.com/office/drawing/2014/main" id="{0C07C65E-1865-6BEA-5523-7FC4EBDAA2CF}"/>
              </a:ext>
            </a:extLst>
          </p:cNvPr>
          <p:cNvSpPr>
            <a:spLocks noGrp="1"/>
          </p:cNvSpPr>
          <p:nvPr>
            <p:ph idx="1"/>
          </p:nvPr>
        </p:nvSpPr>
        <p:spPr/>
        <p:txBody>
          <a:bodyPr/>
          <a:lstStyle/>
          <a:p>
            <a:pPr marL="0" indent="0">
              <a:buNone/>
            </a:pPr>
            <a:r>
              <a:rPr lang="en-US" dirty="0"/>
              <a:t>     </a:t>
            </a:r>
            <a:endParaRPr lang="en-IN" dirty="0"/>
          </a:p>
        </p:txBody>
      </p:sp>
      <p:pic>
        <p:nvPicPr>
          <p:cNvPr id="13" name="Picture 12">
            <a:extLst>
              <a:ext uri="{FF2B5EF4-FFF2-40B4-BE49-F238E27FC236}">
                <a16:creationId xmlns:a16="http://schemas.microsoft.com/office/drawing/2014/main" id="{C8CCF35E-4587-9FA2-A508-D8A4ED01350F}"/>
              </a:ext>
            </a:extLst>
          </p:cNvPr>
          <p:cNvPicPr>
            <a:picLocks noChangeAspect="1"/>
          </p:cNvPicPr>
          <p:nvPr/>
        </p:nvPicPr>
        <p:blipFill>
          <a:blip r:embed="rId2">
            <a:alphaModFix amt="85000"/>
          </a:blip>
          <a:stretch>
            <a:fillRect/>
          </a:stretch>
        </p:blipFill>
        <p:spPr>
          <a:xfrm>
            <a:off x="0" y="0"/>
            <a:ext cx="12192000" cy="6827520"/>
          </a:xfrm>
          <a:prstGeom prst="rect">
            <a:avLst/>
          </a:prstGeom>
        </p:spPr>
      </p:pic>
      <p:sp>
        <p:nvSpPr>
          <p:cNvPr id="3" name="TextBox 2">
            <a:extLst>
              <a:ext uri="{FF2B5EF4-FFF2-40B4-BE49-F238E27FC236}">
                <a16:creationId xmlns:a16="http://schemas.microsoft.com/office/drawing/2014/main" id="{B47DF821-CCE3-C1A7-C4D4-E4EB01CA20AB}"/>
              </a:ext>
            </a:extLst>
          </p:cNvPr>
          <p:cNvSpPr txBox="1"/>
          <p:nvPr/>
        </p:nvSpPr>
        <p:spPr>
          <a:xfrm>
            <a:off x="1004119" y="681037"/>
            <a:ext cx="10183761" cy="5632311"/>
          </a:xfrm>
          <a:prstGeom prst="rect">
            <a:avLst/>
          </a:prstGeom>
          <a:noFill/>
        </p:spPr>
        <p:txBody>
          <a:bodyPr wrap="square" rtlCol="0">
            <a:spAutoFit/>
          </a:bodyPr>
          <a:lstStyle/>
          <a:p>
            <a:r>
              <a:rPr lang="en-US" sz="2000" b="1" dirty="0">
                <a:highlight>
                  <a:srgbClr val="C0C0C0"/>
                </a:highlight>
              </a:rPr>
              <a:t>📊 Dashboard Summary</a:t>
            </a:r>
          </a:p>
          <a:p>
            <a:endParaRPr lang="en-US" sz="2000" b="1" dirty="0">
              <a:highlight>
                <a:srgbClr val="C0C0C0"/>
              </a:highlight>
            </a:endParaRPr>
          </a:p>
          <a:p>
            <a:r>
              <a:rPr lang="en-US" sz="2000" b="1" dirty="0">
                <a:highlight>
                  <a:srgbClr val="C0C0C0"/>
                </a:highlight>
              </a:rPr>
              <a:t>🔹 Excel Dashboards</a:t>
            </a:r>
          </a:p>
          <a:p>
            <a:endParaRPr lang="en-US" sz="2000" b="1" dirty="0">
              <a:highlight>
                <a:srgbClr val="C0C0C0"/>
              </a:highlight>
            </a:endParaRPr>
          </a:p>
          <a:p>
            <a:r>
              <a:rPr lang="en-US" sz="2000" dirty="0">
                <a:highlight>
                  <a:srgbClr val="C0C0C0"/>
                </a:highlight>
              </a:rPr>
              <a:t>Built multiple dashboards showing KPIs like total orders, total revenue, and average order value.</a:t>
            </a:r>
          </a:p>
          <a:p>
            <a:r>
              <a:rPr lang="en-US" sz="2000" dirty="0">
                <a:highlight>
                  <a:srgbClr val="C0C0C0"/>
                </a:highlight>
              </a:rPr>
              <a:t>Visualized </a:t>
            </a:r>
            <a:r>
              <a:rPr lang="en-US" sz="2000" b="1" dirty="0">
                <a:highlight>
                  <a:srgbClr val="C0C0C0"/>
                </a:highlight>
              </a:rPr>
              <a:t>monthly sales</a:t>
            </a:r>
            <a:r>
              <a:rPr lang="en-US" sz="2000" dirty="0">
                <a:highlight>
                  <a:srgbClr val="C0C0C0"/>
                </a:highlight>
              </a:rPr>
              <a:t>, </a:t>
            </a:r>
            <a:r>
              <a:rPr lang="en-US" sz="2000" b="1" dirty="0">
                <a:highlight>
                  <a:srgbClr val="C0C0C0"/>
                </a:highlight>
              </a:rPr>
              <a:t>weekday trends</a:t>
            </a:r>
            <a:r>
              <a:rPr lang="en-US" sz="2000" dirty="0">
                <a:highlight>
                  <a:srgbClr val="C0C0C0"/>
                </a:highlight>
              </a:rPr>
              <a:t>, and </a:t>
            </a:r>
            <a:r>
              <a:rPr lang="en-US" sz="2000" b="1" dirty="0">
                <a:highlight>
                  <a:srgbClr val="C0C0C0"/>
                </a:highlight>
              </a:rPr>
              <a:t>hourly demand patterns</a:t>
            </a:r>
            <a:r>
              <a:rPr lang="en-US" sz="2000" dirty="0">
                <a:highlight>
                  <a:srgbClr val="C0C0C0"/>
                </a:highlight>
              </a:rPr>
              <a:t>.</a:t>
            </a:r>
          </a:p>
          <a:p>
            <a:r>
              <a:rPr lang="en-US" sz="2000" dirty="0">
                <a:highlight>
                  <a:srgbClr val="C0C0C0"/>
                </a:highlight>
              </a:rPr>
              <a:t>Highlighted top and bottom-selling pizzas with dynamic visuals.</a:t>
            </a:r>
          </a:p>
          <a:p>
            <a:endParaRPr lang="en-US" sz="2000" dirty="0">
              <a:highlight>
                <a:srgbClr val="C0C0C0"/>
              </a:highlight>
            </a:endParaRPr>
          </a:p>
          <a:p>
            <a:r>
              <a:rPr lang="en-US" sz="2000" b="1" dirty="0">
                <a:highlight>
                  <a:srgbClr val="C0C0C0"/>
                </a:highlight>
              </a:rPr>
              <a:t>🔹 Tableau Dashboards</a:t>
            </a:r>
          </a:p>
          <a:p>
            <a:endParaRPr lang="en-US" sz="2000" b="1" dirty="0">
              <a:highlight>
                <a:srgbClr val="C0C0C0"/>
              </a:highlight>
            </a:endParaRPr>
          </a:p>
          <a:p>
            <a:r>
              <a:rPr lang="en-US" sz="2000" dirty="0">
                <a:highlight>
                  <a:srgbClr val="C0C0C0"/>
                </a:highlight>
              </a:rPr>
              <a:t>Created interactive dashboards showing:</a:t>
            </a:r>
          </a:p>
          <a:p>
            <a:endParaRPr lang="en-US" sz="2000" dirty="0">
              <a:highlight>
                <a:srgbClr val="C0C0C0"/>
              </a:highlight>
            </a:endParaRPr>
          </a:p>
          <a:p>
            <a:pPr lvl="1"/>
            <a:r>
              <a:rPr lang="en-US" sz="2000" dirty="0">
                <a:highlight>
                  <a:srgbClr val="C0C0C0"/>
                </a:highlight>
              </a:rPr>
              <a:t>Sales breakdown by </a:t>
            </a:r>
            <a:r>
              <a:rPr lang="en-US" sz="2000" b="1" dirty="0">
                <a:highlight>
                  <a:srgbClr val="C0C0C0"/>
                </a:highlight>
              </a:rPr>
              <a:t>category</a:t>
            </a:r>
            <a:r>
              <a:rPr lang="en-US" sz="2000" dirty="0">
                <a:highlight>
                  <a:srgbClr val="C0C0C0"/>
                </a:highlight>
              </a:rPr>
              <a:t>, </a:t>
            </a:r>
            <a:r>
              <a:rPr lang="en-US" sz="2000" b="1" dirty="0">
                <a:highlight>
                  <a:srgbClr val="C0C0C0"/>
                </a:highlight>
              </a:rPr>
              <a:t>size</a:t>
            </a:r>
            <a:r>
              <a:rPr lang="en-US" sz="2000" dirty="0">
                <a:highlight>
                  <a:srgbClr val="C0C0C0"/>
                </a:highlight>
              </a:rPr>
              <a:t>, and </a:t>
            </a:r>
            <a:r>
              <a:rPr lang="en-US" sz="2000" b="1" dirty="0">
                <a:highlight>
                  <a:srgbClr val="C0C0C0"/>
                </a:highlight>
              </a:rPr>
              <a:t>ingredient</a:t>
            </a:r>
            <a:r>
              <a:rPr lang="en-US" sz="2000" dirty="0">
                <a:highlight>
                  <a:srgbClr val="C0C0C0"/>
                </a:highlight>
              </a:rPr>
              <a:t>.</a:t>
            </a:r>
          </a:p>
          <a:p>
            <a:pPr lvl="1"/>
            <a:endParaRPr lang="en-US" sz="2000" dirty="0">
              <a:highlight>
                <a:srgbClr val="C0C0C0"/>
              </a:highlight>
            </a:endParaRPr>
          </a:p>
          <a:p>
            <a:pPr lvl="1"/>
            <a:r>
              <a:rPr lang="en-US" sz="2000" dirty="0">
                <a:highlight>
                  <a:srgbClr val="C0C0C0"/>
                </a:highlight>
              </a:rPr>
              <a:t>KPI tracker for revenue, pizzas sold, and order volumes.</a:t>
            </a:r>
          </a:p>
          <a:p>
            <a:pPr lvl="1"/>
            <a:endParaRPr lang="en-US" sz="2000" dirty="0">
              <a:highlight>
                <a:srgbClr val="C0C0C0"/>
              </a:highlight>
            </a:endParaRPr>
          </a:p>
          <a:p>
            <a:pPr lvl="1"/>
            <a:r>
              <a:rPr lang="en-US" sz="2000" dirty="0">
                <a:highlight>
                  <a:srgbClr val="C0C0C0"/>
                </a:highlight>
              </a:rPr>
              <a:t>Visual comparison of top 5 and bottom 5 pizzas.</a:t>
            </a:r>
          </a:p>
          <a:p>
            <a:endParaRPr lang="en-IN" sz="2000" dirty="0"/>
          </a:p>
        </p:txBody>
      </p:sp>
    </p:spTree>
    <p:extLst>
      <p:ext uri="{BB962C8B-B14F-4D97-AF65-F5344CB8AC3E}">
        <p14:creationId xmlns:p14="http://schemas.microsoft.com/office/powerpoint/2010/main" val="1930011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612DC-7786-0258-3322-2C89B47CEFE9}"/>
              </a:ext>
            </a:extLst>
          </p:cNvPr>
          <p:cNvSpPr>
            <a:spLocks noGrp="1"/>
          </p:cNvSpPr>
          <p:nvPr>
            <p:ph type="title"/>
          </p:nvPr>
        </p:nvSpPr>
        <p:spPr/>
        <p:txBody>
          <a:bodyPr/>
          <a:lstStyle/>
          <a:p>
            <a:r>
              <a:rPr lang="en-US" dirty="0"/>
              <a:t> </a:t>
            </a:r>
            <a:endParaRPr lang="en-IN" dirty="0"/>
          </a:p>
        </p:txBody>
      </p:sp>
      <p:pic>
        <p:nvPicPr>
          <p:cNvPr id="5" name="Content Placeholder 4">
            <a:extLst>
              <a:ext uri="{FF2B5EF4-FFF2-40B4-BE49-F238E27FC236}">
                <a16:creationId xmlns:a16="http://schemas.microsoft.com/office/drawing/2014/main" id="{0280795E-5DAD-DE96-6401-3E73D9313985}"/>
              </a:ext>
            </a:extLst>
          </p:cNvPr>
          <p:cNvPicPr>
            <a:picLocks noGrp="1" noChangeAspect="1"/>
          </p:cNvPicPr>
          <p:nvPr>
            <p:ph idx="1"/>
          </p:nvPr>
        </p:nvPicPr>
        <p:blipFill>
          <a:blip r:embed="rId2">
            <a:alphaModFix amt="70000"/>
          </a:blip>
          <a:stretch>
            <a:fillRect/>
          </a:stretch>
        </p:blipFill>
        <p:spPr>
          <a:xfrm>
            <a:off x="0" y="9832"/>
            <a:ext cx="12192000" cy="6858000"/>
          </a:xfrm>
        </p:spPr>
      </p:pic>
      <p:sp>
        <p:nvSpPr>
          <p:cNvPr id="6" name="TextBox 5">
            <a:extLst>
              <a:ext uri="{FF2B5EF4-FFF2-40B4-BE49-F238E27FC236}">
                <a16:creationId xmlns:a16="http://schemas.microsoft.com/office/drawing/2014/main" id="{6D2DF02D-E7BA-D6B3-EC7C-7D6500A4D72D}"/>
              </a:ext>
            </a:extLst>
          </p:cNvPr>
          <p:cNvSpPr txBox="1"/>
          <p:nvPr/>
        </p:nvSpPr>
        <p:spPr>
          <a:xfrm>
            <a:off x="2532506" y="228340"/>
            <a:ext cx="6860853" cy="1384995"/>
          </a:xfrm>
          <a:prstGeom prst="rect">
            <a:avLst/>
          </a:prstGeom>
          <a:noFill/>
        </p:spPr>
        <p:txBody>
          <a:bodyPr wrap="none" rtlCol="0">
            <a:spAutoFit/>
          </a:bodyPr>
          <a:lstStyle/>
          <a:p>
            <a:r>
              <a:rPr lang="en-US" sz="2800" b="1" dirty="0">
                <a:highlight>
                  <a:srgbClr val="C0C0C0"/>
                </a:highlight>
              </a:rPr>
              <a:t>✅ Key Insights from the Pizza Sales Analysis</a:t>
            </a:r>
          </a:p>
          <a:p>
            <a:endParaRPr lang="en-IN" sz="2800" dirty="0">
              <a:highlight>
                <a:srgbClr val="C0C0C0"/>
              </a:highlight>
            </a:endParaRPr>
          </a:p>
          <a:p>
            <a:endParaRPr lang="en-IN" sz="2800" dirty="0"/>
          </a:p>
        </p:txBody>
      </p:sp>
      <p:sp>
        <p:nvSpPr>
          <p:cNvPr id="8" name="TextBox 7">
            <a:extLst>
              <a:ext uri="{FF2B5EF4-FFF2-40B4-BE49-F238E27FC236}">
                <a16:creationId xmlns:a16="http://schemas.microsoft.com/office/drawing/2014/main" id="{E770CA14-3B00-0EA2-2CBA-41641E57D945}"/>
              </a:ext>
            </a:extLst>
          </p:cNvPr>
          <p:cNvSpPr txBox="1"/>
          <p:nvPr/>
        </p:nvSpPr>
        <p:spPr>
          <a:xfrm>
            <a:off x="425409" y="1146979"/>
            <a:ext cx="10810240" cy="4801314"/>
          </a:xfrm>
          <a:prstGeom prst="rect">
            <a:avLst/>
          </a:prstGeom>
          <a:noFill/>
        </p:spPr>
        <p:txBody>
          <a:bodyPr wrap="square" rtlCol="0">
            <a:spAutoFit/>
          </a:bodyPr>
          <a:lstStyle/>
          <a:p>
            <a:r>
              <a:rPr lang="en-US" b="1" dirty="0">
                <a:highlight>
                  <a:srgbClr val="C0C0C0"/>
                </a:highlight>
              </a:rPr>
              <a:t>📊 Sales Performance Overview</a:t>
            </a:r>
          </a:p>
          <a:p>
            <a:endParaRPr lang="en-US" b="1" dirty="0">
              <a:highlight>
                <a:srgbClr val="C0C0C0"/>
              </a:highlight>
            </a:endParaRPr>
          </a:p>
          <a:p>
            <a:r>
              <a:rPr lang="en-US" b="1" dirty="0">
                <a:highlight>
                  <a:srgbClr val="C0C0C0"/>
                </a:highlight>
              </a:rPr>
              <a:t>Total Orders:</a:t>
            </a:r>
            <a:r>
              <a:rPr lang="en-US" dirty="0">
                <a:highlight>
                  <a:srgbClr val="C0C0C0"/>
                </a:highlight>
              </a:rPr>
              <a:t> 21,350</a:t>
            </a:r>
          </a:p>
          <a:p>
            <a:r>
              <a:rPr lang="en-US" b="1" dirty="0">
                <a:highlight>
                  <a:srgbClr val="C0C0C0"/>
                </a:highlight>
              </a:rPr>
              <a:t>Total Units Sold:</a:t>
            </a:r>
            <a:r>
              <a:rPr lang="en-US" dirty="0">
                <a:highlight>
                  <a:srgbClr val="C0C0C0"/>
                </a:highlight>
              </a:rPr>
              <a:t> 49,574</a:t>
            </a:r>
          </a:p>
          <a:p>
            <a:r>
              <a:rPr lang="en-US" b="1" dirty="0">
                <a:highlight>
                  <a:srgbClr val="C0C0C0"/>
                </a:highlight>
              </a:rPr>
              <a:t>Total Revenue:</a:t>
            </a:r>
            <a:r>
              <a:rPr lang="en-US" dirty="0">
                <a:highlight>
                  <a:srgbClr val="C0C0C0"/>
                </a:highlight>
              </a:rPr>
              <a:t> ₹817,860</a:t>
            </a:r>
          </a:p>
          <a:p>
            <a:r>
              <a:rPr lang="en-US" b="1" dirty="0">
                <a:highlight>
                  <a:srgbClr val="C0C0C0"/>
                </a:highlight>
              </a:rPr>
              <a:t>Average Order Value:</a:t>
            </a:r>
            <a:r>
              <a:rPr lang="en-US" dirty="0">
                <a:highlight>
                  <a:srgbClr val="C0C0C0"/>
                </a:highlight>
              </a:rPr>
              <a:t> ₹38.31</a:t>
            </a:r>
          </a:p>
          <a:p>
            <a:endParaRPr lang="en-US" dirty="0">
              <a:highlight>
                <a:srgbClr val="C0C0C0"/>
              </a:highlight>
            </a:endParaRPr>
          </a:p>
          <a:p>
            <a:r>
              <a:rPr lang="en-US" b="1" dirty="0">
                <a:highlight>
                  <a:srgbClr val="C0C0C0"/>
                </a:highlight>
              </a:rPr>
              <a:t>📆 Sales by Weekday</a:t>
            </a:r>
          </a:p>
          <a:p>
            <a:endParaRPr lang="en-US" dirty="0">
              <a:highlight>
                <a:srgbClr val="C0C0C0"/>
              </a:highlight>
            </a:endParaRPr>
          </a:p>
          <a:p>
            <a:r>
              <a:rPr lang="en-US" dirty="0">
                <a:highlight>
                  <a:srgbClr val="C0C0C0"/>
                </a:highlight>
              </a:rPr>
              <a:t>Sales are </a:t>
            </a:r>
            <a:r>
              <a:rPr lang="en-US" b="1" dirty="0">
                <a:highlight>
                  <a:srgbClr val="C0C0C0"/>
                </a:highlight>
              </a:rPr>
              <a:t>evenly distributed</a:t>
            </a:r>
            <a:r>
              <a:rPr lang="en-US" dirty="0">
                <a:highlight>
                  <a:srgbClr val="C0C0C0"/>
                </a:highlight>
              </a:rPr>
              <a:t> across all weekdays.</a:t>
            </a:r>
          </a:p>
          <a:p>
            <a:endParaRPr lang="en-US" dirty="0">
              <a:highlight>
                <a:srgbClr val="C0C0C0"/>
              </a:highlight>
            </a:endParaRPr>
          </a:p>
          <a:p>
            <a:r>
              <a:rPr lang="en-US" b="1" dirty="0">
                <a:highlight>
                  <a:srgbClr val="C0C0C0"/>
                </a:highlight>
              </a:rPr>
              <a:t>Sunday and Wednesday</a:t>
            </a:r>
            <a:r>
              <a:rPr lang="en-US" dirty="0">
                <a:highlight>
                  <a:srgbClr val="C0C0C0"/>
                </a:highlight>
              </a:rPr>
              <a:t> slightly outperform others in total revenue.</a:t>
            </a:r>
          </a:p>
          <a:p>
            <a:endParaRPr lang="en-US" dirty="0">
              <a:highlight>
                <a:srgbClr val="C0C0C0"/>
              </a:highlight>
            </a:endParaRPr>
          </a:p>
          <a:p>
            <a:r>
              <a:rPr lang="en-US" b="1" dirty="0">
                <a:highlight>
                  <a:srgbClr val="C0C0C0"/>
                </a:highlight>
              </a:rPr>
              <a:t>Insight:</a:t>
            </a:r>
            <a:r>
              <a:rPr lang="en-US" dirty="0">
                <a:highlight>
                  <a:srgbClr val="C0C0C0"/>
                </a:highlight>
              </a:rPr>
              <a:t> No major dip on weekdays; consistent customer flow throughout the week.</a:t>
            </a:r>
          </a:p>
          <a:p>
            <a:endParaRPr lang="en-US" dirty="0">
              <a:highlight>
                <a:srgbClr val="C0C0C0"/>
              </a:highlight>
            </a:endParaRPr>
          </a:p>
          <a:p>
            <a:endParaRPr lang="en-IN" dirty="0"/>
          </a:p>
          <a:p>
            <a:endParaRPr lang="en-IN" dirty="0"/>
          </a:p>
        </p:txBody>
      </p:sp>
    </p:spTree>
    <p:extLst>
      <p:ext uri="{BB962C8B-B14F-4D97-AF65-F5344CB8AC3E}">
        <p14:creationId xmlns:p14="http://schemas.microsoft.com/office/powerpoint/2010/main" val="16091808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B88D023-5C4A-B44D-75AF-583710394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490" y="0"/>
            <a:ext cx="12103510" cy="6857999"/>
          </a:xfrm>
          <a:prstGeom prst="rect">
            <a:avLst/>
          </a:prstGeom>
        </p:spPr>
      </p:pic>
    </p:spTree>
    <p:extLst>
      <p:ext uri="{BB962C8B-B14F-4D97-AF65-F5344CB8AC3E}">
        <p14:creationId xmlns:p14="http://schemas.microsoft.com/office/powerpoint/2010/main" val="21314798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8482B-F96A-5A8F-C6B1-CBE04B49F70A}"/>
              </a:ext>
            </a:extLst>
          </p:cNvPr>
          <p:cNvSpPr>
            <a:spLocks noGrp="1"/>
          </p:cNvSpPr>
          <p:nvPr>
            <p:ph type="title"/>
          </p:nvPr>
        </p:nvSpPr>
        <p:spPr/>
        <p:txBody>
          <a:bodyPr/>
          <a:lstStyle/>
          <a:p>
            <a:r>
              <a:rPr lang="en-US" dirty="0"/>
              <a:t> </a:t>
            </a:r>
            <a:endParaRPr lang="en-IN" dirty="0"/>
          </a:p>
        </p:txBody>
      </p:sp>
      <p:sp>
        <p:nvSpPr>
          <p:cNvPr id="11" name="Content Placeholder 10">
            <a:extLst>
              <a:ext uri="{FF2B5EF4-FFF2-40B4-BE49-F238E27FC236}">
                <a16:creationId xmlns:a16="http://schemas.microsoft.com/office/drawing/2014/main" id="{FB98E891-5585-55C8-FF0E-6C0089207462}"/>
              </a:ext>
            </a:extLst>
          </p:cNvPr>
          <p:cNvSpPr>
            <a:spLocks noGrp="1"/>
          </p:cNvSpPr>
          <p:nvPr>
            <p:ph idx="1"/>
          </p:nvPr>
        </p:nvSpPr>
        <p:spPr/>
        <p:txBody>
          <a:bodyPr/>
          <a:lstStyle/>
          <a:p>
            <a:pPr marL="0" indent="0">
              <a:buNone/>
            </a:pPr>
            <a:r>
              <a:rPr lang="en-US" dirty="0"/>
              <a:t>  </a:t>
            </a:r>
            <a:endParaRPr lang="en-IN" dirty="0"/>
          </a:p>
        </p:txBody>
      </p:sp>
      <p:pic>
        <p:nvPicPr>
          <p:cNvPr id="13" name="Picture 12">
            <a:extLst>
              <a:ext uri="{FF2B5EF4-FFF2-40B4-BE49-F238E27FC236}">
                <a16:creationId xmlns:a16="http://schemas.microsoft.com/office/drawing/2014/main" id="{1B80D6F9-8351-7584-38A0-A6BDA8DF140C}"/>
              </a:ext>
            </a:extLst>
          </p:cNvPr>
          <p:cNvPicPr>
            <a:picLocks noChangeAspect="1"/>
          </p:cNvPicPr>
          <p:nvPr/>
        </p:nvPicPr>
        <p:blipFill>
          <a:blip r:embed="rId2">
            <a:alphaModFix amt="85000"/>
          </a:blip>
          <a:stretch>
            <a:fillRect/>
          </a:stretch>
        </p:blipFill>
        <p:spPr>
          <a:xfrm>
            <a:off x="0" y="0"/>
            <a:ext cx="12192000" cy="6827520"/>
          </a:xfrm>
          <a:prstGeom prst="rect">
            <a:avLst/>
          </a:prstGeom>
        </p:spPr>
      </p:pic>
      <p:sp>
        <p:nvSpPr>
          <p:cNvPr id="10" name="Rectangle 7">
            <a:extLst>
              <a:ext uri="{FF2B5EF4-FFF2-40B4-BE49-F238E27FC236}">
                <a16:creationId xmlns:a16="http://schemas.microsoft.com/office/drawing/2014/main" id="{9825929E-901D-4A52-E4BC-ACCB6EC55F73}"/>
              </a:ext>
            </a:extLst>
          </p:cNvPr>
          <p:cNvSpPr>
            <a:spLocks noChangeArrowheads="1"/>
          </p:cNvSpPr>
          <p:nvPr/>
        </p:nvSpPr>
        <p:spPr bwMode="auto">
          <a:xfrm>
            <a:off x="838200" y="608012"/>
            <a:ext cx="8036174"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Key Insights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Peak Hours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Highest orders between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12–2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5–8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(Lunch &amp; Dinner).</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Low Demand</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Early morning &amp; late night (before 11 AM, after 9 PM).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Top 5 Pizzas by Revenue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Barbecue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California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and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Classic Deluxe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lead sales.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Chicken-based pizzas dominate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customer preference.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
        <p:nvSpPr>
          <p:cNvPr id="14" name="Rectangle 9">
            <a:extLst>
              <a:ext uri="{FF2B5EF4-FFF2-40B4-BE49-F238E27FC236}">
                <a16:creationId xmlns:a16="http://schemas.microsoft.com/office/drawing/2014/main" id="{E57BB000-82B3-64F7-8566-B47196126467}"/>
              </a:ext>
            </a:extLst>
          </p:cNvPr>
          <p:cNvSpPr>
            <a:spLocks noChangeArrowheads="1"/>
          </p:cNvSpPr>
          <p:nvPr/>
        </p:nvSpPr>
        <p:spPr bwMode="auto">
          <a:xfrm>
            <a:off x="838200" y="3965198"/>
            <a:ext cx="9853018"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Suggestions for Growth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Time-Based Offers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Launch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Lunch/Dinner Combos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Happy Hour Deals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(3–5 PM, 9–10 PM).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Focus on Best-Sellers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Promote top chicken pizzas in campaigns and combo deals.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Operational Efficiency</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Reduce prep and staff during off-peak hours.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Promote Fan Favorites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Highlight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Spicy Italian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Thai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in seasonal promos.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1849042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2CFA4B-0262-3F93-6756-7D4BA0A05DF5}"/>
              </a:ext>
            </a:extLst>
          </p:cNvPr>
          <p:cNvSpPr>
            <a:spLocks noGrp="1"/>
          </p:cNvSpPr>
          <p:nvPr>
            <p:ph type="title"/>
          </p:nvPr>
        </p:nvSpPr>
        <p:spPr/>
        <p:txBody>
          <a:bodyPr/>
          <a:lstStyle/>
          <a:p>
            <a:endParaRPr lang="en-IN"/>
          </a:p>
        </p:txBody>
      </p:sp>
      <p:pic>
        <p:nvPicPr>
          <p:cNvPr id="7" name="Content Placeholder 6">
            <a:extLst>
              <a:ext uri="{FF2B5EF4-FFF2-40B4-BE49-F238E27FC236}">
                <a16:creationId xmlns:a16="http://schemas.microsoft.com/office/drawing/2014/main" id="{9E14B4C5-6A13-34E1-C17A-9EAA5403E5E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2192000" cy="6858000"/>
          </a:xfrm>
        </p:spPr>
      </p:pic>
    </p:spTree>
    <p:extLst>
      <p:ext uri="{BB962C8B-B14F-4D97-AF65-F5344CB8AC3E}">
        <p14:creationId xmlns:p14="http://schemas.microsoft.com/office/powerpoint/2010/main" val="1486494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3191F56-B0DD-FADC-DD3A-6B3D1C560ACC}"/>
              </a:ext>
            </a:extLst>
          </p:cNvPr>
          <p:cNvPicPr>
            <a:picLocks noChangeAspect="1"/>
          </p:cNvPicPr>
          <p:nvPr/>
        </p:nvPicPr>
        <p:blipFill>
          <a:blip r:embed="rId2">
            <a:alphaModFix amt="85000"/>
          </a:blip>
          <a:stretch>
            <a:fillRect/>
          </a:stretch>
        </p:blipFill>
        <p:spPr>
          <a:xfrm>
            <a:off x="-2" y="30480"/>
            <a:ext cx="12192000" cy="6827520"/>
          </a:xfrm>
          <a:prstGeom prst="rect">
            <a:avLst/>
          </a:prstGeom>
        </p:spPr>
      </p:pic>
      <p:sp>
        <p:nvSpPr>
          <p:cNvPr id="11" name="Rectangle 7">
            <a:extLst>
              <a:ext uri="{FF2B5EF4-FFF2-40B4-BE49-F238E27FC236}">
                <a16:creationId xmlns:a16="http://schemas.microsoft.com/office/drawing/2014/main" id="{7AFA5EDE-1685-F82A-E56E-F0DAFDDAF09D}"/>
              </a:ext>
            </a:extLst>
          </p:cNvPr>
          <p:cNvSpPr>
            <a:spLocks noChangeArrowheads="1"/>
          </p:cNvSpPr>
          <p:nvPr/>
        </p:nvSpPr>
        <p:spPr bwMode="auto">
          <a:xfrm>
            <a:off x="855405" y="240804"/>
            <a:ext cx="108548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Peak Hours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Highest production at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12 PM (6776)</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1 PM (6413)</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strong activity from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5–8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Low Hours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Very few orders between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9–10 AM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9 PM onwards</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Top Pizzas by Revenue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Barbecue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(21%)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California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(21%)</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Classic Deluxe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Spicy Italian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t>
            </a:r>
            <a:r>
              <a:rPr kumimoji="0" lang="en-US" altLang="en-US" b="0" i="1" u="none" strike="noStrike" cap="none" normalizeH="0" baseline="0" dirty="0">
                <a:ln>
                  <a:noFill/>
                </a:ln>
                <a:solidFill>
                  <a:schemeClr val="tx1"/>
                </a:solidFill>
                <a:effectLst/>
                <a:highlight>
                  <a:srgbClr val="C0C0C0"/>
                </a:highlight>
                <a:latin typeface="Arial" panose="020B0604020202020204" pitchFamily="34" charset="0"/>
              </a:rPr>
              <a:t>Thai Chicken</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follow closely.</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Chicken pizzas dominate</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top 5 in revenue.</a:t>
            </a:r>
          </a:p>
        </p:txBody>
      </p:sp>
      <p:sp>
        <p:nvSpPr>
          <p:cNvPr id="13" name="Rectangle 9">
            <a:extLst>
              <a:ext uri="{FF2B5EF4-FFF2-40B4-BE49-F238E27FC236}">
                <a16:creationId xmlns:a16="http://schemas.microsoft.com/office/drawing/2014/main" id="{F08AD90A-2F79-1AB2-BDFB-E25E3F373B9F}"/>
              </a:ext>
            </a:extLst>
          </p:cNvPr>
          <p:cNvSpPr>
            <a:spLocks noChangeArrowheads="1"/>
          </p:cNvSpPr>
          <p:nvPr/>
        </p:nvSpPr>
        <p:spPr bwMode="auto">
          <a:xfrm>
            <a:off x="855405" y="3809192"/>
            <a:ext cx="10854813"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 Growth Suggestions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Run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lunch (12–2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&amp;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dinner (5–8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meal offers.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Use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“Happy Hour” discounts (3–5 PM, 9–10 PM)</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to boost off-peak sales.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Promote best-sellers in combos for upselling.</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Align </a:t>
            </a:r>
            <a:r>
              <a:rPr kumimoji="0" lang="en-US" altLang="en-US" b="1" i="0" u="none" strike="noStrike" cap="none" normalizeH="0" baseline="0" dirty="0">
                <a:ln>
                  <a:noFill/>
                </a:ln>
                <a:solidFill>
                  <a:schemeClr val="tx1"/>
                </a:solidFill>
                <a:effectLst/>
                <a:highlight>
                  <a:srgbClr val="C0C0C0"/>
                </a:highlight>
                <a:latin typeface="Arial" panose="020B0604020202020204" pitchFamily="34" charset="0"/>
              </a:rPr>
              <a:t>staffing/inventory</a:t>
            </a:r>
            <a:r>
              <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rPr>
              <a:t> with peak hours.</a:t>
            </a:r>
          </a:p>
          <a:p>
            <a:pPr marL="0" marR="0" lvl="0" indent="0" algn="l" defTabSz="914400" rtl="0" eaLnBrk="0" fontAlgn="base" latinLnBrk="0" hangingPunct="0">
              <a:lnSpc>
                <a:spcPct val="100000"/>
              </a:lnSpc>
              <a:spcBef>
                <a:spcPct val="0"/>
              </a:spcBef>
              <a:spcAft>
                <a:spcPct val="0"/>
              </a:spcAft>
              <a:buClrTx/>
              <a:buSzTx/>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highlight>
                <a:srgbClr val="C0C0C0"/>
              </a:highlight>
              <a:latin typeface="Arial" panose="020B0604020202020204" pitchFamily="34" charset="0"/>
            </a:endParaRPr>
          </a:p>
        </p:txBody>
      </p:sp>
    </p:spTree>
    <p:extLst>
      <p:ext uri="{BB962C8B-B14F-4D97-AF65-F5344CB8AC3E}">
        <p14:creationId xmlns:p14="http://schemas.microsoft.com/office/powerpoint/2010/main" val="3822468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1D4C3D-0426-80A2-2D09-630951680B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2000" cy="6858000"/>
          </a:xfrm>
          <a:prstGeom prst="rect">
            <a:avLst/>
          </a:prstGeom>
        </p:spPr>
      </p:pic>
    </p:spTree>
    <p:extLst>
      <p:ext uri="{BB962C8B-B14F-4D97-AF65-F5344CB8AC3E}">
        <p14:creationId xmlns:p14="http://schemas.microsoft.com/office/powerpoint/2010/main" val="331526088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TotalTime>
  <Words>1062</Words>
  <Application>Microsoft Office PowerPoint</Application>
  <PresentationFormat>Widescreen</PresentationFormat>
  <Paragraphs>211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Calibri Light</vt:lpstr>
      <vt:lpstr>Office Theme</vt:lpstr>
      <vt:lpstr>PowerPoint Presentation</vt:lpstr>
      <vt:lpstr>PowerPoint Presentation</vt:lpstr>
      <vt:lpstr>   </vt:lpstr>
      <vt:lpstr> </vt:lpstr>
      <vt:lpstr>PowerPoint Presentation</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Shashank Bajpai</dc:creator>
  <cp:lastModifiedBy>Shashank Bajpai</cp:lastModifiedBy>
  <cp:revision>1</cp:revision>
  <dcterms:created xsi:type="dcterms:W3CDTF">2025-06-14T09:26:41Z</dcterms:created>
  <dcterms:modified xsi:type="dcterms:W3CDTF">2025-06-16T06:48:24Z</dcterms:modified>
</cp:coreProperties>
</file>