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2E7530-8867-4FF7-AFE6-B3DF0A15301C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145829-B443-440B-856B-BB89BD7FAA85}">
      <dgm:prSet/>
      <dgm:spPr/>
      <dgm:t>
        <a:bodyPr/>
        <a:lstStyle/>
        <a:p>
          <a:r>
            <a:rPr lang="en-US" dirty="0"/>
            <a:t>7.7 million people in India affected by land conflicts over 2.5 million hectares of land.</a:t>
          </a:r>
        </a:p>
      </dgm:t>
    </dgm:pt>
    <dgm:pt modelId="{FCF4D221-C9A8-4CE5-94A3-A5A3CBA99DC2}" type="parTrans" cxnId="{9EC864E0-B23E-4B21-8CCE-2FF82EB978E3}">
      <dgm:prSet/>
      <dgm:spPr/>
      <dgm:t>
        <a:bodyPr/>
        <a:lstStyle/>
        <a:p>
          <a:endParaRPr lang="en-US"/>
        </a:p>
      </dgm:t>
    </dgm:pt>
    <dgm:pt modelId="{58001D65-C561-4F61-8C1E-9AC3A6BBA833}" type="sibTrans" cxnId="{9EC864E0-B23E-4B21-8CCE-2FF82EB978E3}">
      <dgm:prSet/>
      <dgm:spPr/>
      <dgm:t>
        <a:bodyPr/>
        <a:lstStyle/>
        <a:p>
          <a:endParaRPr lang="en-US"/>
        </a:p>
      </dgm:t>
    </dgm:pt>
    <dgm:pt modelId="{6EA46437-F902-4674-A9C4-7A84D2827D3E}">
      <dgm:prSet/>
      <dgm:spPr/>
      <dgm:t>
        <a:bodyPr/>
        <a:lstStyle/>
        <a:p>
          <a:r>
            <a:rPr lang="en-US" dirty="0"/>
            <a:t>Conflicts threaten investments worth over Rs 14 lakh crore crucial for India's development.</a:t>
          </a:r>
        </a:p>
      </dgm:t>
    </dgm:pt>
    <dgm:pt modelId="{AFAC3CF2-DF9F-47C0-978F-4572E49B3A85}" type="parTrans" cxnId="{CD2F0741-E58B-4B19-B698-3276B0257726}">
      <dgm:prSet/>
      <dgm:spPr/>
      <dgm:t>
        <a:bodyPr/>
        <a:lstStyle/>
        <a:p>
          <a:endParaRPr lang="en-US"/>
        </a:p>
      </dgm:t>
    </dgm:pt>
    <dgm:pt modelId="{66FC9475-FA7D-41BF-9784-3B18C00825A7}" type="sibTrans" cxnId="{CD2F0741-E58B-4B19-B698-3276B0257726}">
      <dgm:prSet/>
      <dgm:spPr/>
      <dgm:t>
        <a:bodyPr/>
        <a:lstStyle/>
        <a:p>
          <a:endParaRPr lang="en-US"/>
        </a:p>
      </dgm:t>
    </dgm:pt>
    <dgm:pt modelId="{687D61C6-7BE1-4342-B43C-F05339E6289A}">
      <dgm:prSet/>
      <dgm:spPr/>
      <dgm:t>
        <a:bodyPr/>
        <a:lstStyle/>
        <a:p>
          <a:r>
            <a:rPr lang="en-US"/>
            <a:t>Land disputes account for 25% of all cases in Indian courts, with 30% related to acquisition.</a:t>
          </a:r>
        </a:p>
      </dgm:t>
    </dgm:pt>
    <dgm:pt modelId="{7E8BED56-FAC0-49C0-A3D2-3A705AB2A1F9}" type="parTrans" cxnId="{5EB5FB76-8541-42F4-9981-00486086FD89}">
      <dgm:prSet/>
      <dgm:spPr/>
      <dgm:t>
        <a:bodyPr/>
        <a:lstStyle/>
        <a:p>
          <a:endParaRPr lang="en-US"/>
        </a:p>
      </dgm:t>
    </dgm:pt>
    <dgm:pt modelId="{D3188C29-D2BA-46C0-BB0A-DCBF5C70E9B3}" type="sibTrans" cxnId="{5EB5FB76-8541-42F4-9981-00486086FD89}">
      <dgm:prSet/>
      <dgm:spPr/>
      <dgm:t>
        <a:bodyPr/>
        <a:lstStyle/>
        <a:p>
          <a:endParaRPr lang="en-US"/>
        </a:p>
      </dgm:t>
    </dgm:pt>
    <dgm:pt modelId="{97669EFB-9217-4161-9A84-705E538AA6AF}">
      <dgm:prSet/>
      <dgm:spPr/>
      <dgm:t>
        <a:bodyPr/>
        <a:lstStyle/>
        <a:p>
          <a:r>
            <a:rPr lang="en-US"/>
            <a:t>66% of all civil cases in India related to land or property disputes.</a:t>
          </a:r>
        </a:p>
      </dgm:t>
    </dgm:pt>
    <dgm:pt modelId="{B011F246-E236-4854-8981-F2F49840DB05}" type="parTrans" cxnId="{C7E9D566-D095-4817-92B7-A049C7C9A446}">
      <dgm:prSet/>
      <dgm:spPr/>
      <dgm:t>
        <a:bodyPr/>
        <a:lstStyle/>
        <a:p>
          <a:endParaRPr lang="en-US"/>
        </a:p>
      </dgm:t>
    </dgm:pt>
    <dgm:pt modelId="{22AF87C9-4761-4F1C-9CCD-0646E9CD8D48}" type="sibTrans" cxnId="{C7E9D566-D095-4817-92B7-A049C7C9A446}">
      <dgm:prSet/>
      <dgm:spPr/>
      <dgm:t>
        <a:bodyPr/>
        <a:lstStyle/>
        <a:p>
          <a:endParaRPr lang="en-US"/>
        </a:p>
      </dgm:t>
    </dgm:pt>
    <dgm:pt modelId="{09650561-25C6-454D-99F7-688609C089E1}">
      <dgm:prSet/>
      <dgm:spPr/>
      <dgm:t>
        <a:bodyPr/>
        <a:lstStyle/>
        <a:p>
          <a:r>
            <a:rPr lang="en-US"/>
            <a:t>Average pendency of a land acquisition dispute case is 20 years.</a:t>
          </a:r>
        </a:p>
      </dgm:t>
    </dgm:pt>
    <dgm:pt modelId="{BCBE10BD-FCE1-4B2B-86F9-3FB180A4F8C5}" type="parTrans" cxnId="{18269184-FCAF-480B-BCB8-9102AF20907C}">
      <dgm:prSet/>
      <dgm:spPr/>
      <dgm:t>
        <a:bodyPr/>
        <a:lstStyle/>
        <a:p>
          <a:endParaRPr lang="en-US"/>
        </a:p>
      </dgm:t>
    </dgm:pt>
    <dgm:pt modelId="{8C34F257-D7E6-4284-87AF-3B08D52AB358}" type="sibTrans" cxnId="{18269184-FCAF-480B-BCB8-9102AF20907C}">
      <dgm:prSet/>
      <dgm:spPr/>
      <dgm:t>
        <a:bodyPr/>
        <a:lstStyle/>
        <a:p>
          <a:endParaRPr lang="en-US"/>
        </a:p>
      </dgm:t>
    </dgm:pt>
    <dgm:pt modelId="{D30341D8-3CB5-49CB-AE7E-03C65E4C0955}">
      <dgm:prSet/>
      <dgm:spPr/>
      <dgm:t>
        <a:bodyPr/>
        <a:lstStyle/>
        <a:p>
          <a:r>
            <a:rPr lang="en-US"/>
            <a:t>Finding a solution to land conflict is the foremost policy challenge for the Indian government.</a:t>
          </a:r>
        </a:p>
      </dgm:t>
    </dgm:pt>
    <dgm:pt modelId="{6035EA4B-7CC5-47E0-B5E8-49199E0487BE}" type="parTrans" cxnId="{04AEC6CA-523E-4CC1-BAF7-4F8EEA85C4C6}">
      <dgm:prSet/>
      <dgm:spPr/>
      <dgm:t>
        <a:bodyPr/>
        <a:lstStyle/>
        <a:p>
          <a:endParaRPr lang="en-US"/>
        </a:p>
      </dgm:t>
    </dgm:pt>
    <dgm:pt modelId="{B2D6A8C3-E8B3-4ADC-B15A-334A239C8F4B}" type="sibTrans" cxnId="{04AEC6CA-523E-4CC1-BAF7-4F8EEA85C4C6}">
      <dgm:prSet/>
      <dgm:spPr/>
      <dgm:t>
        <a:bodyPr/>
        <a:lstStyle/>
        <a:p>
          <a:endParaRPr lang="en-US"/>
        </a:p>
      </dgm:t>
    </dgm:pt>
    <dgm:pt modelId="{D8F9CA0B-77F3-4FC1-95A4-7CD0E9B1B7F9}" type="pres">
      <dgm:prSet presAssocID="{652E7530-8867-4FF7-AFE6-B3DF0A15301C}" presName="vert0" presStyleCnt="0">
        <dgm:presLayoutVars>
          <dgm:dir/>
          <dgm:animOne val="branch"/>
          <dgm:animLvl val="lvl"/>
        </dgm:presLayoutVars>
      </dgm:prSet>
      <dgm:spPr/>
    </dgm:pt>
    <dgm:pt modelId="{A0B24851-1CB4-4E63-9751-34D57F8275E6}" type="pres">
      <dgm:prSet presAssocID="{9E145829-B443-440B-856B-BB89BD7FAA85}" presName="thickLine" presStyleLbl="alignNode1" presStyleIdx="0" presStyleCnt="6"/>
      <dgm:spPr/>
    </dgm:pt>
    <dgm:pt modelId="{D2C341F0-E94C-4A9E-984C-14724B01F7C4}" type="pres">
      <dgm:prSet presAssocID="{9E145829-B443-440B-856B-BB89BD7FAA85}" presName="horz1" presStyleCnt="0"/>
      <dgm:spPr/>
    </dgm:pt>
    <dgm:pt modelId="{7ED5AECD-7DD4-43FE-AD26-1E286BFAA971}" type="pres">
      <dgm:prSet presAssocID="{9E145829-B443-440B-856B-BB89BD7FAA85}" presName="tx1" presStyleLbl="revTx" presStyleIdx="0" presStyleCnt="6"/>
      <dgm:spPr/>
    </dgm:pt>
    <dgm:pt modelId="{D26473E0-3763-43D4-AC22-4285161DEFDE}" type="pres">
      <dgm:prSet presAssocID="{9E145829-B443-440B-856B-BB89BD7FAA85}" presName="vert1" presStyleCnt="0"/>
      <dgm:spPr/>
    </dgm:pt>
    <dgm:pt modelId="{69CB8D5D-7C28-407C-804C-93A78D088427}" type="pres">
      <dgm:prSet presAssocID="{6EA46437-F902-4674-A9C4-7A84D2827D3E}" presName="thickLine" presStyleLbl="alignNode1" presStyleIdx="1" presStyleCnt="6"/>
      <dgm:spPr/>
    </dgm:pt>
    <dgm:pt modelId="{04115D8C-5CCC-4A7D-A176-248E11DFCE63}" type="pres">
      <dgm:prSet presAssocID="{6EA46437-F902-4674-A9C4-7A84D2827D3E}" presName="horz1" presStyleCnt="0"/>
      <dgm:spPr/>
    </dgm:pt>
    <dgm:pt modelId="{70E50C9B-A109-4F28-95F4-37F3BEC577FD}" type="pres">
      <dgm:prSet presAssocID="{6EA46437-F902-4674-A9C4-7A84D2827D3E}" presName="tx1" presStyleLbl="revTx" presStyleIdx="1" presStyleCnt="6"/>
      <dgm:spPr/>
    </dgm:pt>
    <dgm:pt modelId="{B9C197F7-BB8F-46B3-8849-37673F772CD0}" type="pres">
      <dgm:prSet presAssocID="{6EA46437-F902-4674-A9C4-7A84D2827D3E}" presName="vert1" presStyleCnt="0"/>
      <dgm:spPr/>
    </dgm:pt>
    <dgm:pt modelId="{B4CF5085-545B-4467-BAB7-911FE25C0076}" type="pres">
      <dgm:prSet presAssocID="{687D61C6-7BE1-4342-B43C-F05339E6289A}" presName="thickLine" presStyleLbl="alignNode1" presStyleIdx="2" presStyleCnt="6"/>
      <dgm:spPr/>
    </dgm:pt>
    <dgm:pt modelId="{7AFF8974-CAEB-4C43-981A-4D1A39AEB045}" type="pres">
      <dgm:prSet presAssocID="{687D61C6-7BE1-4342-B43C-F05339E6289A}" presName="horz1" presStyleCnt="0"/>
      <dgm:spPr/>
    </dgm:pt>
    <dgm:pt modelId="{73154A88-74D8-4635-8BFE-896191CA6F4D}" type="pres">
      <dgm:prSet presAssocID="{687D61C6-7BE1-4342-B43C-F05339E6289A}" presName="tx1" presStyleLbl="revTx" presStyleIdx="2" presStyleCnt="6"/>
      <dgm:spPr/>
    </dgm:pt>
    <dgm:pt modelId="{087A8F52-D4C8-4254-A67D-818C15CC2D41}" type="pres">
      <dgm:prSet presAssocID="{687D61C6-7BE1-4342-B43C-F05339E6289A}" presName="vert1" presStyleCnt="0"/>
      <dgm:spPr/>
    </dgm:pt>
    <dgm:pt modelId="{1EF998DA-1E9E-46BD-8CCF-683C16DAFBB9}" type="pres">
      <dgm:prSet presAssocID="{97669EFB-9217-4161-9A84-705E538AA6AF}" presName="thickLine" presStyleLbl="alignNode1" presStyleIdx="3" presStyleCnt="6"/>
      <dgm:spPr/>
    </dgm:pt>
    <dgm:pt modelId="{3DC0BBF3-0A81-449B-B4AF-BF8334F7AF73}" type="pres">
      <dgm:prSet presAssocID="{97669EFB-9217-4161-9A84-705E538AA6AF}" presName="horz1" presStyleCnt="0"/>
      <dgm:spPr/>
    </dgm:pt>
    <dgm:pt modelId="{B51FBF30-77FA-4877-8AF8-7D1A0D3B5ECE}" type="pres">
      <dgm:prSet presAssocID="{97669EFB-9217-4161-9A84-705E538AA6AF}" presName="tx1" presStyleLbl="revTx" presStyleIdx="3" presStyleCnt="6"/>
      <dgm:spPr/>
    </dgm:pt>
    <dgm:pt modelId="{EBF5639D-5A76-47A2-BE5D-40332E5E5975}" type="pres">
      <dgm:prSet presAssocID="{97669EFB-9217-4161-9A84-705E538AA6AF}" presName="vert1" presStyleCnt="0"/>
      <dgm:spPr/>
    </dgm:pt>
    <dgm:pt modelId="{C8811387-0FCF-4ED3-9A39-4F7023A830CB}" type="pres">
      <dgm:prSet presAssocID="{09650561-25C6-454D-99F7-688609C089E1}" presName="thickLine" presStyleLbl="alignNode1" presStyleIdx="4" presStyleCnt="6"/>
      <dgm:spPr/>
    </dgm:pt>
    <dgm:pt modelId="{6ED1648D-147A-4B09-8A89-E5A9BECB9C67}" type="pres">
      <dgm:prSet presAssocID="{09650561-25C6-454D-99F7-688609C089E1}" presName="horz1" presStyleCnt="0"/>
      <dgm:spPr/>
    </dgm:pt>
    <dgm:pt modelId="{3F4E0726-EFC3-4B29-979F-8F324C5FFAC1}" type="pres">
      <dgm:prSet presAssocID="{09650561-25C6-454D-99F7-688609C089E1}" presName="tx1" presStyleLbl="revTx" presStyleIdx="4" presStyleCnt="6"/>
      <dgm:spPr/>
    </dgm:pt>
    <dgm:pt modelId="{BE11D732-11CC-493D-A010-6803CF898B95}" type="pres">
      <dgm:prSet presAssocID="{09650561-25C6-454D-99F7-688609C089E1}" presName="vert1" presStyleCnt="0"/>
      <dgm:spPr/>
    </dgm:pt>
    <dgm:pt modelId="{F8A46E28-3ADF-400C-87E8-1C09E346F07C}" type="pres">
      <dgm:prSet presAssocID="{D30341D8-3CB5-49CB-AE7E-03C65E4C0955}" presName="thickLine" presStyleLbl="alignNode1" presStyleIdx="5" presStyleCnt="6"/>
      <dgm:spPr/>
    </dgm:pt>
    <dgm:pt modelId="{D8DA334A-670C-40C4-91AA-CC2CC72EAF8C}" type="pres">
      <dgm:prSet presAssocID="{D30341D8-3CB5-49CB-AE7E-03C65E4C0955}" presName="horz1" presStyleCnt="0"/>
      <dgm:spPr/>
    </dgm:pt>
    <dgm:pt modelId="{315A3B4B-30EF-418B-B60E-CF1229A791E2}" type="pres">
      <dgm:prSet presAssocID="{D30341D8-3CB5-49CB-AE7E-03C65E4C0955}" presName="tx1" presStyleLbl="revTx" presStyleIdx="5" presStyleCnt="6"/>
      <dgm:spPr/>
    </dgm:pt>
    <dgm:pt modelId="{4EA4DC03-2402-40D9-B13A-1E622911FC9D}" type="pres">
      <dgm:prSet presAssocID="{D30341D8-3CB5-49CB-AE7E-03C65E4C0955}" presName="vert1" presStyleCnt="0"/>
      <dgm:spPr/>
    </dgm:pt>
  </dgm:ptLst>
  <dgm:cxnLst>
    <dgm:cxn modelId="{B895E304-A0C3-42EB-8725-A50545D8E118}" type="presOf" srcId="{D30341D8-3CB5-49CB-AE7E-03C65E4C0955}" destId="{315A3B4B-30EF-418B-B60E-CF1229A791E2}" srcOrd="0" destOrd="0" presId="urn:microsoft.com/office/officeart/2008/layout/LinedList"/>
    <dgm:cxn modelId="{F7B29832-2BA8-4DD9-A1CF-FB1433539E0F}" type="presOf" srcId="{652E7530-8867-4FF7-AFE6-B3DF0A15301C}" destId="{D8F9CA0B-77F3-4FC1-95A4-7CD0E9B1B7F9}" srcOrd="0" destOrd="0" presId="urn:microsoft.com/office/officeart/2008/layout/LinedList"/>
    <dgm:cxn modelId="{2FC30635-E2AE-4397-8765-6E3CA01F8E10}" type="presOf" srcId="{6EA46437-F902-4674-A9C4-7A84D2827D3E}" destId="{70E50C9B-A109-4F28-95F4-37F3BEC577FD}" srcOrd="0" destOrd="0" presId="urn:microsoft.com/office/officeart/2008/layout/LinedList"/>
    <dgm:cxn modelId="{CD2F0741-E58B-4B19-B698-3276B0257726}" srcId="{652E7530-8867-4FF7-AFE6-B3DF0A15301C}" destId="{6EA46437-F902-4674-A9C4-7A84D2827D3E}" srcOrd="1" destOrd="0" parTransId="{AFAC3CF2-DF9F-47C0-978F-4572E49B3A85}" sibTransId="{66FC9475-FA7D-41BF-9784-3B18C00825A7}"/>
    <dgm:cxn modelId="{C7E9D566-D095-4817-92B7-A049C7C9A446}" srcId="{652E7530-8867-4FF7-AFE6-B3DF0A15301C}" destId="{97669EFB-9217-4161-9A84-705E538AA6AF}" srcOrd="3" destOrd="0" parTransId="{B011F246-E236-4854-8981-F2F49840DB05}" sibTransId="{22AF87C9-4761-4F1C-9CCD-0646E9CD8D48}"/>
    <dgm:cxn modelId="{5EB5FB76-8541-42F4-9981-00486086FD89}" srcId="{652E7530-8867-4FF7-AFE6-B3DF0A15301C}" destId="{687D61C6-7BE1-4342-B43C-F05339E6289A}" srcOrd="2" destOrd="0" parTransId="{7E8BED56-FAC0-49C0-A3D2-3A705AB2A1F9}" sibTransId="{D3188C29-D2BA-46C0-BB0A-DCBF5C70E9B3}"/>
    <dgm:cxn modelId="{A548A37C-C99D-436E-A612-D179E200CA36}" type="presOf" srcId="{09650561-25C6-454D-99F7-688609C089E1}" destId="{3F4E0726-EFC3-4B29-979F-8F324C5FFAC1}" srcOrd="0" destOrd="0" presId="urn:microsoft.com/office/officeart/2008/layout/LinedList"/>
    <dgm:cxn modelId="{18269184-FCAF-480B-BCB8-9102AF20907C}" srcId="{652E7530-8867-4FF7-AFE6-B3DF0A15301C}" destId="{09650561-25C6-454D-99F7-688609C089E1}" srcOrd="4" destOrd="0" parTransId="{BCBE10BD-FCE1-4B2B-86F9-3FB180A4F8C5}" sibTransId="{8C34F257-D7E6-4284-87AF-3B08D52AB358}"/>
    <dgm:cxn modelId="{CFE289C6-E6F6-4593-BDB8-FA2CD42AAA09}" type="presOf" srcId="{687D61C6-7BE1-4342-B43C-F05339E6289A}" destId="{73154A88-74D8-4635-8BFE-896191CA6F4D}" srcOrd="0" destOrd="0" presId="urn:microsoft.com/office/officeart/2008/layout/LinedList"/>
    <dgm:cxn modelId="{04AEC6CA-523E-4CC1-BAF7-4F8EEA85C4C6}" srcId="{652E7530-8867-4FF7-AFE6-B3DF0A15301C}" destId="{D30341D8-3CB5-49CB-AE7E-03C65E4C0955}" srcOrd="5" destOrd="0" parTransId="{6035EA4B-7CC5-47E0-B5E8-49199E0487BE}" sibTransId="{B2D6A8C3-E8B3-4ADC-B15A-334A239C8F4B}"/>
    <dgm:cxn modelId="{6F8279D1-447E-433A-BB0F-9085EC8C99AC}" type="presOf" srcId="{9E145829-B443-440B-856B-BB89BD7FAA85}" destId="{7ED5AECD-7DD4-43FE-AD26-1E286BFAA971}" srcOrd="0" destOrd="0" presId="urn:microsoft.com/office/officeart/2008/layout/LinedList"/>
    <dgm:cxn modelId="{9EC864E0-B23E-4B21-8CCE-2FF82EB978E3}" srcId="{652E7530-8867-4FF7-AFE6-B3DF0A15301C}" destId="{9E145829-B443-440B-856B-BB89BD7FAA85}" srcOrd="0" destOrd="0" parTransId="{FCF4D221-C9A8-4CE5-94A3-A5A3CBA99DC2}" sibTransId="{58001D65-C561-4F61-8C1E-9AC3A6BBA833}"/>
    <dgm:cxn modelId="{E017B7EE-CDEE-475D-B27B-E08B2D633557}" type="presOf" srcId="{97669EFB-9217-4161-9A84-705E538AA6AF}" destId="{B51FBF30-77FA-4877-8AF8-7D1A0D3B5ECE}" srcOrd="0" destOrd="0" presId="urn:microsoft.com/office/officeart/2008/layout/LinedList"/>
    <dgm:cxn modelId="{20555ADA-BA1C-489B-AA24-7C82F95DC22D}" type="presParOf" srcId="{D8F9CA0B-77F3-4FC1-95A4-7CD0E9B1B7F9}" destId="{A0B24851-1CB4-4E63-9751-34D57F8275E6}" srcOrd="0" destOrd="0" presId="urn:microsoft.com/office/officeart/2008/layout/LinedList"/>
    <dgm:cxn modelId="{01D5923B-6581-4554-9B17-0F8BA552C9BD}" type="presParOf" srcId="{D8F9CA0B-77F3-4FC1-95A4-7CD0E9B1B7F9}" destId="{D2C341F0-E94C-4A9E-984C-14724B01F7C4}" srcOrd="1" destOrd="0" presId="urn:microsoft.com/office/officeart/2008/layout/LinedList"/>
    <dgm:cxn modelId="{8B46086A-FDC7-459B-B7E7-1B264E267CC4}" type="presParOf" srcId="{D2C341F0-E94C-4A9E-984C-14724B01F7C4}" destId="{7ED5AECD-7DD4-43FE-AD26-1E286BFAA971}" srcOrd="0" destOrd="0" presId="urn:microsoft.com/office/officeart/2008/layout/LinedList"/>
    <dgm:cxn modelId="{C9031FED-0A79-406D-822D-FB03101C2C06}" type="presParOf" srcId="{D2C341F0-E94C-4A9E-984C-14724B01F7C4}" destId="{D26473E0-3763-43D4-AC22-4285161DEFDE}" srcOrd="1" destOrd="0" presId="urn:microsoft.com/office/officeart/2008/layout/LinedList"/>
    <dgm:cxn modelId="{6C686DF0-7A49-4E6A-93FB-38BB27C6A52E}" type="presParOf" srcId="{D8F9CA0B-77F3-4FC1-95A4-7CD0E9B1B7F9}" destId="{69CB8D5D-7C28-407C-804C-93A78D088427}" srcOrd="2" destOrd="0" presId="urn:microsoft.com/office/officeart/2008/layout/LinedList"/>
    <dgm:cxn modelId="{B6ACF064-C289-459E-9B79-02624AE80420}" type="presParOf" srcId="{D8F9CA0B-77F3-4FC1-95A4-7CD0E9B1B7F9}" destId="{04115D8C-5CCC-4A7D-A176-248E11DFCE63}" srcOrd="3" destOrd="0" presId="urn:microsoft.com/office/officeart/2008/layout/LinedList"/>
    <dgm:cxn modelId="{F3157657-74A7-4DE6-A6A2-37A4667BD634}" type="presParOf" srcId="{04115D8C-5CCC-4A7D-A176-248E11DFCE63}" destId="{70E50C9B-A109-4F28-95F4-37F3BEC577FD}" srcOrd="0" destOrd="0" presId="urn:microsoft.com/office/officeart/2008/layout/LinedList"/>
    <dgm:cxn modelId="{96B8E9FB-6770-486C-BB0C-EAB7B0A83B8B}" type="presParOf" srcId="{04115D8C-5CCC-4A7D-A176-248E11DFCE63}" destId="{B9C197F7-BB8F-46B3-8849-37673F772CD0}" srcOrd="1" destOrd="0" presId="urn:microsoft.com/office/officeart/2008/layout/LinedList"/>
    <dgm:cxn modelId="{479C6A98-781F-4BE7-8534-59CE74486443}" type="presParOf" srcId="{D8F9CA0B-77F3-4FC1-95A4-7CD0E9B1B7F9}" destId="{B4CF5085-545B-4467-BAB7-911FE25C0076}" srcOrd="4" destOrd="0" presId="urn:microsoft.com/office/officeart/2008/layout/LinedList"/>
    <dgm:cxn modelId="{B776DF8C-2528-4C48-81F9-7640FD4A5B9C}" type="presParOf" srcId="{D8F9CA0B-77F3-4FC1-95A4-7CD0E9B1B7F9}" destId="{7AFF8974-CAEB-4C43-981A-4D1A39AEB045}" srcOrd="5" destOrd="0" presId="urn:microsoft.com/office/officeart/2008/layout/LinedList"/>
    <dgm:cxn modelId="{9E243BC1-F8C5-45EC-86FA-6C657BFB84ED}" type="presParOf" srcId="{7AFF8974-CAEB-4C43-981A-4D1A39AEB045}" destId="{73154A88-74D8-4635-8BFE-896191CA6F4D}" srcOrd="0" destOrd="0" presId="urn:microsoft.com/office/officeart/2008/layout/LinedList"/>
    <dgm:cxn modelId="{69751A8B-2608-478E-89D4-7F552EBB27E9}" type="presParOf" srcId="{7AFF8974-CAEB-4C43-981A-4D1A39AEB045}" destId="{087A8F52-D4C8-4254-A67D-818C15CC2D41}" srcOrd="1" destOrd="0" presId="urn:microsoft.com/office/officeart/2008/layout/LinedList"/>
    <dgm:cxn modelId="{4ED6E222-7B70-4CFB-87A5-5E23C18DC361}" type="presParOf" srcId="{D8F9CA0B-77F3-4FC1-95A4-7CD0E9B1B7F9}" destId="{1EF998DA-1E9E-46BD-8CCF-683C16DAFBB9}" srcOrd="6" destOrd="0" presId="urn:microsoft.com/office/officeart/2008/layout/LinedList"/>
    <dgm:cxn modelId="{38FD5433-C044-471A-9702-CB5FD3111512}" type="presParOf" srcId="{D8F9CA0B-77F3-4FC1-95A4-7CD0E9B1B7F9}" destId="{3DC0BBF3-0A81-449B-B4AF-BF8334F7AF73}" srcOrd="7" destOrd="0" presId="urn:microsoft.com/office/officeart/2008/layout/LinedList"/>
    <dgm:cxn modelId="{E1E816F3-EA0E-4B51-A5BB-C0F5362CE553}" type="presParOf" srcId="{3DC0BBF3-0A81-449B-B4AF-BF8334F7AF73}" destId="{B51FBF30-77FA-4877-8AF8-7D1A0D3B5ECE}" srcOrd="0" destOrd="0" presId="urn:microsoft.com/office/officeart/2008/layout/LinedList"/>
    <dgm:cxn modelId="{BA262EE7-292F-4295-AE6A-26D4281ECED6}" type="presParOf" srcId="{3DC0BBF3-0A81-449B-B4AF-BF8334F7AF73}" destId="{EBF5639D-5A76-47A2-BE5D-40332E5E5975}" srcOrd="1" destOrd="0" presId="urn:microsoft.com/office/officeart/2008/layout/LinedList"/>
    <dgm:cxn modelId="{A2F8315A-85F2-4109-9A93-DCE35BEEB76A}" type="presParOf" srcId="{D8F9CA0B-77F3-4FC1-95A4-7CD0E9B1B7F9}" destId="{C8811387-0FCF-4ED3-9A39-4F7023A830CB}" srcOrd="8" destOrd="0" presId="urn:microsoft.com/office/officeart/2008/layout/LinedList"/>
    <dgm:cxn modelId="{841F1D06-86FF-4F44-A9AF-5CDB60596175}" type="presParOf" srcId="{D8F9CA0B-77F3-4FC1-95A4-7CD0E9B1B7F9}" destId="{6ED1648D-147A-4B09-8A89-E5A9BECB9C67}" srcOrd="9" destOrd="0" presId="urn:microsoft.com/office/officeart/2008/layout/LinedList"/>
    <dgm:cxn modelId="{A854545E-F0B5-4A5B-B183-D67A3B300DBC}" type="presParOf" srcId="{6ED1648D-147A-4B09-8A89-E5A9BECB9C67}" destId="{3F4E0726-EFC3-4B29-979F-8F324C5FFAC1}" srcOrd="0" destOrd="0" presId="urn:microsoft.com/office/officeart/2008/layout/LinedList"/>
    <dgm:cxn modelId="{01620352-B8E4-4F83-870F-EAAC44788380}" type="presParOf" srcId="{6ED1648D-147A-4B09-8A89-E5A9BECB9C67}" destId="{BE11D732-11CC-493D-A010-6803CF898B95}" srcOrd="1" destOrd="0" presId="urn:microsoft.com/office/officeart/2008/layout/LinedList"/>
    <dgm:cxn modelId="{D3F2A111-2DDE-4C8C-8E65-A80557A571F1}" type="presParOf" srcId="{D8F9CA0B-77F3-4FC1-95A4-7CD0E9B1B7F9}" destId="{F8A46E28-3ADF-400C-87E8-1C09E346F07C}" srcOrd="10" destOrd="0" presId="urn:microsoft.com/office/officeart/2008/layout/LinedList"/>
    <dgm:cxn modelId="{AD65D972-59B7-4A54-9F3A-DB8C3D295D10}" type="presParOf" srcId="{D8F9CA0B-77F3-4FC1-95A4-7CD0E9B1B7F9}" destId="{D8DA334A-670C-40C4-91AA-CC2CC72EAF8C}" srcOrd="11" destOrd="0" presId="urn:microsoft.com/office/officeart/2008/layout/LinedList"/>
    <dgm:cxn modelId="{BA86B7E7-CFCE-4639-8AC0-451F6FE42529}" type="presParOf" srcId="{D8DA334A-670C-40C4-91AA-CC2CC72EAF8C}" destId="{315A3B4B-30EF-418B-B60E-CF1229A791E2}" srcOrd="0" destOrd="0" presId="urn:microsoft.com/office/officeart/2008/layout/LinedList"/>
    <dgm:cxn modelId="{05F87BC4-05B4-4C1E-BE3A-AFBC786F2D64}" type="presParOf" srcId="{D8DA334A-670C-40C4-91AA-CC2CC72EAF8C}" destId="{4EA4DC03-2402-40D9-B13A-1E622911FC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2E7530-8867-4FF7-AFE6-B3DF0A15301C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145829-B443-440B-856B-BB89BD7FAA85}">
      <dgm:prSet custT="1"/>
      <dgm:spPr/>
      <dgm:t>
        <a:bodyPr/>
        <a:lstStyle/>
        <a:p>
          <a:r>
            <a:rPr lang="en-US" sz="1600" dirty="0"/>
            <a:t>Decentralized and distributed ledger technology can enable transparency and accountability in land transactions, ensuring that the land ownership records are immutable and tamper-proof.</a:t>
          </a:r>
        </a:p>
      </dgm:t>
    </dgm:pt>
    <dgm:pt modelId="{FCF4D221-C9A8-4CE5-94A3-A5A3CBA99DC2}" type="parTrans" cxnId="{9EC864E0-B23E-4B21-8CCE-2FF82EB978E3}">
      <dgm:prSet/>
      <dgm:spPr/>
      <dgm:t>
        <a:bodyPr/>
        <a:lstStyle/>
        <a:p>
          <a:endParaRPr lang="en-US"/>
        </a:p>
      </dgm:t>
    </dgm:pt>
    <dgm:pt modelId="{58001D65-C561-4F61-8C1E-9AC3A6BBA833}" type="sibTrans" cxnId="{9EC864E0-B23E-4B21-8CCE-2FF82EB978E3}">
      <dgm:prSet/>
      <dgm:spPr/>
      <dgm:t>
        <a:bodyPr/>
        <a:lstStyle/>
        <a:p>
          <a:endParaRPr lang="en-US"/>
        </a:p>
      </dgm:t>
    </dgm:pt>
    <dgm:pt modelId="{71D3DABC-BFA1-4090-AB69-D450FA938128}">
      <dgm:prSet custT="1"/>
      <dgm:spPr/>
      <dgm:t>
        <a:bodyPr/>
        <a:lstStyle/>
        <a:p>
          <a:r>
            <a:rPr lang="en-US" sz="1600" dirty="0"/>
            <a:t>The use of smart contracts on blockchain can enable automatic execution of property transactions, reducing the need for intermediaries and speeding up the process of land acquisition.</a:t>
          </a:r>
          <a:endParaRPr lang="en-IN" sz="1600" dirty="0"/>
        </a:p>
      </dgm:t>
    </dgm:pt>
    <dgm:pt modelId="{90008B0B-0809-4C9F-BB5C-9CFFFE369484}" type="parTrans" cxnId="{08952235-A4D2-4914-95C9-59D539FC26A3}">
      <dgm:prSet/>
      <dgm:spPr/>
      <dgm:t>
        <a:bodyPr/>
        <a:lstStyle/>
        <a:p>
          <a:endParaRPr lang="en-IN"/>
        </a:p>
      </dgm:t>
    </dgm:pt>
    <dgm:pt modelId="{14E5B4DB-4B4A-424D-BA0C-E65D05CFF6C4}" type="sibTrans" cxnId="{08952235-A4D2-4914-95C9-59D539FC26A3}">
      <dgm:prSet/>
      <dgm:spPr/>
      <dgm:t>
        <a:bodyPr/>
        <a:lstStyle/>
        <a:p>
          <a:endParaRPr lang="en-IN"/>
        </a:p>
      </dgm:t>
    </dgm:pt>
    <dgm:pt modelId="{0AD34C8A-CDE2-45FD-BDA9-CF98F4AD301A}">
      <dgm:prSet custT="1"/>
      <dgm:spPr/>
      <dgm:t>
        <a:bodyPr/>
        <a:lstStyle/>
        <a:p>
          <a:r>
            <a:rPr lang="en-US" sz="1600" dirty="0"/>
            <a:t>Blockchain-based land registry systems can ensure non-repudiation, where the authenticity and integrity of property transactions cannot be disputed.</a:t>
          </a:r>
          <a:endParaRPr lang="en-IN" sz="1600" dirty="0"/>
        </a:p>
      </dgm:t>
    </dgm:pt>
    <dgm:pt modelId="{BB0B4D4D-41D7-4B18-8B29-F3D5D6F16338}" type="parTrans" cxnId="{DE58A008-D2C4-494A-BE6C-4D0FA0BAC69C}">
      <dgm:prSet/>
      <dgm:spPr/>
      <dgm:t>
        <a:bodyPr/>
        <a:lstStyle/>
        <a:p>
          <a:endParaRPr lang="en-IN"/>
        </a:p>
      </dgm:t>
    </dgm:pt>
    <dgm:pt modelId="{A0024BEA-7FE4-48CC-9B61-4E257BDD6F45}" type="sibTrans" cxnId="{DE58A008-D2C4-494A-BE6C-4D0FA0BAC69C}">
      <dgm:prSet/>
      <dgm:spPr/>
      <dgm:t>
        <a:bodyPr/>
        <a:lstStyle/>
        <a:p>
          <a:endParaRPr lang="en-IN"/>
        </a:p>
      </dgm:t>
    </dgm:pt>
    <dgm:pt modelId="{21537C9A-3FB6-4D0D-93EB-6BF915CEE072}">
      <dgm:prSet custT="1"/>
      <dgm:spPr/>
      <dgm:t>
        <a:bodyPr/>
        <a:lstStyle/>
        <a:p>
          <a:r>
            <a:rPr lang="en-US" sz="1600" dirty="0"/>
            <a:t>With highly secure and encrypted data storage, blockchain can help prevent fraudulent practices like land grabbing and document forgery.</a:t>
          </a:r>
          <a:endParaRPr lang="en-IN" sz="1600" dirty="0"/>
        </a:p>
      </dgm:t>
    </dgm:pt>
    <dgm:pt modelId="{1967002C-1126-47AE-88C7-8745244888A7}" type="parTrans" cxnId="{10F9B9BD-8A1C-4892-B4AB-8077747C086B}">
      <dgm:prSet/>
      <dgm:spPr/>
      <dgm:t>
        <a:bodyPr/>
        <a:lstStyle/>
        <a:p>
          <a:endParaRPr lang="en-IN"/>
        </a:p>
      </dgm:t>
    </dgm:pt>
    <dgm:pt modelId="{1D4FA562-35C0-43AB-AF0B-0B9192F0B458}" type="sibTrans" cxnId="{10F9B9BD-8A1C-4892-B4AB-8077747C086B}">
      <dgm:prSet/>
      <dgm:spPr/>
      <dgm:t>
        <a:bodyPr/>
        <a:lstStyle/>
        <a:p>
          <a:endParaRPr lang="en-IN"/>
        </a:p>
      </dgm:t>
    </dgm:pt>
    <dgm:pt modelId="{DCC21C60-74D5-48FF-883E-AABE4D6B0036}">
      <dgm:prSet custT="1"/>
      <dgm:spPr/>
      <dgm:t>
        <a:bodyPr/>
        <a:lstStyle/>
        <a:p>
          <a:r>
            <a:rPr lang="en-US" sz="1600" b="0" dirty="0"/>
            <a:t>B</a:t>
          </a:r>
          <a:r>
            <a:rPr lang="en-US" sz="1600" dirty="0"/>
            <a:t>lockchain can also enable efficient tracking and management of land records, reducing the pendency of land dispute cases and improving access to justice for all.</a:t>
          </a:r>
          <a:endParaRPr lang="en-IN" sz="1600" dirty="0"/>
        </a:p>
      </dgm:t>
    </dgm:pt>
    <dgm:pt modelId="{2FACBCD7-F55E-4CFE-9039-64B71E11FB42}" type="parTrans" cxnId="{BB2B8866-D921-4720-AEF6-C2E1C0D8B7E1}">
      <dgm:prSet/>
      <dgm:spPr/>
      <dgm:t>
        <a:bodyPr/>
        <a:lstStyle/>
        <a:p>
          <a:endParaRPr lang="en-IN"/>
        </a:p>
      </dgm:t>
    </dgm:pt>
    <dgm:pt modelId="{9AFBCA8D-A054-4711-B28D-DB5E8A3D082D}" type="sibTrans" cxnId="{BB2B8866-D921-4720-AEF6-C2E1C0D8B7E1}">
      <dgm:prSet/>
      <dgm:spPr/>
      <dgm:t>
        <a:bodyPr/>
        <a:lstStyle/>
        <a:p>
          <a:endParaRPr lang="en-IN"/>
        </a:p>
      </dgm:t>
    </dgm:pt>
    <dgm:pt modelId="{D8F9CA0B-77F3-4FC1-95A4-7CD0E9B1B7F9}" type="pres">
      <dgm:prSet presAssocID="{652E7530-8867-4FF7-AFE6-B3DF0A15301C}" presName="vert0" presStyleCnt="0">
        <dgm:presLayoutVars>
          <dgm:dir/>
          <dgm:animOne val="branch"/>
          <dgm:animLvl val="lvl"/>
        </dgm:presLayoutVars>
      </dgm:prSet>
      <dgm:spPr/>
    </dgm:pt>
    <dgm:pt modelId="{A0B24851-1CB4-4E63-9751-34D57F8275E6}" type="pres">
      <dgm:prSet presAssocID="{9E145829-B443-440B-856B-BB89BD7FAA85}" presName="thickLine" presStyleLbl="alignNode1" presStyleIdx="0" presStyleCnt="5"/>
      <dgm:spPr/>
    </dgm:pt>
    <dgm:pt modelId="{D2C341F0-E94C-4A9E-984C-14724B01F7C4}" type="pres">
      <dgm:prSet presAssocID="{9E145829-B443-440B-856B-BB89BD7FAA85}" presName="horz1" presStyleCnt="0"/>
      <dgm:spPr/>
    </dgm:pt>
    <dgm:pt modelId="{7ED5AECD-7DD4-43FE-AD26-1E286BFAA971}" type="pres">
      <dgm:prSet presAssocID="{9E145829-B443-440B-856B-BB89BD7FAA85}" presName="tx1" presStyleLbl="revTx" presStyleIdx="0" presStyleCnt="5" custScaleY="119061"/>
      <dgm:spPr/>
    </dgm:pt>
    <dgm:pt modelId="{D26473E0-3763-43D4-AC22-4285161DEFDE}" type="pres">
      <dgm:prSet presAssocID="{9E145829-B443-440B-856B-BB89BD7FAA85}" presName="vert1" presStyleCnt="0"/>
      <dgm:spPr/>
    </dgm:pt>
    <dgm:pt modelId="{F2062861-AA74-41B7-8CEA-A2C562E7E1DB}" type="pres">
      <dgm:prSet presAssocID="{71D3DABC-BFA1-4090-AB69-D450FA938128}" presName="thickLine" presStyleLbl="alignNode1" presStyleIdx="1" presStyleCnt="5"/>
      <dgm:spPr/>
    </dgm:pt>
    <dgm:pt modelId="{0F81A2BB-C4FC-4237-8BA3-D4ED38231418}" type="pres">
      <dgm:prSet presAssocID="{71D3DABC-BFA1-4090-AB69-D450FA938128}" presName="horz1" presStyleCnt="0"/>
      <dgm:spPr/>
    </dgm:pt>
    <dgm:pt modelId="{06E8C046-5CBF-4058-B432-C037E1782253}" type="pres">
      <dgm:prSet presAssocID="{71D3DABC-BFA1-4090-AB69-D450FA938128}" presName="tx1" presStyleLbl="revTx" presStyleIdx="1" presStyleCnt="5" custScaleY="125181"/>
      <dgm:spPr/>
    </dgm:pt>
    <dgm:pt modelId="{BE2D9A32-8B41-4155-881E-84566AD293B6}" type="pres">
      <dgm:prSet presAssocID="{71D3DABC-BFA1-4090-AB69-D450FA938128}" presName="vert1" presStyleCnt="0"/>
      <dgm:spPr/>
    </dgm:pt>
    <dgm:pt modelId="{238A0C54-2088-403C-A210-2727BDE479BD}" type="pres">
      <dgm:prSet presAssocID="{0AD34C8A-CDE2-45FD-BDA9-CF98F4AD301A}" presName="thickLine" presStyleLbl="alignNode1" presStyleIdx="2" presStyleCnt="5"/>
      <dgm:spPr/>
    </dgm:pt>
    <dgm:pt modelId="{8F37EA91-FB1D-48E1-9927-5CB979826520}" type="pres">
      <dgm:prSet presAssocID="{0AD34C8A-CDE2-45FD-BDA9-CF98F4AD301A}" presName="horz1" presStyleCnt="0"/>
      <dgm:spPr/>
    </dgm:pt>
    <dgm:pt modelId="{8A5D9E41-2EF5-4278-8EC5-C3BA60995394}" type="pres">
      <dgm:prSet presAssocID="{0AD34C8A-CDE2-45FD-BDA9-CF98F4AD301A}" presName="tx1" presStyleLbl="revTx" presStyleIdx="2" presStyleCnt="5" custScaleY="114883"/>
      <dgm:spPr/>
    </dgm:pt>
    <dgm:pt modelId="{08C0EA5E-5999-492A-BE50-5871F6DB07C3}" type="pres">
      <dgm:prSet presAssocID="{0AD34C8A-CDE2-45FD-BDA9-CF98F4AD301A}" presName="vert1" presStyleCnt="0"/>
      <dgm:spPr/>
    </dgm:pt>
    <dgm:pt modelId="{33FD17A4-726E-4244-AB53-11C3A653E985}" type="pres">
      <dgm:prSet presAssocID="{21537C9A-3FB6-4D0D-93EB-6BF915CEE072}" presName="thickLine" presStyleLbl="alignNode1" presStyleIdx="3" presStyleCnt="5"/>
      <dgm:spPr/>
    </dgm:pt>
    <dgm:pt modelId="{81382605-8277-48FC-8025-E1C2BBC8A5C4}" type="pres">
      <dgm:prSet presAssocID="{21537C9A-3FB6-4D0D-93EB-6BF915CEE072}" presName="horz1" presStyleCnt="0"/>
      <dgm:spPr/>
    </dgm:pt>
    <dgm:pt modelId="{E22B3D67-8E98-48FC-A0EB-F4ECE33F17D1}" type="pres">
      <dgm:prSet presAssocID="{21537C9A-3FB6-4D0D-93EB-6BF915CEE072}" presName="tx1" presStyleLbl="revTx" presStyleIdx="3" presStyleCnt="5" custScaleY="98832"/>
      <dgm:spPr/>
    </dgm:pt>
    <dgm:pt modelId="{A46AEAE7-B144-404C-8A73-930A9C93F118}" type="pres">
      <dgm:prSet presAssocID="{21537C9A-3FB6-4D0D-93EB-6BF915CEE072}" presName="vert1" presStyleCnt="0"/>
      <dgm:spPr/>
    </dgm:pt>
    <dgm:pt modelId="{BEBA25F6-ED29-44B9-84BD-C67756383852}" type="pres">
      <dgm:prSet presAssocID="{DCC21C60-74D5-48FF-883E-AABE4D6B0036}" presName="thickLine" presStyleLbl="alignNode1" presStyleIdx="4" presStyleCnt="5"/>
      <dgm:spPr/>
    </dgm:pt>
    <dgm:pt modelId="{1F90C355-71F8-4F34-BBF9-8693B25D90A0}" type="pres">
      <dgm:prSet presAssocID="{DCC21C60-74D5-48FF-883E-AABE4D6B0036}" presName="horz1" presStyleCnt="0"/>
      <dgm:spPr/>
    </dgm:pt>
    <dgm:pt modelId="{30E3C8EE-62B3-45E1-B767-2AA78D950D7D}" type="pres">
      <dgm:prSet presAssocID="{DCC21C60-74D5-48FF-883E-AABE4D6B0036}" presName="tx1" presStyleLbl="revTx" presStyleIdx="4" presStyleCnt="5"/>
      <dgm:spPr/>
    </dgm:pt>
    <dgm:pt modelId="{019FECD5-0641-46DE-BDAF-BD332844E21D}" type="pres">
      <dgm:prSet presAssocID="{DCC21C60-74D5-48FF-883E-AABE4D6B0036}" presName="vert1" presStyleCnt="0"/>
      <dgm:spPr/>
    </dgm:pt>
  </dgm:ptLst>
  <dgm:cxnLst>
    <dgm:cxn modelId="{DE58A008-D2C4-494A-BE6C-4D0FA0BAC69C}" srcId="{652E7530-8867-4FF7-AFE6-B3DF0A15301C}" destId="{0AD34C8A-CDE2-45FD-BDA9-CF98F4AD301A}" srcOrd="2" destOrd="0" parTransId="{BB0B4D4D-41D7-4B18-8B29-F3D5D6F16338}" sibTransId="{A0024BEA-7FE4-48CC-9B61-4E257BDD6F45}"/>
    <dgm:cxn modelId="{F7B29832-2BA8-4DD9-A1CF-FB1433539E0F}" type="presOf" srcId="{652E7530-8867-4FF7-AFE6-B3DF0A15301C}" destId="{D8F9CA0B-77F3-4FC1-95A4-7CD0E9B1B7F9}" srcOrd="0" destOrd="0" presId="urn:microsoft.com/office/officeart/2008/layout/LinedList"/>
    <dgm:cxn modelId="{08952235-A4D2-4914-95C9-59D539FC26A3}" srcId="{652E7530-8867-4FF7-AFE6-B3DF0A15301C}" destId="{71D3DABC-BFA1-4090-AB69-D450FA938128}" srcOrd="1" destOrd="0" parTransId="{90008B0B-0809-4C9F-BB5C-9CFFFE369484}" sibTransId="{14E5B4DB-4B4A-424D-BA0C-E65D05CFF6C4}"/>
    <dgm:cxn modelId="{BB2B8866-D921-4720-AEF6-C2E1C0D8B7E1}" srcId="{652E7530-8867-4FF7-AFE6-B3DF0A15301C}" destId="{DCC21C60-74D5-48FF-883E-AABE4D6B0036}" srcOrd="4" destOrd="0" parTransId="{2FACBCD7-F55E-4CFE-9039-64B71E11FB42}" sibTransId="{9AFBCA8D-A054-4711-B28D-DB5E8A3D082D}"/>
    <dgm:cxn modelId="{9D41604F-6255-487A-987D-D29255C65493}" type="presOf" srcId="{21537C9A-3FB6-4D0D-93EB-6BF915CEE072}" destId="{E22B3D67-8E98-48FC-A0EB-F4ECE33F17D1}" srcOrd="0" destOrd="0" presId="urn:microsoft.com/office/officeart/2008/layout/LinedList"/>
    <dgm:cxn modelId="{A74C0659-7186-4666-9E6A-3E9889DEC822}" type="presOf" srcId="{71D3DABC-BFA1-4090-AB69-D450FA938128}" destId="{06E8C046-5CBF-4058-B432-C037E1782253}" srcOrd="0" destOrd="0" presId="urn:microsoft.com/office/officeart/2008/layout/LinedList"/>
    <dgm:cxn modelId="{58E38699-EA02-4D73-8782-E6FFBE6EAC72}" type="presOf" srcId="{DCC21C60-74D5-48FF-883E-AABE4D6B0036}" destId="{30E3C8EE-62B3-45E1-B767-2AA78D950D7D}" srcOrd="0" destOrd="0" presId="urn:microsoft.com/office/officeart/2008/layout/LinedList"/>
    <dgm:cxn modelId="{10F9B9BD-8A1C-4892-B4AB-8077747C086B}" srcId="{652E7530-8867-4FF7-AFE6-B3DF0A15301C}" destId="{21537C9A-3FB6-4D0D-93EB-6BF915CEE072}" srcOrd="3" destOrd="0" parTransId="{1967002C-1126-47AE-88C7-8745244888A7}" sibTransId="{1D4FA562-35C0-43AB-AF0B-0B9192F0B458}"/>
    <dgm:cxn modelId="{6F8279D1-447E-433A-BB0F-9085EC8C99AC}" type="presOf" srcId="{9E145829-B443-440B-856B-BB89BD7FAA85}" destId="{7ED5AECD-7DD4-43FE-AD26-1E286BFAA971}" srcOrd="0" destOrd="0" presId="urn:microsoft.com/office/officeart/2008/layout/LinedList"/>
    <dgm:cxn modelId="{9EC864E0-B23E-4B21-8CCE-2FF82EB978E3}" srcId="{652E7530-8867-4FF7-AFE6-B3DF0A15301C}" destId="{9E145829-B443-440B-856B-BB89BD7FAA85}" srcOrd="0" destOrd="0" parTransId="{FCF4D221-C9A8-4CE5-94A3-A5A3CBA99DC2}" sibTransId="{58001D65-C561-4F61-8C1E-9AC3A6BBA833}"/>
    <dgm:cxn modelId="{01BDC1E9-A67F-4200-82CE-40D12203E0F7}" type="presOf" srcId="{0AD34C8A-CDE2-45FD-BDA9-CF98F4AD301A}" destId="{8A5D9E41-2EF5-4278-8EC5-C3BA60995394}" srcOrd="0" destOrd="0" presId="urn:microsoft.com/office/officeart/2008/layout/LinedList"/>
    <dgm:cxn modelId="{20555ADA-BA1C-489B-AA24-7C82F95DC22D}" type="presParOf" srcId="{D8F9CA0B-77F3-4FC1-95A4-7CD0E9B1B7F9}" destId="{A0B24851-1CB4-4E63-9751-34D57F8275E6}" srcOrd="0" destOrd="0" presId="urn:microsoft.com/office/officeart/2008/layout/LinedList"/>
    <dgm:cxn modelId="{01D5923B-6581-4554-9B17-0F8BA552C9BD}" type="presParOf" srcId="{D8F9CA0B-77F3-4FC1-95A4-7CD0E9B1B7F9}" destId="{D2C341F0-E94C-4A9E-984C-14724B01F7C4}" srcOrd="1" destOrd="0" presId="urn:microsoft.com/office/officeart/2008/layout/LinedList"/>
    <dgm:cxn modelId="{8B46086A-FDC7-459B-B7E7-1B264E267CC4}" type="presParOf" srcId="{D2C341F0-E94C-4A9E-984C-14724B01F7C4}" destId="{7ED5AECD-7DD4-43FE-AD26-1E286BFAA971}" srcOrd="0" destOrd="0" presId="urn:microsoft.com/office/officeart/2008/layout/LinedList"/>
    <dgm:cxn modelId="{C9031FED-0A79-406D-822D-FB03101C2C06}" type="presParOf" srcId="{D2C341F0-E94C-4A9E-984C-14724B01F7C4}" destId="{D26473E0-3763-43D4-AC22-4285161DEFDE}" srcOrd="1" destOrd="0" presId="urn:microsoft.com/office/officeart/2008/layout/LinedList"/>
    <dgm:cxn modelId="{70516710-9D00-4AAF-B19A-13377EAE846A}" type="presParOf" srcId="{D8F9CA0B-77F3-4FC1-95A4-7CD0E9B1B7F9}" destId="{F2062861-AA74-41B7-8CEA-A2C562E7E1DB}" srcOrd="2" destOrd="0" presId="urn:microsoft.com/office/officeart/2008/layout/LinedList"/>
    <dgm:cxn modelId="{F6CDDD90-AFD0-49D7-8B69-876B27AAB930}" type="presParOf" srcId="{D8F9CA0B-77F3-4FC1-95A4-7CD0E9B1B7F9}" destId="{0F81A2BB-C4FC-4237-8BA3-D4ED38231418}" srcOrd="3" destOrd="0" presId="urn:microsoft.com/office/officeart/2008/layout/LinedList"/>
    <dgm:cxn modelId="{B6BF7BDF-95E9-43D6-B51A-45B42607F59C}" type="presParOf" srcId="{0F81A2BB-C4FC-4237-8BA3-D4ED38231418}" destId="{06E8C046-5CBF-4058-B432-C037E1782253}" srcOrd="0" destOrd="0" presId="urn:microsoft.com/office/officeart/2008/layout/LinedList"/>
    <dgm:cxn modelId="{05DFC483-6E54-45E5-B577-1EFB280E39C3}" type="presParOf" srcId="{0F81A2BB-C4FC-4237-8BA3-D4ED38231418}" destId="{BE2D9A32-8B41-4155-881E-84566AD293B6}" srcOrd="1" destOrd="0" presId="urn:microsoft.com/office/officeart/2008/layout/LinedList"/>
    <dgm:cxn modelId="{0F976F21-EF5C-4B63-A5F1-61737C382805}" type="presParOf" srcId="{D8F9CA0B-77F3-4FC1-95A4-7CD0E9B1B7F9}" destId="{238A0C54-2088-403C-A210-2727BDE479BD}" srcOrd="4" destOrd="0" presId="urn:microsoft.com/office/officeart/2008/layout/LinedList"/>
    <dgm:cxn modelId="{7ECD66C5-9EE3-442A-8D73-4AF8C60417F5}" type="presParOf" srcId="{D8F9CA0B-77F3-4FC1-95A4-7CD0E9B1B7F9}" destId="{8F37EA91-FB1D-48E1-9927-5CB979826520}" srcOrd="5" destOrd="0" presId="urn:microsoft.com/office/officeart/2008/layout/LinedList"/>
    <dgm:cxn modelId="{3AC47376-9894-4A6C-849B-46A12DFDBE55}" type="presParOf" srcId="{8F37EA91-FB1D-48E1-9927-5CB979826520}" destId="{8A5D9E41-2EF5-4278-8EC5-C3BA60995394}" srcOrd="0" destOrd="0" presId="urn:microsoft.com/office/officeart/2008/layout/LinedList"/>
    <dgm:cxn modelId="{317A4A58-1114-4242-966C-2A97D5AC1347}" type="presParOf" srcId="{8F37EA91-FB1D-48E1-9927-5CB979826520}" destId="{08C0EA5E-5999-492A-BE50-5871F6DB07C3}" srcOrd="1" destOrd="0" presId="urn:microsoft.com/office/officeart/2008/layout/LinedList"/>
    <dgm:cxn modelId="{26252018-3445-43C2-8A41-FC0C48D47DC4}" type="presParOf" srcId="{D8F9CA0B-77F3-4FC1-95A4-7CD0E9B1B7F9}" destId="{33FD17A4-726E-4244-AB53-11C3A653E985}" srcOrd="6" destOrd="0" presId="urn:microsoft.com/office/officeart/2008/layout/LinedList"/>
    <dgm:cxn modelId="{6C837BFF-A7B0-47B5-BDA6-2FBB88935B02}" type="presParOf" srcId="{D8F9CA0B-77F3-4FC1-95A4-7CD0E9B1B7F9}" destId="{81382605-8277-48FC-8025-E1C2BBC8A5C4}" srcOrd="7" destOrd="0" presId="urn:microsoft.com/office/officeart/2008/layout/LinedList"/>
    <dgm:cxn modelId="{11AD3AA2-8C8B-445B-AF16-14E7E235E2B2}" type="presParOf" srcId="{81382605-8277-48FC-8025-E1C2BBC8A5C4}" destId="{E22B3D67-8E98-48FC-A0EB-F4ECE33F17D1}" srcOrd="0" destOrd="0" presId="urn:microsoft.com/office/officeart/2008/layout/LinedList"/>
    <dgm:cxn modelId="{A4DDD908-DD44-4295-9F20-2E9BCB1FCD66}" type="presParOf" srcId="{81382605-8277-48FC-8025-E1C2BBC8A5C4}" destId="{A46AEAE7-B144-404C-8A73-930A9C93F118}" srcOrd="1" destOrd="0" presId="urn:microsoft.com/office/officeart/2008/layout/LinedList"/>
    <dgm:cxn modelId="{9FE7DF50-DAD3-40C3-ADC7-55CE35C51E55}" type="presParOf" srcId="{D8F9CA0B-77F3-4FC1-95A4-7CD0E9B1B7F9}" destId="{BEBA25F6-ED29-44B9-84BD-C67756383852}" srcOrd="8" destOrd="0" presId="urn:microsoft.com/office/officeart/2008/layout/LinedList"/>
    <dgm:cxn modelId="{86CE1EC2-E8A3-48DE-B5A4-FA74C1ACE3BA}" type="presParOf" srcId="{D8F9CA0B-77F3-4FC1-95A4-7CD0E9B1B7F9}" destId="{1F90C355-71F8-4F34-BBF9-8693B25D90A0}" srcOrd="9" destOrd="0" presId="urn:microsoft.com/office/officeart/2008/layout/LinedList"/>
    <dgm:cxn modelId="{05F9449D-93EF-4839-B818-00B00DC755BC}" type="presParOf" srcId="{1F90C355-71F8-4F34-BBF9-8693B25D90A0}" destId="{30E3C8EE-62B3-45E1-B767-2AA78D950D7D}" srcOrd="0" destOrd="0" presId="urn:microsoft.com/office/officeart/2008/layout/LinedList"/>
    <dgm:cxn modelId="{59C07795-08BD-4710-A90A-96D668C2A18F}" type="presParOf" srcId="{1F90C355-71F8-4F34-BBF9-8693B25D90A0}" destId="{019FECD5-0641-46DE-BDAF-BD332844E2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31198B-DD2B-405C-AC05-A93DCCA8654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2539BC-DDD3-4F28-B8AC-7F570740438B}">
      <dgm:prSet/>
      <dgm:spPr/>
      <dgm:t>
        <a:bodyPr/>
        <a:lstStyle/>
        <a:p>
          <a:r>
            <a:rPr lang="en-IN"/>
            <a:t>Raj Tripathi 2019B4A70869H</a:t>
          </a:r>
          <a:endParaRPr lang="en-US"/>
        </a:p>
      </dgm:t>
    </dgm:pt>
    <dgm:pt modelId="{8CB3EF44-71D3-4DDC-9C5F-420BCBB2F030}" type="parTrans" cxnId="{269AAD18-86D1-4A77-A868-3BCED19E8A9E}">
      <dgm:prSet/>
      <dgm:spPr/>
      <dgm:t>
        <a:bodyPr/>
        <a:lstStyle/>
        <a:p>
          <a:endParaRPr lang="en-US"/>
        </a:p>
      </dgm:t>
    </dgm:pt>
    <dgm:pt modelId="{0F18E652-5029-48E1-A1D1-E7DC0F4EE1A0}" type="sibTrans" cxnId="{269AAD18-86D1-4A77-A868-3BCED19E8A9E}">
      <dgm:prSet/>
      <dgm:spPr/>
      <dgm:t>
        <a:bodyPr/>
        <a:lstStyle/>
        <a:p>
          <a:endParaRPr lang="en-US"/>
        </a:p>
      </dgm:t>
    </dgm:pt>
    <dgm:pt modelId="{189FA758-AF6F-4CCA-91B7-A5280D502D49}">
      <dgm:prSet/>
      <dgm:spPr/>
      <dgm:t>
        <a:bodyPr/>
        <a:lstStyle/>
        <a:p>
          <a:r>
            <a:rPr lang="en-IN"/>
            <a:t>Pranjal Jasani 2019B4A70831H</a:t>
          </a:r>
          <a:endParaRPr lang="en-US"/>
        </a:p>
      </dgm:t>
    </dgm:pt>
    <dgm:pt modelId="{6EC62899-694E-41FA-B2A8-614EA8CE347F}" type="parTrans" cxnId="{22535041-1EE8-43B6-BA92-B53F0F10887B}">
      <dgm:prSet/>
      <dgm:spPr/>
      <dgm:t>
        <a:bodyPr/>
        <a:lstStyle/>
        <a:p>
          <a:endParaRPr lang="en-US"/>
        </a:p>
      </dgm:t>
    </dgm:pt>
    <dgm:pt modelId="{58E15B87-1096-49D2-944E-64A35B7682D5}" type="sibTrans" cxnId="{22535041-1EE8-43B6-BA92-B53F0F10887B}">
      <dgm:prSet/>
      <dgm:spPr/>
      <dgm:t>
        <a:bodyPr/>
        <a:lstStyle/>
        <a:p>
          <a:endParaRPr lang="en-US"/>
        </a:p>
      </dgm:t>
    </dgm:pt>
    <dgm:pt modelId="{D336B403-C4EF-4355-8870-0F37D2EF5007}">
      <dgm:prSet/>
      <dgm:spPr/>
      <dgm:t>
        <a:bodyPr/>
        <a:lstStyle/>
        <a:p>
          <a:r>
            <a:rPr lang="en-IN"/>
            <a:t>Utkarsh Tiwari 2019B1A71147H</a:t>
          </a:r>
          <a:endParaRPr lang="en-US"/>
        </a:p>
      </dgm:t>
    </dgm:pt>
    <dgm:pt modelId="{247B7463-A7CD-4001-8AD4-6BA34D7F5E5B}" type="parTrans" cxnId="{D340C873-DBA0-4AA7-80CA-6CB1DDE4258D}">
      <dgm:prSet/>
      <dgm:spPr/>
      <dgm:t>
        <a:bodyPr/>
        <a:lstStyle/>
        <a:p>
          <a:endParaRPr lang="en-US"/>
        </a:p>
      </dgm:t>
    </dgm:pt>
    <dgm:pt modelId="{DDD66B44-1C2E-4BDC-90DA-80D48BF671CE}" type="sibTrans" cxnId="{D340C873-DBA0-4AA7-80CA-6CB1DDE4258D}">
      <dgm:prSet/>
      <dgm:spPr/>
      <dgm:t>
        <a:bodyPr/>
        <a:lstStyle/>
        <a:p>
          <a:endParaRPr lang="en-US"/>
        </a:p>
      </dgm:t>
    </dgm:pt>
    <dgm:pt modelId="{A01AE5E3-6949-44E7-A0DF-7F4CDA2D71EE}">
      <dgm:prSet/>
      <dgm:spPr/>
      <dgm:t>
        <a:bodyPr/>
        <a:lstStyle/>
        <a:p>
          <a:r>
            <a:rPr lang="en-IN"/>
            <a:t>Satvik Omar 2019B4A70933H</a:t>
          </a:r>
          <a:endParaRPr lang="en-US"/>
        </a:p>
      </dgm:t>
    </dgm:pt>
    <dgm:pt modelId="{C9DE4E8D-8D4C-4E19-BC43-49A721CAFE45}" type="parTrans" cxnId="{16A27B0D-CC0C-482C-99D8-DB34378EAB21}">
      <dgm:prSet/>
      <dgm:spPr/>
      <dgm:t>
        <a:bodyPr/>
        <a:lstStyle/>
        <a:p>
          <a:endParaRPr lang="en-US"/>
        </a:p>
      </dgm:t>
    </dgm:pt>
    <dgm:pt modelId="{634F70FF-59FC-4CD2-BA21-C7229D481021}" type="sibTrans" cxnId="{16A27B0D-CC0C-482C-99D8-DB34378EAB21}">
      <dgm:prSet/>
      <dgm:spPr/>
      <dgm:t>
        <a:bodyPr/>
        <a:lstStyle/>
        <a:p>
          <a:endParaRPr lang="en-US"/>
        </a:p>
      </dgm:t>
    </dgm:pt>
    <dgm:pt modelId="{4A9913A8-1A33-41E5-AD48-D75BAE47122B}">
      <dgm:prSet/>
      <dgm:spPr/>
      <dgm:t>
        <a:bodyPr/>
        <a:lstStyle/>
        <a:p>
          <a:r>
            <a:rPr lang="en-IN"/>
            <a:t>Shashank Pratap Singh 2019B4A70956H</a:t>
          </a:r>
          <a:endParaRPr lang="en-US"/>
        </a:p>
      </dgm:t>
    </dgm:pt>
    <dgm:pt modelId="{8455FAE1-D1E6-40D5-A1AE-57DB1BEE20D0}" type="parTrans" cxnId="{04A7D996-F7DC-42CA-8E34-622F7D50B905}">
      <dgm:prSet/>
      <dgm:spPr/>
      <dgm:t>
        <a:bodyPr/>
        <a:lstStyle/>
        <a:p>
          <a:endParaRPr lang="en-US"/>
        </a:p>
      </dgm:t>
    </dgm:pt>
    <dgm:pt modelId="{532306CF-1673-435E-AF39-FB76E31E651F}" type="sibTrans" cxnId="{04A7D996-F7DC-42CA-8E34-622F7D50B905}">
      <dgm:prSet/>
      <dgm:spPr/>
      <dgm:t>
        <a:bodyPr/>
        <a:lstStyle/>
        <a:p>
          <a:endParaRPr lang="en-US"/>
        </a:p>
      </dgm:t>
    </dgm:pt>
    <dgm:pt modelId="{8D0E9745-8758-4523-BFD9-5B2AE905D8A0}" type="pres">
      <dgm:prSet presAssocID="{2731198B-DD2B-405C-AC05-A93DCCA8654A}" presName="vert0" presStyleCnt="0">
        <dgm:presLayoutVars>
          <dgm:dir/>
          <dgm:animOne val="branch"/>
          <dgm:animLvl val="lvl"/>
        </dgm:presLayoutVars>
      </dgm:prSet>
      <dgm:spPr/>
    </dgm:pt>
    <dgm:pt modelId="{4C77EC39-9656-40C8-A3BE-611ED7E88ED5}" type="pres">
      <dgm:prSet presAssocID="{4A2539BC-DDD3-4F28-B8AC-7F570740438B}" presName="thickLine" presStyleLbl="alignNode1" presStyleIdx="0" presStyleCnt="5"/>
      <dgm:spPr/>
    </dgm:pt>
    <dgm:pt modelId="{905F533E-BDE9-4B6B-B804-916403EEB3A2}" type="pres">
      <dgm:prSet presAssocID="{4A2539BC-DDD3-4F28-B8AC-7F570740438B}" presName="horz1" presStyleCnt="0"/>
      <dgm:spPr/>
    </dgm:pt>
    <dgm:pt modelId="{88DCA564-52EE-4FC4-A43E-A1B9F7C338EC}" type="pres">
      <dgm:prSet presAssocID="{4A2539BC-DDD3-4F28-B8AC-7F570740438B}" presName="tx1" presStyleLbl="revTx" presStyleIdx="0" presStyleCnt="5"/>
      <dgm:spPr/>
    </dgm:pt>
    <dgm:pt modelId="{99342A57-CC05-4BAE-8323-E897BCA7A339}" type="pres">
      <dgm:prSet presAssocID="{4A2539BC-DDD3-4F28-B8AC-7F570740438B}" presName="vert1" presStyleCnt="0"/>
      <dgm:spPr/>
    </dgm:pt>
    <dgm:pt modelId="{4EF89EF4-690A-4732-B07A-D325DFE9486B}" type="pres">
      <dgm:prSet presAssocID="{189FA758-AF6F-4CCA-91B7-A5280D502D49}" presName="thickLine" presStyleLbl="alignNode1" presStyleIdx="1" presStyleCnt="5"/>
      <dgm:spPr/>
    </dgm:pt>
    <dgm:pt modelId="{63D0456A-08FB-4635-80C5-931D91E74E7B}" type="pres">
      <dgm:prSet presAssocID="{189FA758-AF6F-4CCA-91B7-A5280D502D49}" presName="horz1" presStyleCnt="0"/>
      <dgm:spPr/>
    </dgm:pt>
    <dgm:pt modelId="{FBB192F9-2CF0-4081-9122-4C09F71D45D0}" type="pres">
      <dgm:prSet presAssocID="{189FA758-AF6F-4CCA-91B7-A5280D502D49}" presName="tx1" presStyleLbl="revTx" presStyleIdx="1" presStyleCnt="5"/>
      <dgm:spPr/>
    </dgm:pt>
    <dgm:pt modelId="{7E685A12-0412-40E2-A5B6-EB51AA1FAB8D}" type="pres">
      <dgm:prSet presAssocID="{189FA758-AF6F-4CCA-91B7-A5280D502D49}" presName="vert1" presStyleCnt="0"/>
      <dgm:spPr/>
    </dgm:pt>
    <dgm:pt modelId="{6FE9F9B5-3B1A-44EB-A269-BFF9BA198527}" type="pres">
      <dgm:prSet presAssocID="{D336B403-C4EF-4355-8870-0F37D2EF5007}" presName="thickLine" presStyleLbl="alignNode1" presStyleIdx="2" presStyleCnt="5"/>
      <dgm:spPr/>
    </dgm:pt>
    <dgm:pt modelId="{E6B901DC-1AD6-448A-AEC0-D8D5B7E3E79F}" type="pres">
      <dgm:prSet presAssocID="{D336B403-C4EF-4355-8870-0F37D2EF5007}" presName="horz1" presStyleCnt="0"/>
      <dgm:spPr/>
    </dgm:pt>
    <dgm:pt modelId="{BD20207A-61F2-4D53-8C0A-9B0179DA2D4B}" type="pres">
      <dgm:prSet presAssocID="{D336B403-C4EF-4355-8870-0F37D2EF5007}" presName="tx1" presStyleLbl="revTx" presStyleIdx="2" presStyleCnt="5"/>
      <dgm:spPr/>
    </dgm:pt>
    <dgm:pt modelId="{39AB8661-8124-4FEA-AA36-BF68C072C1D0}" type="pres">
      <dgm:prSet presAssocID="{D336B403-C4EF-4355-8870-0F37D2EF5007}" presName="vert1" presStyleCnt="0"/>
      <dgm:spPr/>
    </dgm:pt>
    <dgm:pt modelId="{9BC0163D-06BD-4FD9-BBC9-2D519116EB70}" type="pres">
      <dgm:prSet presAssocID="{A01AE5E3-6949-44E7-A0DF-7F4CDA2D71EE}" presName="thickLine" presStyleLbl="alignNode1" presStyleIdx="3" presStyleCnt="5"/>
      <dgm:spPr/>
    </dgm:pt>
    <dgm:pt modelId="{A1883DC1-0DF5-4FF2-B072-339398F6284C}" type="pres">
      <dgm:prSet presAssocID="{A01AE5E3-6949-44E7-A0DF-7F4CDA2D71EE}" presName="horz1" presStyleCnt="0"/>
      <dgm:spPr/>
    </dgm:pt>
    <dgm:pt modelId="{0C6D82BD-A7A4-4119-8B53-999920A7EE5D}" type="pres">
      <dgm:prSet presAssocID="{A01AE5E3-6949-44E7-A0DF-7F4CDA2D71EE}" presName="tx1" presStyleLbl="revTx" presStyleIdx="3" presStyleCnt="5"/>
      <dgm:spPr/>
    </dgm:pt>
    <dgm:pt modelId="{130EC8F1-0367-4B2A-B256-2BFB8308BE9F}" type="pres">
      <dgm:prSet presAssocID="{A01AE5E3-6949-44E7-A0DF-7F4CDA2D71EE}" presName="vert1" presStyleCnt="0"/>
      <dgm:spPr/>
    </dgm:pt>
    <dgm:pt modelId="{BC7DF08D-990B-4824-8E2B-13F45BCA5BB0}" type="pres">
      <dgm:prSet presAssocID="{4A9913A8-1A33-41E5-AD48-D75BAE47122B}" presName="thickLine" presStyleLbl="alignNode1" presStyleIdx="4" presStyleCnt="5"/>
      <dgm:spPr/>
    </dgm:pt>
    <dgm:pt modelId="{03B3F3C8-962F-4F60-9A69-67780BD5F73A}" type="pres">
      <dgm:prSet presAssocID="{4A9913A8-1A33-41E5-AD48-D75BAE47122B}" presName="horz1" presStyleCnt="0"/>
      <dgm:spPr/>
    </dgm:pt>
    <dgm:pt modelId="{3597135C-56E0-4EEF-9B1D-B15466694057}" type="pres">
      <dgm:prSet presAssocID="{4A9913A8-1A33-41E5-AD48-D75BAE47122B}" presName="tx1" presStyleLbl="revTx" presStyleIdx="4" presStyleCnt="5"/>
      <dgm:spPr/>
    </dgm:pt>
    <dgm:pt modelId="{3A715CB4-FE0C-45F3-8560-6207DBE1206E}" type="pres">
      <dgm:prSet presAssocID="{4A9913A8-1A33-41E5-AD48-D75BAE47122B}" presName="vert1" presStyleCnt="0"/>
      <dgm:spPr/>
    </dgm:pt>
  </dgm:ptLst>
  <dgm:cxnLst>
    <dgm:cxn modelId="{16A27B0D-CC0C-482C-99D8-DB34378EAB21}" srcId="{2731198B-DD2B-405C-AC05-A93DCCA8654A}" destId="{A01AE5E3-6949-44E7-A0DF-7F4CDA2D71EE}" srcOrd="3" destOrd="0" parTransId="{C9DE4E8D-8D4C-4E19-BC43-49A721CAFE45}" sibTransId="{634F70FF-59FC-4CD2-BA21-C7229D481021}"/>
    <dgm:cxn modelId="{87312416-A232-4DEF-B1EC-0D182E8C877D}" type="presOf" srcId="{A01AE5E3-6949-44E7-A0DF-7F4CDA2D71EE}" destId="{0C6D82BD-A7A4-4119-8B53-999920A7EE5D}" srcOrd="0" destOrd="0" presId="urn:microsoft.com/office/officeart/2008/layout/LinedList"/>
    <dgm:cxn modelId="{269AAD18-86D1-4A77-A868-3BCED19E8A9E}" srcId="{2731198B-DD2B-405C-AC05-A93DCCA8654A}" destId="{4A2539BC-DDD3-4F28-B8AC-7F570740438B}" srcOrd="0" destOrd="0" parTransId="{8CB3EF44-71D3-4DDC-9C5F-420BCBB2F030}" sibTransId="{0F18E652-5029-48E1-A1D1-E7DC0F4EE1A0}"/>
    <dgm:cxn modelId="{16EC975B-6CEC-4C36-B9CF-C3EE9D2BC4FD}" type="presOf" srcId="{4A2539BC-DDD3-4F28-B8AC-7F570740438B}" destId="{88DCA564-52EE-4FC4-A43E-A1B9F7C338EC}" srcOrd="0" destOrd="0" presId="urn:microsoft.com/office/officeart/2008/layout/LinedList"/>
    <dgm:cxn modelId="{22535041-1EE8-43B6-BA92-B53F0F10887B}" srcId="{2731198B-DD2B-405C-AC05-A93DCCA8654A}" destId="{189FA758-AF6F-4CCA-91B7-A5280D502D49}" srcOrd="1" destOrd="0" parTransId="{6EC62899-694E-41FA-B2A8-614EA8CE347F}" sibTransId="{58E15B87-1096-49D2-944E-64A35B7682D5}"/>
    <dgm:cxn modelId="{D340C873-DBA0-4AA7-80CA-6CB1DDE4258D}" srcId="{2731198B-DD2B-405C-AC05-A93DCCA8654A}" destId="{D336B403-C4EF-4355-8870-0F37D2EF5007}" srcOrd="2" destOrd="0" parTransId="{247B7463-A7CD-4001-8AD4-6BA34D7F5E5B}" sibTransId="{DDD66B44-1C2E-4BDC-90DA-80D48BF671CE}"/>
    <dgm:cxn modelId="{49481A56-4420-4EC9-AC5C-787D5DE71A9A}" type="presOf" srcId="{2731198B-DD2B-405C-AC05-A93DCCA8654A}" destId="{8D0E9745-8758-4523-BFD9-5B2AE905D8A0}" srcOrd="0" destOrd="0" presId="urn:microsoft.com/office/officeart/2008/layout/LinedList"/>
    <dgm:cxn modelId="{E8723796-8FB3-45EB-A4A2-548228B7A541}" type="presOf" srcId="{4A9913A8-1A33-41E5-AD48-D75BAE47122B}" destId="{3597135C-56E0-4EEF-9B1D-B15466694057}" srcOrd="0" destOrd="0" presId="urn:microsoft.com/office/officeart/2008/layout/LinedList"/>
    <dgm:cxn modelId="{04A7D996-F7DC-42CA-8E34-622F7D50B905}" srcId="{2731198B-DD2B-405C-AC05-A93DCCA8654A}" destId="{4A9913A8-1A33-41E5-AD48-D75BAE47122B}" srcOrd="4" destOrd="0" parTransId="{8455FAE1-D1E6-40D5-A1AE-57DB1BEE20D0}" sibTransId="{532306CF-1673-435E-AF39-FB76E31E651F}"/>
    <dgm:cxn modelId="{039F4FB0-267A-47F9-AB89-48AC3A62E0DC}" type="presOf" srcId="{D336B403-C4EF-4355-8870-0F37D2EF5007}" destId="{BD20207A-61F2-4D53-8C0A-9B0179DA2D4B}" srcOrd="0" destOrd="0" presId="urn:microsoft.com/office/officeart/2008/layout/LinedList"/>
    <dgm:cxn modelId="{2812A5D3-9023-411F-A605-533A96111E96}" type="presOf" srcId="{189FA758-AF6F-4CCA-91B7-A5280D502D49}" destId="{FBB192F9-2CF0-4081-9122-4C09F71D45D0}" srcOrd="0" destOrd="0" presId="urn:microsoft.com/office/officeart/2008/layout/LinedList"/>
    <dgm:cxn modelId="{B6C33E11-BAE0-4E78-B844-D06357CA4292}" type="presParOf" srcId="{8D0E9745-8758-4523-BFD9-5B2AE905D8A0}" destId="{4C77EC39-9656-40C8-A3BE-611ED7E88ED5}" srcOrd="0" destOrd="0" presId="urn:microsoft.com/office/officeart/2008/layout/LinedList"/>
    <dgm:cxn modelId="{7EFFAB10-0457-46D5-9557-7821C98B012F}" type="presParOf" srcId="{8D0E9745-8758-4523-BFD9-5B2AE905D8A0}" destId="{905F533E-BDE9-4B6B-B804-916403EEB3A2}" srcOrd="1" destOrd="0" presId="urn:microsoft.com/office/officeart/2008/layout/LinedList"/>
    <dgm:cxn modelId="{B5BC5B15-85EB-4896-94B9-0FFF8FB4DFE9}" type="presParOf" srcId="{905F533E-BDE9-4B6B-B804-916403EEB3A2}" destId="{88DCA564-52EE-4FC4-A43E-A1B9F7C338EC}" srcOrd="0" destOrd="0" presId="urn:microsoft.com/office/officeart/2008/layout/LinedList"/>
    <dgm:cxn modelId="{192F590B-1965-40D7-861B-299008FB4402}" type="presParOf" srcId="{905F533E-BDE9-4B6B-B804-916403EEB3A2}" destId="{99342A57-CC05-4BAE-8323-E897BCA7A339}" srcOrd="1" destOrd="0" presId="urn:microsoft.com/office/officeart/2008/layout/LinedList"/>
    <dgm:cxn modelId="{F7919AE5-F7B4-4A82-88BE-262732E388BE}" type="presParOf" srcId="{8D0E9745-8758-4523-BFD9-5B2AE905D8A0}" destId="{4EF89EF4-690A-4732-B07A-D325DFE9486B}" srcOrd="2" destOrd="0" presId="urn:microsoft.com/office/officeart/2008/layout/LinedList"/>
    <dgm:cxn modelId="{3C277370-3099-49A9-9B66-4C24CA92631D}" type="presParOf" srcId="{8D0E9745-8758-4523-BFD9-5B2AE905D8A0}" destId="{63D0456A-08FB-4635-80C5-931D91E74E7B}" srcOrd="3" destOrd="0" presId="urn:microsoft.com/office/officeart/2008/layout/LinedList"/>
    <dgm:cxn modelId="{80A41620-C1CE-49B8-8616-A8CC158CACDB}" type="presParOf" srcId="{63D0456A-08FB-4635-80C5-931D91E74E7B}" destId="{FBB192F9-2CF0-4081-9122-4C09F71D45D0}" srcOrd="0" destOrd="0" presId="urn:microsoft.com/office/officeart/2008/layout/LinedList"/>
    <dgm:cxn modelId="{FC4E5B2D-FFDE-4576-9D31-9A4319F16790}" type="presParOf" srcId="{63D0456A-08FB-4635-80C5-931D91E74E7B}" destId="{7E685A12-0412-40E2-A5B6-EB51AA1FAB8D}" srcOrd="1" destOrd="0" presId="urn:microsoft.com/office/officeart/2008/layout/LinedList"/>
    <dgm:cxn modelId="{C894416F-F13C-4796-B99A-7FF9CF037798}" type="presParOf" srcId="{8D0E9745-8758-4523-BFD9-5B2AE905D8A0}" destId="{6FE9F9B5-3B1A-44EB-A269-BFF9BA198527}" srcOrd="4" destOrd="0" presId="urn:microsoft.com/office/officeart/2008/layout/LinedList"/>
    <dgm:cxn modelId="{90C33EFE-FD69-4B8F-80D4-F69744ED947F}" type="presParOf" srcId="{8D0E9745-8758-4523-BFD9-5B2AE905D8A0}" destId="{E6B901DC-1AD6-448A-AEC0-D8D5B7E3E79F}" srcOrd="5" destOrd="0" presId="urn:microsoft.com/office/officeart/2008/layout/LinedList"/>
    <dgm:cxn modelId="{7733AD98-1A6E-4E5C-9F6B-280BFE5C100F}" type="presParOf" srcId="{E6B901DC-1AD6-448A-AEC0-D8D5B7E3E79F}" destId="{BD20207A-61F2-4D53-8C0A-9B0179DA2D4B}" srcOrd="0" destOrd="0" presId="urn:microsoft.com/office/officeart/2008/layout/LinedList"/>
    <dgm:cxn modelId="{BE4C7487-1668-4474-AD03-F428A443B721}" type="presParOf" srcId="{E6B901DC-1AD6-448A-AEC0-D8D5B7E3E79F}" destId="{39AB8661-8124-4FEA-AA36-BF68C072C1D0}" srcOrd="1" destOrd="0" presId="urn:microsoft.com/office/officeart/2008/layout/LinedList"/>
    <dgm:cxn modelId="{314D95FD-CD95-43E3-B0A6-AA74F5962DBF}" type="presParOf" srcId="{8D0E9745-8758-4523-BFD9-5B2AE905D8A0}" destId="{9BC0163D-06BD-4FD9-BBC9-2D519116EB70}" srcOrd="6" destOrd="0" presId="urn:microsoft.com/office/officeart/2008/layout/LinedList"/>
    <dgm:cxn modelId="{88BC2300-47D3-4825-80E9-6295549ABC41}" type="presParOf" srcId="{8D0E9745-8758-4523-BFD9-5B2AE905D8A0}" destId="{A1883DC1-0DF5-4FF2-B072-339398F6284C}" srcOrd="7" destOrd="0" presId="urn:microsoft.com/office/officeart/2008/layout/LinedList"/>
    <dgm:cxn modelId="{76D5825A-4CBD-4226-853D-159C486E90E1}" type="presParOf" srcId="{A1883DC1-0DF5-4FF2-B072-339398F6284C}" destId="{0C6D82BD-A7A4-4119-8B53-999920A7EE5D}" srcOrd="0" destOrd="0" presId="urn:microsoft.com/office/officeart/2008/layout/LinedList"/>
    <dgm:cxn modelId="{DC438A05-89DF-43EB-AB44-8F2C0FFDBE3F}" type="presParOf" srcId="{A1883DC1-0DF5-4FF2-B072-339398F6284C}" destId="{130EC8F1-0367-4B2A-B256-2BFB8308BE9F}" srcOrd="1" destOrd="0" presId="urn:microsoft.com/office/officeart/2008/layout/LinedList"/>
    <dgm:cxn modelId="{FE5F7097-2211-4259-ABBC-AEECED4F4DD1}" type="presParOf" srcId="{8D0E9745-8758-4523-BFD9-5B2AE905D8A0}" destId="{BC7DF08D-990B-4824-8E2B-13F45BCA5BB0}" srcOrd="8" destOrd="0" presId="urn:microsoft.com/office/officeart/2008/layout/LinedList"/>
    <dgm:cxn modelId="{65A1CF80-EF53-4FAC-B6A6-C6EF55C38742}" type="presParOf" srcId="{8D0E9745-8758-4523-BFD9-5B2AE905D8A0}" destId="{03B3F3C8-962F-4F60-9A69-67780BD5F73A}" srcOrd="9" destOrd="0" presId="urn:microsoft.com/office/officeart/2008/layout/LinedList"/>
    <dgm:cxn modelId="{9772C2C5-896A-4790-ABA3-DB6A53D1852F}" type="presParOf" srcId="{03B3F3C8-962F-4F60-9A69-67780BD5F73A}" destId="{3597135C-56E0-4EEF-9B1D-B15466694057}" srcOrd="0" destOrd="0" presId="urn:microsoft.com/office/officeart/2008/layout/LinedList"/>
    <dgm:cxn modelId="{7C04EE0A-0DE4-4634-8A13-D03B63AB13D8}" type="presParOf" srcId="{03B3F3C8-962F-4F60-9A69-67780BD5F73A}" destId="{3A715CB4-FE0C-45F3-8560-6207DBE120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24851-1CB4-4E63-9751-34D57F8275E6}">
      <dsp:nvSpPr>
        <dsp:cNvPr id="0" name=""/>
        <dsp:cNvSpPr/>
      </dsp:nvSpPr>
      <dsp:spPr>
        <a:xfrm>
          <a:off x="0" y="2248"/>
          <a:ext cx="604613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D5AECD-7DD4-43FE-AD26-1E286BFAA971}">
      <dsp:nvSpPr>
        <dsp:cNvPr id="0" name=""/>
        <dsp:cNvSpPr/>
      </dsp:nvSpPr>
      <dsp:spPr>
        <a:xfrm>
          <a:off x="0" y="2248"/>
          <a:ext cx="6046132" cy="766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7.7 million people in India affected by land conflicts over 2.5 million hectares of land.</a:t>
          </a:r>
        </a:p>
      </dsp:txBody>
      <dsp:txXfrm>
        <a:off x="0" y="2248"/>
        <a:ext cx="6046132" cy="766894"/>
      </dsp:txXfrm>
    </dsp:sp>
    <dsp:sp modelId="{69CB8D5D-7C28-407C-804C-93A78D088427}">
      <dsp:nvSpPr>
        <dsp:cNvPr id="0" name=""/>
        <dsp:cNvSpPr/>
      </dsp:nvSpPr>
      <dsp:spPr>
        <a:xfrm>
          <a:off x="0" y="769143"/>
          <a:ext cx="6046132" cy="0"/>
        </a:xfrm>
        <a:prstGeom prst="line">
          <a:avLst/>
        </a:prstGeom>
        <a:gradFill rotWithShape="0">
          <a:gsLst>
            <a:gs pos="0">
              <a:schemeClr val="accent2">
                <a:hueOff val="-289240"/>
                <a:satOff val="-1985"/>
                <a:lumOff val="1020"/>
                <a:alphaOff val="0"/>
                <a:tint val="96000"/>
                <a:lumMod val="104000"/>
              </a:schemeClr>
            </a:gs>
            <a:gs pos="100000">
              <a:schemeClr val="accent2">
                <a:hueOff val="-289240"/>
                <a:satOff val="-1985"/>
                <a:lumOff val="102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89240"/>
              <a:satOff val="-1985"/>
              <a:lumOff val="102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E50C9B-A109-4F28-95F4-37F3BEC577FD}">
      <dsp:nvSpPr>
        <dsp:cNvPr id="0" name=""/>
        <dsp:cNvSpPr/>
      </dsp:nvSpPr>
      <dsp:spPr>
        <a:xfrm>
          <a:off x="0" y="769143"/>
          <a:ext cx="6046132" cy="766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Conflicts threaten investments worth over Rs 14 lakh crore crucial for India's development.</a:t>
          </a:r>
        </a:p>
      </dsp:txBody>
      <dsp:txXfrm>
        <a:off x="0" y="769143"/>
        <a:ext cx="6046132" cy="766894"/>
      </dsp:txXfrm>
    </dsp:sp>
    <dsp:sp modelId="{B4CF5085-545B-4467-BAB7-911FE25C0076}">
      <dsp:nvSpPr>
        <dsp:cNvPr id="0" name=""/>
        <dsp:cNvSpPr/>
      </dsp:nvSpPr>
      <dsp:spPr>
        <a:xfrm>
          <a:off x="0" y="1536038"/>
          <a:ext cx="6046132" cy="0"/>
        </a:xfrm>
        <a:prstGeom prst="line">
          <a:avLst/>
        </a:prstGeom>
        <a:gradFill rotWithShape="0">
          <a:gsLst>
            <a:gs pos="0">
              <a:schemeClr val="accent2">
                <a:hueOff val="-578480"/>
                <a:satOff val="-3970"/>
                <a:lumOff val="2039"/>
                <a:alphaOff val="0"/>
                <a:tint val="96000"/>
                <a:lumMod val="104000"/>
              </a:schemeClr>
            </a:gs>
            <a:gs pos="100000">
              <a:schemeClr val="accent2">
                <a:hueOff val="-578480"/>
                <a:satOff val="-3970"/>
                <a:lumOff val="2039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78480"/>
              <a:satOff val="-3970"/>
              <a:lumOff val="2039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154A88-74D8-4635-8BFE-896191CA6F4D}">
      <dsp:nvSpPr>
        <dsp:cNvPr id="0" name=""/>
        <dsp:cNvSpPr/>
      </dsp:nvSpPr>
      <dsp:spPr>
        <a:xfrm>
          <a:off x="0" y="1536038"/>
          <a:ext cx="6046132" cy="766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Land disputes account for 25% of all cases in Indian courts, with 30% related to acquisition.</a:t>
          </a:r>
        </a:p>
      </dsp:txBody>
      <dsp:txXfrm>
        <a:off x="0" y="1536038"/>
        <a:ext cx="6046132" cy="766894"/>
      </dsp:txXfrm>
    </dsp:sp>
    <dsp:sp modelId="{1EF998DA-1E9E-46BD-8CCF-683C16DAFBB9}">
      <dsp:nvSpPr>
        <dsp:cNvPr id="0" name=""/>
        <dsp:cNvSpPr/>
      </dsp:nvSpPr>
      <dsp:spPr>
        <a:xfrm>
          <a:off x="0" y="2302932"/>
          <a:ext cx="6046132" cy="0"/>
        </a:xfrm>
        <a:prstGeom prst="line">
          <a:avLst/>
        </a:prstGeom>
        <a:gradFill rotWithShape="0">
          <a:gsLst>
            <a:gs pos="0">
              <a:schemeClr val="accent2">
                <a:hueOff val="-867720"/>
                <a:satOff val="-5954"/>
                <a:lumOff val="3059"/>
                <a:alphaOff val="0"/>
                <a:tint val="96000"/>
                <a:lumMod val="104000"/>
              </a:schemeClr>
            </a:gs>
            <a:gs pos="100000">
              <a:schemeClr val="accent2">
                <a:hueOff val="-867720"/>
                <a:satOff val="-5954"/>
                <a:lumOff val="3059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67720"/>
              <a:satOff val="-5954"/>
              <a:lumOff val="3059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1FBF30-77FA-4877-8AF8-7D1A0D3B5ECE}">
      <dsp:nvSpPr>
        <dsp:cNvPr id="0" name=""/>
        <dsp:cNvSpPr/>
      </dsp:nvSpPr>
      <dsp:spPr>
        <a:xfrm>
          <a:off x="0" y="2302932"/>
          <a:ext cx="6046132" cy="766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66% of all civil cases in India related to land or property disputes.</a:t>
          </a:r>
        </a:p>
      </dsp:txBody>
      <dsp:txXfrm>
        <a:off x="0" y="2302932"/>
        <a:ext cx="6046132" cy="766894"/>
      </dsp:txXfrm>
    </dsp:sp>
    <dsp:sp modelId="{C8811387-0FCF-4ED3-9A39-4F7023A830CB}">
      <dsp:nvSpPr>
        <dsp:cNvPr id="0" name=""/>
        <dsp:cNvSpPr/>
      </dsp:nvSpPr>
      <dsp:spPr>
        <a:xfrm>
          <a:off x="0" y="3069827"/>
          <a:ext cx="6046132" cy="0"/>
        </a:xfrm>
        <a:prstGeom prst="line">
          <a:avLst/>
        </a:prstGeom>
        <a:gradFill rotWithShape="0">
          <a:gsLst>
            <a:gs pos="0">
              <a:schemeClr val="accent2">
                <a:hueOff val="-1156960"/>
                <a:satOff val="-7939"/>
                <a:lumOff val="4078"/>
                <a:alphaOff val="0"/>
                <a:tint val="96000"/>
                <a:lumMod val="104000"/>
              </a:schemeClr>
            </a:gs>
            <a:gs pos="100000">
              <a:schemeClr val="accent2">
                <a:hueOff val="-1156960"/>
                <a:satOff val="-7939"/>
                <a:lumOff val="4078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56960"/>
              <a:satOff val="-7939"/>
              <a:lumOff val="4078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4E0726-EFC3-4B29-979F-8F324C5FFAC1}">
      <dsp:nvSpPr>
        <dsp:cNvPr id="0" name=""/>
        <dsp:cNvSpPr/>
      </dsp:nvSpPr>
      <dsp:spPr>
        <a:xfrm>
          <a:off x="0" y="3069827"/>
          <a:ext cx="6046132" cy="766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Average pendency of a land acquisition dispute case is 20 years.</a:t>
          </a:r>
        </a:p>
      </dsp:txBody>
      <dsp:txXfrm>
        <a:off x="0" y="3069827"/>
        <a:ext cx="6046132" cy="766894"/>
      </dsp:txXfrm>
    </dsp:sp>
    <dsp:sp modelId="{F8A46E28-3ADF-400C-87E8-1C09E346F07C}">
      <dsp:nvSpPr>
        <dsp:cNvPr id="0" name=""/>
        <dsp:cNvSpPr/>
      </dsp:nvSpPr>
      <dsp:spPr>
        <a:xfrm>
          <a:off x="0" y="3836722"/>
          <a:ext cx="6046132" cy="0"/>
        </a:xfrm>
        <a:prstGeom prst="line">
          <a:avLst/>
        </a:prstGeom>
        <a:gradFill rotWithShape="0">
          <a:gsLst>
            <a:gs pos="0">
              <a:schemeClr val="accent2">
                <a:hueOff val="-1446200"/>
                <a:satOff val="-9924"/>
                <a:lumOff val="5098"/>
                <a:alphaOff val="0"/>
                <a:tint val="96000"/>
                <a:lumMod val="104000"/>
              </a:schemeClr>
            </a:gs>
            <a:gs pos="100000">
              <a:schemeClr val="accent2">
                <a:hueOff val="-1446200"/>
                <a:satOff val="-9924"/>
                <a:lumOff val="5098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446200"/>
              <a:satOff val="-9924"/>
              <a:lumOff val="5098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5A3B4B-30EF-418B-B60E-CF1229A791E2}">
      <dsp:nvSpPr>
        <dsp:cNvPr id="0" name=""/>
        <dsp:cNvSpPr/>
      </dsp:nvSpPr>
      <dsp:spPr>
        <a:xfrm>
          <a:off x="0" y="3836722"/>
          <a:ext cx="6046132" cy="766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Finding a solution to land conflict is the foremost policy challenge for the Indian government.</a:t>
          </a:r>
        </a:p>
      </dsp:txBody>
      <dsp:txXfrm>
        <a:off x="0" y="3836722"/>
        <a:ext cx="6046132" cy="7668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24851-1CB4-4E63-9751-34D57F8275E6}">
      <dsp:nvSpPr>
        <dsp:cNvPr id="0" name=""/>
        <dsp:cNvSpPr/>
      </dsp:nvSpPr>
      <dsp:spPr>
        <a:xfrm>
          <a:off x="0" y="390"/>
          <a:ext cx="604613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D5AECD-7DD4-43FE-AD26-1E286BFAA971}">
      <dsp:nvSpPr>
        <dsp:cNvPr id="0" name=""/>
        <dsp:cNvSpPr/>
      </dsp:nvSpPr>
      <dsp:spPr>
        <a:xfrm>
          <a:off x="0" y="390"/>
          <a:ext cx="6040228" cy="1144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Decentralized and distributed ledger technology can enable transparency and accountability in land transactions, ensuring that the land ownership records are immutable and tamper-proof.</a:t>
          </a:r>
        </a:p>
      </dsp:txBody>
      <dsp:txXfrm>
        <a:off x="0" y="390"/>
        <a:ext cx="6040228" cy="1144678"/>
      </dsp:txXfrm>
    </dsp:sp>
    <dsp:sp modelId="{F2062861-AA74-41B7-8CEA-A2C562E7E1DB}">
      <dsp:nvSpPr>
        <dsp:cNvPr id="0" name=""/>
        <dsp:cNvSpPr/>
      </dsp:nvSpPr>
      <dsp:spPr>
        <a:xfrm>
          <a:off x="0" y="1145068"/>
          <a:ext cx="6046132" cy="0"/>
        </a:xfrm>
        <a:prstGeom prst="line">
          <a:avLst/>
        </a:prstGeom>
        <a:gradFill rotWithShape="0">
          <a:gsLst>
            <a:gs pos="0">
              <a:schemeClr val="accent2">
                <a:hueOff val="-361550"/>
                <a:satOff val="-2481"/>
                <a:lumOff val="1275"/>
                <a:alphaOff val="0"/>
                <a:tint val="96000"/>
                <a:lumMod val="104000"/>
              </a:schemeClr>
            </a:gs>
            <a:gs pos="100000">
              <a:schemeClr val="accent2">
                <a:hueOff val="-361550"/>
                <a:satOff val="-2481"/>
                <a:lumOff val="1275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361550"/>
              <a:satOff val="-2481"/>
              <a:lumOff val="1275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E8C046-5CBF-4058-B432-C037E1782253}">
      <dsp:nvSpPr>
        <dsp:cNvPr id="0" name=""/>
        <dsp:cNvSpPr/>
      </dsp:nvSpPr>
      <dsp:spPr>
        <a:xfrm>
          <a:off x="0" y="1145068"/>
          <a:ext cx="6040228" cy="1203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use of smart contracts on blockchain can enable automatic execution of property transactions, reducing the need for intermediaries and speeding up the process of land acquisition.</a:t>
          </a:r>
          <a:endParaRPr lang="en-IN" sz="1600" kern="1200" dirty="0"/>
        </a:p>
      </dsp:txBody>
      <dsp:txXfrm>
        <a:off x="0" y="1145068"/>
        <a:ext cx="6040228" cy="1203517"/>
      </dsp:txXfrm>
    </dsp:sp>
    <dsp:sp modelId="{238A0C54-2088-403C-A210-2727BDE479BD}">
      <dsp:nvSpPr>
        <dsp:cNvPr id="0" name=""/>
        <dsp:cNvSpPr/>
      </dsp:nvSpPr>
      <dsp:spPr>
        <a:xfrm>
          <a:off x="0" y="2348586"/>
          <a:ext cx="6046132" cy="0"/>
        </a:xfrm>
        <a:prstGeom prst="line">
          <a:avLst/>
        </a:prstGeom>
        <a:gradFill rotWithShape="0">
          <a:gsLst>
            <a:gs pos="0">
              <a:schemeClr val="accent2">
                <a:hueOff val="-723100"/>
                <a:satOff val="-4962"/>
                <a:lumOff val="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23100"/>
                <a:satOff val="-4962"/>
                <a:lumOff val="2549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23100"/>
              <a:satOff val="-4962"/>
              <a:lumOff val="2549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5D9E41-2EF5-4278-8EC5-C3BA60995394}">
      <dsp:nvSpPr>
        <dsp:cNvPr id="0" name=""/>
        <dsp:cNvSpPr/>
      </dsp:nvSpPr>
      <dsp:spPr>
        <a:xfrm>
          <a:off x="0" y="2348586"/>
          <a:ext cx="6040228" cy="1104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Blockchain-based land registry systems can ensure non-repudiation, where the authenticity and integrity of property transactions cannot be disputed.</a:t>
          </a:r>
          <a:endParaRPr lang="en-IN" sz="1600" kern="1200" dirty="0"/>
        </a:p>
      </dsp:txBody>
      <dsp:txXfrm>
        <a:off x="0" y="2348586"/>
        <a:ext cx="6040228" cy="1104510"/>
      </dsp:txXfrm>
    </dsp:sp>
    <dsp:sp modelId="{33FD17A4-726E-4244-AB53-11C3A653E985}">
      <dsp:nvSpPr>
        <dsp:cNvPr id="0" name=""/>
        <dsp:cNvSpPr/>
      </dsp:nvSpPr>
      <dsp:spPr>
        <a:xfrm>
          <a:off x="0" y="3453096"/>
          <a:ext cx="6046132" cy="0"/>
        </a:xfrm>
        <a:prstGeom prst="line">
          <a:avLst/>
        </a:prstGeom>
        <a:gradFill rotWithShape="0">
          <a:gsLst>
            <a:gs pos="0">
              <a:schemeClr val="accent2">
                <a:hueOff val="-1084650"/>
                <a:satOff val="-7443"/>
                <a:lumOff val="3824"/>
                <a:alphaOff val="0"/>
                <a:tint val="96000"/>
                <a:lumMod val="104000"/>
              </a:schemeClr>
            </a:gs>
            <a:gs pos="100000">
              <a:schemeClr val="accent2">
                <a:hueOff val="-1084650"/>
                <a:satOff val="-7443"/>
                <a:lumOff val="3824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084650"/>
              <a:satOff val="-7443"/>
              <a:lumOff val="3824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2B3D67-8E98-48FC-A0EB-F4ECE33F17D1}">
      <dsp:nvSpPr>
        <dsp:cNvPr id="0" name=""/>
        <dsp:cNvSpPr/>
      </dsp:nvSpPr>
      <dsp:spPr>
        <a:xfrm>
          <a:off x="0" y="3453096"/>
          <a:ext cx="6046132" cy="950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With highly secure and encrypted data storage, blockchain can help prevent fraudulent practices like land grabbing and document forgery.</a:t>
          </a:r>
          <a:endParaRPr lang="en-IN" sz="1600" kern="1200" dirty="0"/>
        </a:p>
      </dsp:txBody>
      <dsp:txXfrm>
        <a:off x="0" y="3453096"/>
        <a:ext cx="6046132" cy="950192"/>
      </dsp:txXfrm>
    </dsp:sp>
    <dsp:sp modelId="{BEBA25F6-ED29-44B9-84BD-C67756383852}">
      <dsp:nvSpPr>
        <dsp:cNvPr id="0" name=""/>
        <dsp:cNvSpPr/>
      </dsp:nvSpPr>
      <dsp:spPr>
        <a:xfrm>
          <a:off x="0" y="4403289"/>
          <a:ext cx="6046132" cy="0"/>
        </a:xfrm>
        <a:prstGeom prst="line">
          <a:avLst/>
        </a:prstGeom>
        <a:gradFill rotWithShape="0">
          <a:gsLst>
            <a:gs pos="0">
              <a:schemeClr val="accent2">
                <a:hueOff val="-1446200"/>
                <a:satOff val="-9924"/>
                <a:lumOff val="5098"/>
                <a:alphaOff val="0"/>
                <a:tint val="96000"/>
                <a:lumMod val="104000"/>
              </a:schemeClr>
            </a:gs>
            <a:gs pos="100000">
              <a:schemeClr val="accent2">
                <a:hueOff val="-1446200"/>
                <a:satOff val="-9924"/>
                <a:lumOff val="5098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446200"/>
              <a:satOff val="-9924"/>
              <a:lumOff val="5098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E3C8EE-62B3-45E1-B767-2AA78D950D7D}">
      <dsp:nvSpPr>
        <dsp:cNvPr id="0" name=""/>
        <dsp:cNvSpPr/>
      </dsp:nvSpPr>
      <dsp:spPr>
        <a:xfrm>
          <a:off x="0" y="4403289"/>
          <a:ext cx="6046132" cy="961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B</a:t>
          </a:r>
          <a:r>
            <a:rPr lang="en-US" sz="1600" kern="1200" dirty="0"/>
            <a:t>lockchain can also enable efficient tracking and management of land records, reducing the pendency of land dispute cases and improving access to justice for all.</a:t>
          </a:r>
          <a:endParaRPr lang="en-IN" sz="1600" kern="1200" dirty="0"/>
        </a:p>
      </dsp:txBody>
      <dsp:txXfrm>
        <a:off x="0" y="4403289"/>
        <a:ext cx="6046132" cy="9614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7EC39-9656-40C8-A3BE-611ED7E88ED5}">
      <dsp:nvSpPr>
        <dsp:cNvPr id="0" name=""/>
        <dsp:cNvSpPr/>
      </dsp:nvSpPr>
      <dsp:spPr>
        <a:xfrm>
          <a:off x="0" y="381"/>
          <a:ext cx="99059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CA564-52EE-4FC4-A43E-A1B9F7C338EC}">
      <dsp:nvSpPr>
        <dsp:cNvPr id="0" name=""/>
        <dsp:cNvSpPr/>
      </dsp:nvSpPr>
      <dsp:spPr>
        <a:xfrm>
          <a:off x="0" y="381"/>
          <a:ext cx="9905998" cy="62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Raj Tripathi 2019B4A70869H</a:t>
          </a:r>
          <a:endParaRPr lang="en-US" sz="2800" kern="1200"/>
        </a:p>
      </dsp:txBody>
      <dsp:txXfrm>
        <a:off x="0" y="381"/>
        <a:ext cx="9905998" cy="624687"/>
      </dsp:txXfrm>
    </dsp:sp>
    <dsp:sp modelId="{4EF89EF4-690A-4732-B07A-D325DFE9486B}">
      <dsp:nvSpPr>
        <dsp:cNvPr id="0" name=""/>
        <dsp:cNvSpPr/>
      </dsp:nvSpPr>
      <dsp:spPr>
        <a:xfrm>
          <a:off x="0" y="625069"/>
          <a:ext cx="99059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192F9-2CF0-4081-9122-4C09F71D45D0}">
      <dsp:nvSpPr>
        <dsp:cNvPr id="0" name=""/>
        <dsp:cNvSpPr/>
      </dsp:nvSpPr>
      <dsp:spPr>
        <a:xfrm>
          <a:off x="0" y="625069"/>
          <a:ext cx="9905998" cy="62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Pranjal Jasani 2019B4A70831H</a:t>
          </a:r>
          <a:endParaRPr lang="en-US" sz="2800" kern="1200"/>
        </a:p>
      </dsp:txBody>
      <dsp:txXfrm>
        <a:off x="0" y="625069"/>
        <a:ext cx="9905998" cy="624687"/>
      </dsp:txXfrm>
    </dsp:sp>
    <dsp:sp modelId="{6FE9F9B5-3B1A-44EB-A269-BFF9BA198527}">
      <dsp:nvSpPr>
        <dsp:cNvPr id="0" name=""/>
        <dsp:cNvSpPr/>
      </dsp:nvSpPr>
      <dsp:spPr>
        <a:xfrm>
          <a:off x="0" y="1249756"/>
          <a:ext cx="99059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0207A-61F2-4D53-8C0A-9B0179DA2D4B}">
      <dsp:nvSpPr>
        <dsp:cNvPr id="0" name=""/>
        <dsp:cNvSpPr/>
      </dsp:nvSpPr>
      <dsp:spPr>
        <a:xfrm>
          <a:off x="0" y="1249756"/>
          <a:ext cx="9905998" cy="62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Utkarsh Tiwari 2019B1A71147H</a:t>
          </a:r>
          <a:endParaRPr lang="en-US" sz="2800" kern="1200"/>
        </a:p>
      </dsp:txBody>
      <dsp:txXfrm>
        <a:off x="0" y="1249756"/>
        <a:ext cx="9905998" cy="624687"/>
      </dsp:txXfrm>
    </dsp:sp>
    <dsp:sp modelId="{9BC0163D-06BD-4FD9-BBC9-2D519116EB70}">
      <dsp:nvSpPr>
        <dsp:cNvPr id="0" name=""/>
        <dsp:cNvSpPr/>
      </dsp:nvSpPr>
      <dsp:spPr>
        <a:xfrm>
          <a:off x="0" y="1874444"/>
          <a:ext cx="99059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D82BD-A7A4-4119-8B53-999920A7EE5D}">
      <dsp:nvSpPr>
        <dsp:cNvPr id="0" name=""/>
        <dsp:cNvSpPr/>
      </dsp:nvSpPr>
      <dsp:spPr>
        <a:xfrm>
          <a:off x="0" y="1874444"/>
          <a:ext cx="9905998" cy="62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Satvik Omar 2019B4A70933H</a:t>
          </a:r>
          <a:endParaRPr lang="en-US" sz="2800" kern="1200"/>
        </a:p>
      </dsp:txBody>
      <dsp:txXfrm>
        <a:off x="0" y="1874444"/>
        <a:ext cx="9905998" cy="624687"/>
      </dsp:txXfrm>
    </dsp:sp>
    <dsp:sp modelId="{BC7DF08D-990B-4824-8E2B-13F45BCA5BB0}">
      <dsp:nvSpPr>
        <dsp:cNvPr id="0" name=""/>
        <dsp:cNvSpPr/>
      </dsp:nvSpPr>
      <dsp:spPr>
        <a:xfrm>
          <a:off x="0" y="2499131"/>
          <a:ext cx="99059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7135C-56E0-4EEF-9B1D-B15466694057}">
      <dsp:nvSpPr>
        <dsp:cNvPr id="0" name=""/>
        <dsp:cNvSpPr/>
      </dsp:nvSpPr>
      <dsp:spPr>
        <a:xfrm>
          <a:off x="0" y="2499131"/>
          <a:ext cx="9905998" cy="62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Shashank Pratap Singh 2019B4A70956H</a:t>
          </a:r>
          <a:endParaRPr lang="en-US" sz="2800" kern="1200"/>
        </a:p>
      </dsp:txBody>
      <dsp:txXfrm>
        <a:off x="0" y="2499131"/>
        <a:ext cx="9905998" cy="624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4AEB-E424-4D01-9421-4DB4AE1075F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80CE-C979-452C-B76C-5D8393F0F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59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4AEB-E424-4D01-9421-4DB4AE1075F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80CE-C979-452C-B76C-5D8393F0F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62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4AEB-E424-4D01-9421-4DB4AE1075F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80CE-C979-452C-B76C-5D8393F0F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17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4AEB-E424-4D01-9421-4DB4AE1075F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80CE-C979-452C-B76C-5D8393F0F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513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4AEB-E424-4D01-9421-4DB4AE1075F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80CE-C979-452C-B76C-5D8393F0F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619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4AEB-E424-4D01-9421-4DB4AE1075F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80CE-C979-452C-B76C-5D8393F0F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383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4AEB-E424-4D01-9421-4DB4AE1075F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80CE-C979-452C-B76C-5D8393F0F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761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4AEB-E424-4D01-9421-4DB4AE1075F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80CE-C979-452C-B76C-5D8393F0F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426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4AEB-E424-4D01-9421-4DB4AE1075F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80CE-C979-452C-B76C-5D8393F0F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4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4AEB-E424-4D01-9421-4DB4AE1075F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80CE-C979-452C-B76C-5D8393F0F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41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4AEB-E424-4D01-9421-4DB4AE1075F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80CE-C979-452C-B76C-5D8393F0F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79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4AEB-E424-4D01-9421-4DB4AE1075F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80CE-C979-452C-B76C-5D8393F0F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2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4AEB-E424-4D01-9421-4DB4AE1075F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80CE-C979-452C-B76C-5D8393F0F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43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4AEB-E424-4D01-9421-4DB4AE1075F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80CE-C979-452C-B76C-5D8393F0F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185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4AEB-E424-4D01-9421-4DB4AE1075F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80CE-C979-452C-B76C-5D8393F0F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22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4AEB-E424-4D01-9421-4DB4AE1075F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80CE-C979-452C-B76C-5D8393F0F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28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8474AEB-E424-4D01-9421-4DB4AE1075F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EC880CE-C979-452C-B76C-5D8393F0F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90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8474AEB-E424-4D01-9421-4DB4AE1075F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EC880CE-C979-452C-B76C-5D8393F0F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585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4430-B003-8B3D-1A05-6032FD369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5098" y="609600"/>
            <a:ext cx="4798142" cy="3642851"/>
          </a:xfrm>
        </p:spPr>
        <p:txBody>
          <a:bodyPr>
            <a:normAutofit/>
          </a:bodyPr>
          <a:lstStyle/>
          <a:p>
            <a:r>
              <a:rPr lang="en-IN" dirty="0"/>
              <a:t>Land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32AF8-1B86-A4EF-7D56-2B43CD130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5098" y="4365523"/>
            <a:ext cx="4798140" cy="1793053"/>
          </a:xfrm>
        </p:spPr>
        <p:txBody>
          <a:bodyPr>
            <a:normAutofit/>
          </a:bodyPr>
          <a:lstStyle/>
          <a:p>
            <a:r>
              <a:rPr lang="en-IN" dirty="0"/>
              <a:t>Cryptography Term Project</a:t>
            </a:r>
          </a:p>
          <a:p>
            <a:r>
              <a:rPr lang="en-IN" dirty="0"/>
              <a:t>Group - 8</a:t>
            </a:r>
          </a:p>
          <a:p>
            <a:endParaRPr lang="en-IN" dirty="0"/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7A99F2EE-F838-1EE2-37E3-63A5EAC15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701410"/>
            <a:ext cx="5462001" cy="546200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61763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C13E-3612-6A83-5605-342F0C11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IN" sz="4000"/>
              <a:t>Why this?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37621F-3E53-4946-844E-C51246BFA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A64FE9-0F66-460B-89A3-79E9789ED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9DBA25F-9778-4AAE-BA46-C1D8CB68E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F1516AE-B8E6-AA55-B2C7-24A2D1A3BB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405090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778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C13E-3612-6A83-5605-342F0C11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1430179"/>
            <a:ext cx="3554964" cy="3675908"/>
          </a:xfrm>
        </p:spPr>
        <p:txBody>
          <a:bodyPr anchor="ctr">
            <a:normAutofit/>
          </a:bodyPr>
          <a:lstStyle/>
          <a:p>
            <a:r>
              <a:rPr lang="en-IN" sz="4000" dirty="0"/>
              <a:t>How is Blockchain helping to solve this?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37621F-3E53-4946-844E-C51246BFA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A64FE9-0F66-460B-89A3-79E9789ED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9DBA25F-9778-4AAE-BA46-C1D8CB68E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F1516AE-B8E6-AA55-B2C7-24A2D1A3BB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975906"/>
              </p:ext>
            </p:extLst>
          </p:nvPr>
        </p:nvGraphicFramePr>
        <p:xfrm>
          <a:off x="5054375" y="802433"/>
          <a:ext cx="6046133" cy="5365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179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F016-ADE3-BFAF-9712-B35E15B8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Meet Our Team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58A163-2F8F-0AFA-4EAC-2CF924EE00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666999"/>
          <a:ext cx="9905998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2498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59</TotalTime>
  <Words>254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Mesh</vt:lpstr>
      <vt:lpstr>Land Management System</vt:lpstr>
      <vt:lpstr>Why this?</vt:lpstr>
      <vt:lpstr>How is Blockchain helping to solve this?</vt:lpstr>
      <vt:lpstr>Meet Our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 Management System</dc:title>
  <dc:creator>Raj</dc:creator>
  <cp:lastModifiedBy>Raj</cp:lastModifiedBy>
  <cp:revision>1</cp:revision>
  <dcterms:created xsi:type="dcterms:W3CDTF">2023-03-24T15:49:45Z</dcterms:created>
  <dcterms:modified xsi:type="dcterms:W3CDTF">2023-03-24T16:49:34Z</dcterms:modified>
</cp:coreProperties>
</file>