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5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2070-2940-46A3-B544-5999DB1D9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E8E8-0CE3-44B5-A167-477E8FD7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2D2E-EB24-49AA-94B5-09E08A0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E5CC-A265-4FC8-A62B-4913871C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C16D-305F-42C5-803B-8C6433CB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D36D-2F95-4889-818B-B3B6AEE5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8D3BA-5499-494F-8786-FAF23017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06CC-453F-4AE3-B75F-8B17156A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FFA0-A64C-44F3-817F-83B2E435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25FC-91ED-409B-B294-CA9F0737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629BB-F0CF-4188-B669-37CB6C411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153D4-A6A6-43B9-BFD0-32D52DAC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06ED-2792-4280-B5A6-715A0ECB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6CD5-CE0A-4DB0-BD99-D8420BC1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A08B-F12A-4BAE-8DCC-4F2EE06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AC2D-1B06-4CBD-890F-5FBCDA19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6E1D-2A02-45C3-A43C-7293DEED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C1E7-A01C-4FE5-97DF-54A72307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C04F-5FA7-4727-B677-CF0B0BF3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23CB8-CC25-4A68-9317-11743831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DA63-417A-486C-B77F-9DBFAA96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7904-08DC-464B-9BE9-1EF00497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B6FA-A533-41A8-8162-237F1E39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DF5F-1BC2-4A0A-AF2B-9976989A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A38E-38EE-46A3-83B1-89A99466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3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3C3-6DAC-4CF0-9BEB-78DAC228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598B-3FDD-4B7A-877B-0DE5BA7E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40C08-AFFB-4F28-A61D-EEFB556B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5E18-71AA-4FFB-AB53-7665B7DF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5A1BA-BA39-4E9F-9B37-E57B9D42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921BA-CD8D-41EE-86AF-921F4D86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B9E0-792C-4CBB-8D1A-CF2FBD76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4660F-7964-4834-82D3-062B706D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08BC4-51A4-4A61-B32B-4587275E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D6C91-B686-4EB6-8257-448EE41C3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4664A-8764-4124-B29A-C98DFC63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BA77D-A6D6-4EBF-842B-200A7111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745F0-E2E3-4728-A11C-8C651240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A1A52-D0F3-4E57-BF50-0BD2EDF9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A664-DE91-4140-BF4D-763D6EAA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B9F44-1206-424A-839B-AA873938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E5F84-40EB-4A02-BE5F-7A506169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AC56A-4EE5-47DC-BB37-A95D6226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10EC5-643F-4CCE-A883-6D79EE0E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1006-9503-4420-9327-7C64063C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2368E-ABDA-4090-9937-F187529F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4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0721-F56C-464E-8A1F-E2EC7424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E7C9-6112-4720-836A-8E7FB00A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9C2B-3FBD-4952-98BB-5CEA5DA37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9469-59F9-4073-BBA2-9087C51E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34288-2271-45B4-96CC-231E1DB5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3DB0-7722-47ED-81CB-313542DA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1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E61B-E5B2-4C45-B4B9-3F97AA08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38CA7-8FB8-418C-93BB-9E1180215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BEDD-9883-4100-A08D-DD494C1A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A5737-4ECA-4B08-B62D-92E49D4C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BD1A-02A9-4877-A9CC-D980C82B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CA359-428B-4A4C-B15B-FE4A866A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0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43F9B-1296-4DC1-B14F-61BCD166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E6549-3B63-47E8-B7F6-2FBF6CDCF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8026-24DC-4ED6-9C60-2006C0934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F334-89DC-4D06-849D-B5125E020E0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CADF-897D-4292-87E7-FA9CFAE04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119D-5498-4A36-AC65-B60C7BCF1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A93E-30E3-4488-8E07-C73E075E0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7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C8D02-1480-46CE-BA32-F28AB1B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Interrupt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6F217-1B57-4F19-80C5-02FEF163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A program </a:t>
            </a:r>
            <a:r>
              <a:rPr lang="en-IN" b="0" i="1" dirty="0">
                <a:solidFill>
                  <a:srgbClr val="282829"/>
                </a:solidFill>
                <a:effectLst/>
                <a:latin typeface="-apple-system"/>
              </a:rPr>
              <a:t>interrupt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 refers to the transfer of program control from a currently running program to another service program as a result of an external or internal generated request.</a:t>
            </a:r>
          </a:p>
          <a:p>
            <a:r>
              <a:rPr lang="en-IN" dirty="0"/>
              <a:t>The interrupt has three variations:</a:t>
            </a:r>
          </a:p>
          <a:p>
            <a:pPr lvl="1"/>
            <a:r>
              <a:rPr lang="en-IN" dirty="0"/>
              <a:t>The interrupt is usually initiated by an internal or external signal rather than from execution of an instruction</a:t>
            </a:r>
          </a:p>
          <a:p>
            <a:pPr lvl="1"/>
            <a:r>
              <a:rPr lang="en-IN" dirty="0"/>
              <a:t>The address of the interrupt service program is determined by hardware rather than from the address field of an instruction</a:t>
            </a:r>
          </a:p>
          <a:p>
            <a:pPr lvl="1"/>
            <a:r>
              <a:rPr lang="en-IN" dirty="0"/>
              <a:t>An interrupt procedure usually stores all the information necessary to define the state of the CPU rather than storing only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426145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C8D02-1480-46CE-BA32-F28AB1B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Interrupt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6F217-1B57-4F19-80C5-02FEF163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PSW – collection of all status bit conditions in the CPU</a:t>
            </a:r>
          </a:p>
          <a:p>
            <a:r>
              <a:rPr lang="en-IN" dirty="0"/>
              <a:t>Stored in hardware register and contains the status information that characterizes the state of the CPU, which includes:</a:t>
            </a:r>
          </a:p>
          <a:p>
            <a:pPr lvl="1"/>
            <a:r>
              <a:rPr lang="en-IN" dirty="0"/>
              <a:t>Status bit from last ALU operation</a:t>
            </a:r>
          </a:p>
          <a:p>
            <a:pPr lvl="1"/>
            <a:r>
              <a:rPr lang="en-IN" dirty="0"/>
              <a:t>Specifies the interrupts that are allowed to occur</a:t>
            </a:r>
          </a:p>
          <a:p>
            <a:pPr lvl="1"/>
            <a:r>
              <a:rPr lang="en-IN" dirty="0"/>
              <a:t>Whether the CPU is operating in a supervisor or user mode</a:t>
            </a:r>
          </a:p>
        </p:txBody>
      </p:sp>
    </p:spTree>
    <p:extLst>
      <p:ext uri="{BB962C8B-B14F-4D97-AF65-F5344CB8AC3E}">
        <p14:creationId xmlns:p14="http://schemas.microsoft.com/office/powerpoint/2010/main" val="408688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C8D02-1480-46CE-BA32-F28AB1B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Interrupt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6F217-1B57-4F19-80C5-02FEF163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External interrupts:  come from input-output devices, from a timing device from a circuit monitoring  the power supply, or from any other external source.</a:t>
            </a:r>
          </a:p>
          <a:p>
            <a:pPr lvl="1"/>
            <a:r>
              <a:rPr lang="en-IN" dirty="0"/>
              <a:t>Example: I/O devices requesting transfer of data, I/O devices finished transfer of data, Elapsed time of event , or power failure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Internal interrupts/Traps arise from illegal or erroneous use of an instruction or data.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Example: Internal error conditions are register overflow, attempt to divide by zero, an invalid operation code, stack overflow, protection violation</a:t>
            </a:r>
          </a:p>
        </p:txBody>
      </p:sp>
    </p:spTree>
    <p:extLst>
      <p:ext uri="{BB962C8B-B14F-4D97-AF65-F5344CB8AC3E}">
        <p14:creationId xmlns:p14="http://schemas.microsoft.com/office/powerpoint/2010/main" val="187804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C8D02-1480-46CE-BA32-F28AB1B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Interrupt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6F217-1B57-4F19-80C5-02FEF163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interrupt is initiated by executing an instruction. It is special call instruction that behaves like an interrupt rather than a subroutine call.</a:t>
            </a:r>
          </a:p>
          <a:p>
            <a:endParaRPr lang="en-IN" sz="2400" dirty="0"/>
          </a:p>
          <a:p>
            <a:r>
              <a:rPr lang="en-IN" sz="2400" dirty="0"/>
              <a:t>It can be used by the programmer to initiate an interrupt procedure at any desired point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155200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C22E-90F8-436F-A994-2A42E358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Microprocessor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B198-12A0-4897-BCEE-495194E3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design of instruction set for microprocessor is an important aspect of computer architecture</a:t>
            </a:r>
          </a:p>
          <a:p>
            <a:r>
              <a:rPr lang="en-IN" dirty="0"/>
              <a:t>Many computers have instruction set include more than 100 instructions</a:t>
            </a:r>
          </a:p>
          <a:p>
            <a:r>
              <a:rPr lang="en-IN" dirty="0"/>
              <a:t>They also employee various data types and large no. of addressing modes</a:t>
            </a:r>
          </a:p>
          <a:p>
            <a:r>
              <a:rPr lang="en-IN" dirty="0"/>
              <a:t>The factors influencing computer hardware complexity:</a:t>
            </a:r>
          </a:p>
          <a:p>
            <a:pPr lvl="1"/>
            <a:r>
              <a:rPr lang="en-IN" dirty="0"/>
              <a:t>Upgrading existing models</a:t>
            </a:r>
          </a:p>
          <a:p>
            <a:pPr lvl="1"/>
            <a:r>
              <a:rPr lang="en-IN" dirty="0"/>
              <a:t>Adding instruction to translate from high level into machine level</a:t>
            </a:r>
          </a:p>
          <a:p>
            <a:pPr lvl="1"/>
            <a:r>
              <a:rPr lang="en-IN" dirty="0"/>
              <a:t>Developing machines( software to hardware)</a:t>
            </a:r>
          </a:p>
        </p:txBody>
      </p:sp>
    </p:spTree>
    <p:extLst>
      <p:ext uri="{BB962C8B-B14F-4D97-AF65-F5344CB8AC3E}">
        <p14:creationId xmlns:p14="http://schemas.microsoft.com/office/powerpoint/2010/main" val="283964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3490-2F45-43FA-BF28-AC35A369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Instruction Set Computer [CISC]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75BF-A2A3-4A09-8CC4-2F9FEC4E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computer with large no. of instruction</a:t>
            </a:r>
          </a:p>
          <a:p>
            <a:r>
              <a:rPr lang="en-IN" dirty="0"/>
              <a:t>Characteristic features:</a:t>
            </a:r>
          </a:p>
          <a:p>
            <a:pPr lvl="1"/>
            <a:r>
              <a:rPr lang="en-IN" dirty="0"/>
              <a:t>Variable length instruction</a:t>
            </a:r>
          </a:p>
          <a:p>
            <a:pPr lvl="1"/>
            <a:r>
              <a:rPr lang="en-IN" dirty="0"/>
              <a:t>Provide direct manipulation of operands</a:t>
            </a:r>
          </a:p>
          <a:p>
            <a:pPr lvl="1"/>
            <a:r>
              <a:rPr lang="en-IN" dirty="0"/>
              <a:t>Large no. of instruction 100 to 250 provided</a:t>
            </a:r>
          </a:p>
          <a:p>
            <a:pPr lvl="1"/>
            <a:r>
              <a:rPr lang="en-IN" dirty="0"/>
              <a:t>Certain instruction perform specialized tasks</a:t>
            </a:r>
          </a:p>
          <a:p>
            <a:pPr lvl="1"/>
            <a:r>
              <a:rPr lang="en-IN" dirty="0"/>
              <a:t>Variety of addressing modes about 5to 25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Examples: Digital Equipment Corporation VAX computer and IBM 370 computer</a:t>
            </a:r>
          </a:p>
        </p:txBody>
      </p:sp>
    </p:spTree>
    <p:extLst>
      <p:ext uri="{BB962C8B-B14F-4D97-AF65-F5344CB8AC3E}">
        <p14:creationId xmlns:p14="http://schemas.microsoft.com/office/powerpoint/2010/main" val="168988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3490-2F45-43FA-BF28-AC35A369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IN" dirty="0"/>
              <a:t>Reduced Instruction Set Computer [RISC]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75BF-A2A3-4A09-8CC4-2F9FEC4E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Computer that uses fewer instructions with simple construct so they can be executed much faster within the CPU without having to use memory often</a:t>
            </a:r>
          </a:p>
          <a:p>
            <a:r>
              <a:rPr lang="en-IN" dirty="0"/>
              <a:t>Characteristic features:</a:t>
            </a:r>
          </a:p>
          <a:p>
            <a:pPr lvl="1"/>
            <a:r>
              <a:rPr lang="en-IN" dirty="0"/>
              <a:t>Relatively fewer instruction</a:t>
            </a:r>
          </a:p>
          <a:p>
            <a:pPr lvl="1"/>
            <a:r>
              <a:rPr lang="en-IN" dirty="0"/>
              <a:t>Simple addressing modes</a:t>
            </a:r>
          </a:p>
          <a:p>
            <a:pPr lvl="1"/>
            <a:r>
              <a:rPr lang="en-IN" dirty="0"/>
              <a:t>Memory access is limited to load and store instruction</a:t>
            </a:r>
          </a:p>
          <a:p>
            <a:pPr lvl="1"/>
            <a:r>
              <a:rPr lang="en-IN" dirty="0"/>
              <a:t>Large number registers in </a:t>
            </a:r>
            <a:r>
              <a:rPr lang="en-IN" dirty="0" err="1"/>
              <a:t>cpu</a:t>
            </a:r>
            <a:endParaRPr lang="en-IN" dirty="0"/>
          </a:p>
          <a:p>
            <a:pPr lvl="1"/>
            <a:r>
              <a:rPr lang="en-IN" dirty="0"/>
              <a:t>All operations are carried out using register </a:t>
            </a:r>
            <a:r>
              <a:rPr lang="en-IN" dirty="0" err="1"/>
              <a:t>cpu</a:t>
            </a:r>
            <a:endParaRPr lang="en-IN" dirty="0"/>
          </a:p>
          <a:p>
            <a:pPr lvl="1"/>
            <a:r>
              <a:rPr lang="en-IN" dirty="0"/>
              <a:t>Instruction format is fixed</a:t>
            </a:r>
          </a:p>
          <a:p>
            <a:pPr lvl="1"/>
            <a:r>
              <a:rPr lang="en-IN" dirty="0"/>
              <a:t>Instruction are easily decodable</a:t>
            </a:r>
          </a:p>
          <a:p>
            <a:pPr lvl="1"/>
            <a:r>
              <a:rPr lang="en-IN" dirty="0"/>
              <a:t>Instruction executes I single clock cycle</a:t>
            </a:r>
          </a:p>
          <a:p>
            <a:pPr lvl="1"/>
            <a:r>
              <a:rPr lang="en-IN" dirty="0"/>
              <a:t>Control is hardwired</a:t>
            </a:r>
          </a:p>
          <a:p>
            <a:pPr lvl="1"/>
            <a:r>
              <a:rPr lang="en-IN" dirty="0"/>
              <a:t>Few data types in hardware</a:t>
            </a:r>
          </a:p>
          <a:p>
            <a:pPr lvl="1"/>
            <a:r>
              <a:rPr lang="en-IN" dirty="0"/>
              <a:t>Uniform instruction format</a:t>
            </a:r>
          </a:p>
          <a:p>
            <a:pPr lvl="1"/>
            <a:r>
              <a:rPr lang="en-IN" dirty="0"/>
              <a:t>Identical general purpose register</a:t>
            </a:r>
          </a:p>
          <a:p>
            <a:pPr lvl="1"/>
            <a:r>
              <a:rPr lang="en-IN" dirty="0"/>
              <a:t>Compiler support for translation</a:t>
            </a:r>
          </a:p>
        </p:txBody>
      </p:sp>
    </p:spTree>
    <p:extLst>
      <p:ext uri="{BB962C8B-B14F-4D97-AF65-F5344CB8AC3E}">
        <p14:creationId xmlns:p14="http://schemas.microsoft.com/office/powerpoint/2010/main" val="389480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3490-2F45-43FA-BF28-AC35A369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IN" dirty="0"/>
              <a:t>Reduced Instruction Set Computer [RISC]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75BF-A2A3-4A09-8CC4-2F9FEC4E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/>
          </a:bodyPr>
          <a:lstStyle/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Instruction is set simplified</a:t>
            </a:r>
          </a:p>
          <a:p>
            <a:pPr lvl="1"/>
            <a:r>
              <a:rPr lang="en-IN" dirty="0"/>
              <a:t>Register manipulation is optimized</a:t>
            </a:r>
          </a:p>
          <a:p>
            <a:pPr lvl="1"/>
            <a:r>
              <a:rPr lang="en-IN" dirty="0"/>
              <a:t>Few addressing mode are simple</a:t>
            </a:r>
          </a:p>
          <a:p>
            <a:pPr lvl="1"/>
            <a:r>
              <a:rPr lang="en-IN" dirty="0"/>
              <a:t>Instruction length is fixed</a:t>
            </a:r>
          </a:p>
          <a:p>
            <a:pPr lvl="1"/>
            <a:r>
              <a:rPr lang="en-IN" dirty="0"/>
              <a:t>Instruction decoding is easy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Examples: Alpha, ARC, ARM,AVR, MIPS,PA-RISC,PI, POWERPC, SUPERH ,SPARC</a:t>
            </a:r>
          </a:p>
        </p:txBody>
      </p:sp>
    </p:spTree>
    <p:extLst>
      <p:ext uri="{BB962C8B-B14F-4D97-AF65-F5344CB8AC3E}">
        <p14:creationId xmlns:p14="http://schemas.microsoft.com/office/powerpoint/2010/main" val="30159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2234CF-E5D5-439B-9D46-4C1C31FC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1673"/>
            <a:ext cx="10905066" cy="463465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F6BDC72A4764288F9BD8EA82D840E" ma:contentTypeVersion="5" ma:contentTypeDescription="Create a new document." ma:contentTypeScope="" ma:versionID="5062814c5ee73bf867b5bf27ace20a12">
  <xsd:schema xmlns:xsd="http://www.w3.org/2001/XMLSchema" xmlns:xs="http://www.w3.org/2001/XMLSchema" xmlns:p="http://schemas.microsoft.com/office/2006/metadata/properties" xmlns:ns2="3c433d6f-6ac0-4513-bd5a-6ba07a4b40fe" targetNamespace="http://schemas.microsoft.com/office/2006/metadata/properties" ma:root="true" ma:fieldsID="8c98c27e6d2d68fb1346c25224399ddc" ns2:_="">
    <xsd:import namespace="3c433d6f-6ac0-4513-bd5a-6ba07a4b40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33d6f-6ac0-4513-bd5a-6ba07a4b40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97370F-D14C-4C7D-B102-74A712CF46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587857-F6BF-4686-8E26-C685117C37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454B65-B5A9-4AC7-B9B2-74EFB217A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433d6f-6ac0-4513-bd5a-6ba07a4b40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Program Interrupt</vt:lpstr>
      <vt:lpstr>Program Interrupt</vt:lpstr>
      <vt:lpstr>Types of Interrupt</vt:lpstr>
      <vt:lpstr>Types of Interrupt</vt:lpstr>
      <vt:lpstr>Microprocessor organization</vt:lpstr>
      <vt:lpstr>Complex Instruction Set Computer [CISC]</vt:lpstr>
      <vt:lpstr>Reduced Instruction Set Computer [RISC]</vt:lpstr>
      <vt:lpstr>Reduced Instruction Set Computer [RISC]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Interrupt</dc:title>
  <dc:creator>Deepashree  H L</dc:creator>
  <cp:lastModifiedBy>shashank gowda</cp:lastModifiedBy>
  <cp:revision>1</cp:revision>
  <dcterms:created xsi:type="dcterms:W3CDTF">2020-12-14T10:13:28Z</dcterms:created>
  <dcterms:modified xsi:type="dcterms:W3CDTF">2020-12-19T04:55:47Z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0x010100C0CF6BDC72A4764288F9BD8EA82D840E</vt:lpwstr>
  </property>
</Properties>
</file>