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9d2229e384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29d2229e384_1_9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9d2229e384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29d2229e384_1_10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9d2229e384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29d2229e384_1_1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9ff41490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29ff41490fe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a2ba06db8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a2ba06db8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685800" y="841772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0" y="0"/>
            <a:ext cx="9144000" cy="616744"/>
          </a:xfrm>
          <a:prstGeom prst="rect">
            <a:avLst/>
          </a:prstGeom>
          <a:solidFill>
            <a:srgbClr val="D527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85975" y="54769"/>
            <a:ext cx="3729038" cy="511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0" y="4814888"/>
            <a:ext cx="9144000" cy="328613"/>
          </a:xfrm>
          <a:prstGeom prst="rect">
            <a:avLst/>
          </a:prstGeom>
          <a:solidFill>
            <a:srgbClr val="D527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84463" y="4869656"/>
            <a:ext cx="2831306" cy="204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0" y="4814888"/>
            <a:ext cx="9144000" cy="328613"/>
          </a:xfrm>
          <a:prstGeom prst="rect">
            <a:avLst/>
          </a:prstGeom>
          <a:solidFill>
            <a:srgbClr val="D527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84463" y="4869656"/>
            <a:ext cx="2831306" cy="204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0" y="4814888"/>
            <a:ext cx="9144000" cy="328613"/>
          </a:xfrm>
          <a:prstGeom prst="rect">
            <a:avLst/>
          </a:prstGeom>
          <a:solidFill>
            <a:srgbClr val="D527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84463" y="4869656"/>
            <a:ext cx="2831306" cy="204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629841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2" name="Google Shape;92;p18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4" name="Google Shape;94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0" y="4814888"/>
            <a:ext cx="9144000" cy="328613"/>
          </a:xfrm>
          <a:prstGeom prst="rect">
            <a:avLst/>
          </a:prstGeom>
          <a:solidFill>
            <a:srgbClr val="D527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84463" y="4869656"/>
            <a:ext cx="2831306" cy="204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5" name="Google Shape;105;p19"/>
          <p:cNvSpPr/>
          <p:nvPr/>
        </p:nvSpPr>
        <p:spPr>
          <a:xfrm>
            <a:off x="0" y="4814888"/>
            <a:ext cx="9144000" cy="328613"/>
          </a:xfrm>
          <a:prstGeom prst="rect">
            <a:avLst/>
          </a:prstGeom>
          <a:solidFill>
            <a:srgbClr val="D527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84463" y="4869656"/>
            <a:ext cx="2831306" cy="204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0" y="4814888"/>
            <a:ext cx="9144000" cy="328613"/>
          </a:xfrm>
          <a:prstGeom prst="rect">
            <a:avLst/>
          </a:prstGeom>
          <a:solidFill>
            <a:srgbClr val="D527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84463" y="4869656"/>
            <a:ext cx="2831306" cy="204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16" name="Google Shape;116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7" name="Google Shape;117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0" name="Google Shape;120;p21"/>
          <p:cNvSpPr/>
          <p:nvPr/>
        </p:nvSpPr>
        <p:spPr>
          <a:xfrm>
            <a:off x="0" y="4814888"/>
            <a:ext cx="9144000" cy="328613"/>
          </a:xfrm>
          <a:prstGeom prst="rect">
            <a:avLst/>
          </a:prstGeom>
          <a:solidFill>
            <a:srgbClr val="D527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84463" y="4869656"/>
            <a:ext cx="2831306" cy="204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2"/>
          <p:cNvSpPr/>
          <p:nvPr>
            <p:ph idx="2" type="pic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26" name="Google Shape;126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0" y="4814888"/>
            <a:ext cx="9144000" cy="328613"/>
          </a:xfrm>
          <a:prstGeom prst="rect">
            <a:avLst/>
          </a:prstGeom>
          <a:solidFill>
            <a:srgbClr val="D527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84463" y="4869656"/>
            <a:ext cx="2831306" cy="204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7" name="Google Shape;137;p23"/>
          <p:cNvSpPr/>
          <p:nvPr/>
        </p:nvSpPr>
        <p:spPr>
          <a:xfrm>
            <a:off x="0" y="4814888"/>
            <a:ext cx="9144000" cy="328613"/>
          </a:xfrm>
          <a:prstGeom prst="rect">
            <a:avLst/>
          </a:prstGeom>
          <a:solidFill>
            <a:srgbClr val="D527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84463" y="4869656"/>
            <a:ext cx="2831306" cy="204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ctrTitle"/>
          </p:nvPr>
        </p:nvSpPr>
        <p:spPr>
          <a:xfrm>
            <a:off x="457200" y="911325"/>
            <a:ext cx="8229600" cy="11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latin typeface="Times New Roman"/>
                <a:ea typeface="Times New Roman"/>
                <a:cs typeface="Times New Roman"/>
                <a:sym typeface="Times New Roman"/>
              </a:rPr>
              <a:t>Real-time volume rendering using GPU and semi-automatic transfer function.</a:t>
            </a:r>
            <a:endParaRPr sz="7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25"/>
          <p:cNvSpPr txBox="1"/>
          <p:nvPr>
            <p:ph idx="1" type="subTitle"/>
          </p:nvPr>
        </p:nvSpPr>
        <p:spPr>
          <a:xfrm>
            <a:off x="457200" y="2701524"/>
            <a:ext cx="8229600" cy="15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38888"/>
              <a:buNone/>
            </a:pPr>
            <a:r>
              <a:rPr lang="en-GB" sz="7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Shashank Chandgude (2304656)</a:t>
            </a:r>
            <a:endParaRPr sz="7200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7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Hemanth Nagapudi (2285874)</a:t>
            </a:r>
            <a:endParaRPr sz="7200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100000"/>
              <a:buNone/>
            </a:pPr>
            <a:r>
              <a:t/>
            </a:r>
            <a:endParaRPr sz="2800">
              <a:solidFill>
                <a:srgbClr val="A6A6A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100000"/>
              <a:buNone/>
            </a:pPr>
            <a:r>
              <a:t/>
            </a:r>
            <a:endParaRPr sz="2800">
              <a:solidFill>
                <a:srgbClr val="A6A6A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100000"/>
              <a:buNone/>
            </a:pPr>
            <a:r>
              <a:t/>
            </a:r>
            <a:endParaRPr sz="2800">
              <a:solidFill>
                <a:srgbClr val="A6A6A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24615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75"/>
              <a:buNone/>
            </a:pPr>
            <a:r>
              <a:rPr b="1" lang="en-GB" sz="8050">
                <a:solidFill>
                  <a:srgbClr val="88888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COSC 6344 Visualization</a:t>
            </a:r>
            <a:endParaRPr b="1" sz="8050">
              <a:solidFill>
                <a:srgbClr val="888888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6A6A6"/>
              </a:buClr>
              <a:buSzPct val="100000"/>
              <a:buNone/>
            </a:pPr>
            <a:r>
              <a:t/>
            </a:r>
            <a:endParaRPr sz="2800">
              <a:solidFill>
                <a:srgbClr val="A6A6A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25"/>
          <p:cNvSpPr/>
          <p:nvPr/>
        </p:nvSpPr>
        <p:spPr>
          <a:xfrm>
            <a:off x="0" y="0"/>
            <a:ext cx="9144000" cy="616744"/>
          </a:xfrm>
          <a:prstGeom prst="rect">
            <a:avLst/>
          </a:prstGeom>
          <a:solidFill>
            <a:srgbClr val="D527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5975" y="54769"/>
            <a:ext cx="3729038" cy="51196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5"/>
          <p:cNvSpPr/>
          <p:nvPr/>
        </p:nvSpPr>
        <p:spPr>
          <a:xfrm>
            <a:off x="0" y="4814888"/>
            <a:ext cx="9144000" cy="328613"/>
          </a:xfrm>
          <a:prstGeom prst="rect">
            <a:avLst/>
          </a:prstGeom>
          <a:solidFill>
            <a:srgbClr val="D527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457200" y="1097751"/>
            <a:ext cx="8229600" cy="26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Real-time volume rendering rapidly generates and displays 3D images, offering quick visual feedback.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Crucial in medical imaging, it dynamically visualizes complex anatomical structures, aiding in diagnosis and treatment planning.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Vital for comprehending intricate 3D datasets in scientific research across diverse fields.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Integral in Computer-Aided Design (CAD), providing dynamic 3D model views and expediting prototyping.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Enhances VR and AR applications by creating immersive simulations and training scenarios.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Used in industries like oil and gas for efficient visualization of subsurface geological structures.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Applied in diverse domains, from flight simulators to educational simulations, for interactive 3D visualization.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26"/>
          <p:cNvSpPr/>
          <p:nvPr/>
        </p:nvSpPr>
        <p:spPr>
          <a:xfrm>
            <a:off x="0" y="4814888"/>
            <a:ext cx="9144000" cy="328613"/>
          </a:xfrm>
          <a:prstGeom prst="rect">
            <a:avLst/>
          </a:prstGeom>
          <a:solidFill>
            <a:srgbClr val="D527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4463" y="4869656"/>
            <a:ext cx="2831306" cy="204788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 txBox="1"/>
          <p:nvPr/>
        </p:nvSpPr>
        <p:spPr>
          <a:xfrm>
            <a:off x="529300" y="266175"/>
            <a:ext cx="81576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/>
        </p:nvSpPr>
        <p:spPr>
          <a:xfrm>
            <a:off x="621050" y="825950"/>
            <a:ext cx="7437900" cy="30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-GB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have used gpu based </a:t>
            </a:r>
            <a:r>
              <a:rPr lang="en-GB" sz="1700">
                <a:solidFill>
                  <a:srgbClr val="37797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vtkGPUVolumeRayCastMapper</a:t>
            </a:r>
            <a:r>
              <a:rPr lang="en-GB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mapper along with </a:t>
            </a:r>
            <a:r>
              <a:rPr lang="en-GB" sz="1700">
                <a:solidFill>
                  <a:srgbClr val="37797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vtkColorTransferFunction</a:t>
            </a:r>
            <a:r>
              <a:rPr lang="en-GB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for added gpu support.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-GB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then used, </a:t>
            </a:r>
            <a:r>
              <a:rPr lang="en-GB" sz="1700">
                <a:solidFill>
                  <a:srgbClr val="37797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vtkPiecewiseFunction</a:t>
            </a:r>
            <a:r>
              <a:rPr lang="en-GB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for our opacity function and used a slider input for the opacity scalar points.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GB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slider changes the opacity for scalar values gives us the following output. We did try for a interactive user input for color transfer function too. But had to work without it due to time constraint.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300" y="679650"/>
            <a:ext cx="6353400" cy="347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5363" y="613350"/>
            <a:ext cx="6433275" cy="351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