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3" r:id="rId2"/>
    <p:sldId id="301" r:id="rId3"/>
    <p:sldId id="306" r:id="rId4"/>
    <p:sldId id="302" r:id="rId5"/>
    <p:sldId id="297" r:id="rId6"/>
    <p:sldId id="304" r:id="rId7"/>
    <p:sldId id="308" r:id="rId8"/>
    <p:sldId id="257" r:id="rId9"/>
    <p:sldId id="307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44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1DF-91A2-234A-944B-1B9FE16209E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522D-F131-DD4A-BA97-61348C33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3522D-F131-DD4A-BA97-61348C333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C767-2E68-4B41-8E9E-CD58AB00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62E4-0C80-AD41-8592-453573006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FD11D-DD29-F847-9FA7-76913D46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EB3B-4BC2-3543-9238-07D79A4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199F-DCF3-D44E-9D75-5DB18B2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FD8-6CB8-4043-A4FD-BF9D449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4A0FD-261F-CC43-961C-E0DACFCC4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72E4-B36F-CA4B-AD58-65D2F04C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8686-BBC9-A648-A444-EFABBE61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752A-1C8D-4D47-B884-F75E981C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203B8-78A0-4548-936A-531B32235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6A887-C106-6940-9952-7C76EF3F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3128-DFF6-6743-972C-22AB04A4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30C4-F69B-1D4E-99F3-769022D0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162D-D517-BD42-93F2-60CFBA4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26B-38BB-9547-9DCF-C4500E6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2318-7ACD-6941-A5C9-21748FBE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9D7B-3384-394B-9393-CEB81F7E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DFF2-6894-A448-B2D2-DF612439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F64A-99DE-6D4A-A8F2-F3CE83A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9E1-6CC3-B040-85B3-B320CA68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2FC5-BA9D-7E41-860F-AEAAC2B6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210E-7D80-7E49-AC52-CA940D42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32E3-25E2-BE41-83CA-36F8D5FE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EEB4-7CFE-7B4A-9D31-B62FC99D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702B-FC35-194D-A66B-B4D9F651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D9DD-BDD3-A740-98CF-790228B40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6AAA5-55DC-1744-9E83-E49AD470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C920-D40C-9A47-9731-E0E3001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9BBB-23A6-9D4D-A085-1255E3CF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56C7-434E-1D45-A8E2-30C72DAA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0C3-9BEE-4D4F-B5C1-F6B40CD9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D8E4-913F-2A4F-A92B-842F4BDA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65422-E292-BA48-AB1E-75A5B7136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39F07-33F8-0349-A75E-B71B8F96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A1419-B47F-5241-90F6-4740261E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31174-945D-D547-9074-B99B5E56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92A60-647D-E148-9598-F9BF3052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36422-6879-1B4C-BCC0-483CB4D4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6E8-D881-1940-B821-025D6FA8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2FD6C-6CA4-A748-A1FD-F57345F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51AA-DD1D-B04E-A2ED-F008C224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630AD-F059-614E-9A68-49E3881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A0160-B1D9-354E-9D59-7999F6B2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3C641-666F-9341-BFD5-F64B2FD8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D3BB-7D3B-4642-86F7-2B500EDF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9A7D-6505-2146-8E51-744A05E1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4915-2AC0-CE4A-BE00-9EAFBF3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5FF71-F526-4145-B981-47D51AF9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7C52-F39B-C34E-A6D7-72EF0F01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9DE7-1649-AE4B-A34E-977CE699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2570-2592-B048-9585-FC050847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AC0-2801-1C4A-BC7E-24D0A52D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55A4E-C392-1646-9A61-D260B7453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AD836-83DE-C244-B1E4-22D9A206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8570-736E-1B4F-86BE-F09D0D26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61A7-D92D-FE4A-8F7A-13E148AB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588F-EB02-E04E-9D9E-68E84FD0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03BB5-42AC-B64B-92ED-40261A0E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8D19-1357-394B-B424-A1243D84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F2D4-0744-FC40-88E3-4B9116F1E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A268-6657-DD42-A0FB-BF6C6A995B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F7DE-446B-0748-98EE-1209DEAA5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E37D-F4D0-BD4D-ABF0-6044957F7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92D3-CE32-744E-9BFD-51C7910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E219FC-CA68-2B42-A639-8B42994EC260}"/>
              </a:ext>
            </a:extLst>
          </p:cNvPr>
          <p:cNvSpPr/>
          <p:nvPr/>
        </p:nvSpPr>
        <p:spPr>
          <a:xfrm>
            <a:off x="794658" y="2279243"/>
            <a:ext cx="11789230" cy="144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/>
                <a:solidFill>
                  <a:schemeClr val="accent4"/>
                </a:solidFill>
              </a:rPr>
              <a:t>Final Project Presentation - Event Sigma LLC -			  Event Management System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1EB51-1FEA-3645-8128-EC09D65B8EF6}"/>
              </a:ext>
            </a:extLst>
          </p:cNvPr>
          <p:cNvSpPr txBox="1"/>
          <p:nvPr/>
        </p:nvSpPr>
        <p:spPr>
          <a:xfrm>
            <a:off x="134037" y="215801"/>
            <a:ext cx="630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NORTHEASTERN UNIVERSITY</a:t>
            </a:r>
          </a:p>
          <a:p>
            <a:r>
              <a:rPr lang="en-US" dirty="0">
                <a:solidFill>
                  <a:schemeClr val="accent3"/>
                </a:solidFill>
              </a:rPr>
              <a:t>College of Engineering</a:t>
            </a:r>
          </a:p>
          <a:p>
            <a:r>
              <a:rPr lang="en-US" dirty="0">
                <a:solidFill>
                  <a:schemeClr val="accent3"/>
                </a:solidFill>
              </a:rPr>
              <a:t>INFO5100 Application Engineering and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F126F-9857-464A-9178-28B7EB8229F3}"/>
              </a:ext>
            </a:extLst>
          </p:cNvPr>
          <p:cNvSpPr txBox="1"/>
          <p:nvPr/>
        </p:nvSpPr>
        <p:spPr>
          <a:xfrm>
            <a:off x="7957457" y="5161082"/>
            <a:ext cx="397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Aditya Prakash (002724514)</a:t>
            </a:r>
          </a:p>
          <a:p>
            <a:r>
              <a:rPr lang="en-US" sz="2400" dirty="0"/>
              <a:t>Divyesh Rajput (002788618)</a:t>
            </a:r>
          </a:p>
          <a:p>
            <a:r>
              <a:rPr lang="en-US" sz="2400" dirty="0"/>
              <a:t>Shashank Dongre (002747740)</a:t>
            </a:r>
          </a:p>
        </p:txBody>
      </p:sp>
    </p:spTree>
    <p:extLst>
      <p:ext uri="{BB962C8B-B14F-4D97-AF65-F5344CB8AC3E}">
        <p14:creationId xmlns:p14="http://schemas.microsoft.com/office/powerpoint/2010/main" val="280556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4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4AD10-5D8B-B39A-4D5F-2D9CAFAC6169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SignUp</a:t>
            </a:r>
            <a:r>
              <a:rPr lang="en-US" sz="26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Now!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30DE789-6D61-1834-438A-7633A9CD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6" y="484632"/>
            <a:ext cx="8317150" cy="4470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6EBC7D-7522-2953-0A9D-2790C580300B}"/>
              </a:ext>
            </a:extLst>
          </p:cNvPr>
          <p:cNvSpPr/>
          <p:nvPr/>
        </p:nvSpPr>
        <p:spPr>
          <a:xfrm>
            <a:off x="9435057" y="6080980"/>
            <a:ext cx="2080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944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13BAF7-1338-4144-A89B-CC72AC5A5E54}"/>
              </a:ext>
            </a:extLst>
          </p:cNvPr>
          <p:cNvSpPr/>
          <p:nvPr/>
        </p:nvSpPr>
        <p:spPr>
          <a:xfrm>
            <a:off x="297152" y="1193035"/>
            <a:ext cx="11475748" cy="60692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Existing Event Management Systems are niche and domain specific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This leads to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 inefficient resource allocation in planning and scheduling a collaborative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The application's major goal is to provide a common platform for several end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Event Sigma LLC aims at the 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integration of multi-party enterprises</a:t>
            </a:r>
            <a:endParaRPr lang="en-US" sz="2400" dirty="0">
              <a:solidFill>
                <a:srgbClr val="24292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features Email notifications and QR code generation which are used for updates/status tracking and ticket booking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Lastly, this application can also function as an aggregator of individual event-hosting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C8B095-EA51-BB0B-3C8C-A9F8F89405AF}"/>
              </a:ext>
            </a:extLst>
          </p:cNvPr>
          <p:cNvSpPr/>
          <p:nvPr/>
        </p:nvSpPr>
        <p:spPr>
          <a:xfrm>
            <a:off x="297152" y="270598"/>
            <a:ext cx="5116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665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B87B9-ECF3-2F46-BE5C-F6DDDAF8179A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Model Diagram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645E9E1-3E15-E089-2F37-BFF833B7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4" y="134310"/>
            <a:ext cx="3805364" cy="65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D2BF3-5A54-3D42-B3BD-CD0FBBC4EA54}"/>
              </a:ext>
            </a:extLst>
          </p:cNvPr>
          <p:cNvSpPr/>
          <p:nvPr/>
        </p:nvSpPr>
        <p:spPr>
          <a:xfrm>
            <a:off x="420977" y="321312"/>
            <a:ext cx="5675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Entities/Enterprises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87106-C3D8-9449-8DCF-5514A25A3E9C}"/>
              </a:ext>
            </a:extLst>
          </p:cNvPr>
          <p:cNvSpPr/>
          <p:nvPr/>
        </p:nvSpPr>
        <p:spPr>
          <a:xfrm>
            <a:off x="420977" y="1338738"/>
            <a:ext cx="11607737" cy="8309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Event Sigma LLC Event Management System has:</a:t>
            </a:r>
          </a:p>
          <a:p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B3AA9B-CF1D-F917-1FA0-CA03FBBDD0D6}"/>
              </a:ext>
            </a:extLst>
          </p:cNvPr>
          <p:cNvSpPr/>
          <p:nvPr/>
        </p:nvSpPr>
        <p:spPr>
          <a:xfrm>
            <a:off x="358126" y="2138700"/>
            <a:ext cx="1147574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Property - Property Owner, Property Approver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Court - Court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Event - Events near me, Book event tickets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Client - Corporate, Personal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Caterer - Caterer Admin, Caterers, Create food menu, Create food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Reporting Module - Analytics and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9206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D045-19A6-1F4B-9ECD-0CFA14EB528E}"/>
              </a:ext>
            </a:extLst>
          </p:cNvPr>
          <p:cNvSpPr/>
          <p:nvPr/>
        </p:nvSpPr>
        <p:spPr>
          <a:xfrm>
            <a:off x="397737" y="281139"/>
            <a:ext cx="4229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BB992-66B3-6945-CD9A-7E96D9881913}"/>
              </a:ext>
            </a:extLst>
          </p:cNvPr>
          <p:cNvSpPr/>
          <p:nvPr/>
        </p:nvSpPr>
        <p:spPr>
          <a:xfrm>
            <a:off x="466984" y="1175152"/>
            <a:ext cx="11475748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Property Owner - Create/Add Property by entering details (CRUD)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Property photos are uploaded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Property Approver - Assign other approvers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Physically visits the property for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Authenticity of details is verified, and property is either approved or rejected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Once the property is approved, it is ready to host an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2B2F7-8779-AD53-48CF-3E91C3EDD3A6}"/>
              </a:ext>
            </a:extLst>
          </p:cNvPr>
          <p:cNvSpPr/>
          <p:nvPr/>
        </p:nvSpPr>
        <p:spPr>
          <a:xfrm>
            <a:off x="466984" y="4179609"/>
            <a:ext cx="1147574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Option of shortlisting the enlisted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Appropriate property is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Client adds event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A file with property and event details is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File is then sent to the Court for approval</a:t>
            </a:r>
          </a:p>
        </p:txBody>
      </p:sp>
    </p:spTree>
    <p:extLst>
      <p:ext uri="{BB962C8B-B14F-4D97-AF65-F5344CB8AC3E}">
        <p14:creationId xmlns:p14="http://schemas.microsoft.com/office/powerpoint/2010/main" val="337656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095AC4-9B78-CD46-3CBE-BBA5A0ED2329}"/>
              </a:ext>
            </a:extLst>
          </p:cNvPr>
          <p:cNvSpPr/>
          <p:nvPr/>
        </p:nvSpPr>
        <p:spPr>
          <a:xfrm>
            <a:off x="419100" y="1120676"/>
            <a:ext cx="11475748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Court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Property and event details file is scrutinized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Court Approver - File is either approved or rejected for hosting the suitable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Once accepted, the client (end user) can view event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593A4-C990-260F-813D-BFEB6CD04EDA}"/>
              </a:ext>
            </a:extLst>
          </p:cNvPr>
          <p:cNvSpPr/>
          <p:nvPr/>
        </p:nvSpPr>
        <p:spPr>
          <a:xfrm>
            <a:off x="419100" y="4765339"/>
            <a:ext cx="11475748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End user is someone who wants to attend the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Events near me - search by city or event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Book event tickets - User can view and register for the event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Users gets booking confirmation email by entering First Name and Email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82FC8-95A2-DE0B-12C9-F234E648A202}"/>
              </a:ext>
            </a:extLst>
          </p:cNvPr>
          <p:cNvSpPr/>
          <p:nvPr/>
        </p:nvSpPr>
        <p:spPr>
          <a:xfrm>
            <a:off x="419100" y="2930674"/>
            <a:ext cx="11475748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End user can view available tickets for the selected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Host can add caterer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Host adds appropriate food packages according to the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0F8CC-9AE1-9B00-32FE-BE693005314B}"/>
              </a:ext>
            </a:extLst>
          </p:cNvPr>
          <p:cNvSpPr/>
          <p:nvPr/>
        </p:nvSpPr>
        <p:spPr>
          <a:xfrm>
            <a:off x="397737" y="281139"/>
            <a:ext cx="4229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1591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095AC4-9B78-CD46-3CBE-BBA5A0ED2329}"/>
              </a:ext>
            </a:extLst>
          </p:cNvPr>
          <p:cNvSpPr/>
          <p:nvPr/>
        </p:nvSpPr>
        <p:spPr>
          <a:xfrm>
            <a:off x="419100" y="1120676"/>
            <a:ext cx="11475748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Caterer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Caterer Admin can add other caterers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Caterer Admin can perform CRUD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Caterers can create and curate food menu for specific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Caterers can create food packages specific to the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Food packages vary in content and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593A4-C990-260F-813D-BFEB6CD04EDA}"/>
              </a:ext>
            </a:extLst>
          </p:cNvPr>
          <p:cNvSpPr/>
          <p:nvPr/>
        </p:nvSpPr>
        <p:spPr>
          <a:xfrm>
            <a:off x="419100" y="3798332"/>
            <a:ext cx="11475748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Analytics and Business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Analyst would be responsible for data analysis and reporting of the enterprises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Queries have been formulated to produce ad-hoc reports based on real-time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Module has potential of becoming a full-fledged business unit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A4A55-9A58-A125-A999-D756ED662352}"/>
              </a:ext>
            </a:extLst>
          </p:cNvPr>
          <p:cNvSpPr/>
          <p:nvPr/>
        </p:nvSpPr>
        <p:spPr>
          <a:xfrm>
            <a:off x="397737" y="281139"/>
            <a:ext cx="4229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12984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B87B9-ECF3-2F46-BE5C-F6DDDAF8179A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51B16E4-CAB4-AEA9-A52A-22F71D14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16" y="163286"/>
            <a:ext cx="8419251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7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50DAA-422D-3F4A-BC43-4130E7407F5A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6BFBC42-F545-E629-B7D5-1C29CA2F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35" y="0"/>
            <a:ext cx="6500075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466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Shashank Dongre</cp:lastModifiedBy>
  <cp:revision>72</cp:revision>
  <dcterms:created xsi:type="dcterms:W3CDTF">2018-12-08T18:30:25Z</dcterms:created>
  <dcterms:modified xsi:type="dcterms:W3CDTF">2022-12-16T00:19:46Z</dcterms:modified>
</cp:coreProperties>
</file>