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svg"/><Relationship Id="rId1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svg"/><Relationship Id="rId1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DB537-0742-4B29-8EB4-8924253CADB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FBDF7C-0E36-48CF-8D6D-025A56AFD931}">
      <dgm:prSet/>
      <dgm:spPr/>
      <dgm:t>
        <a:bodyPr/>
        <a:lstStyle/>
        <a:p>
          <a:pPr>
            <a:defRPr b="1"/>
          </a:pPr>
          <a:r>
            <a:rPr lang="en-US"/>
            <a:t>If the movie is in the first API there is a chance that the the movie may not be found when it looks in the second API</a:t>
          </a:r>
        </a:p>
      </dgm:t>
    </dgm:pt>
    <dgm:pt modelId="{27B55723-0130-4243-93EB-991B101D3667}" type="parTrans" cxnId="{86B14D6F-F2E8-4EE5-9C94-34DA14F9D7BF}">
      <dgm:prSet/>
      <dgm:spPr/>
      <dgm:t>
        <a:bodyPr/>
        <a:lstStyle/>
        <a:p>
          <a:endParaRPr lang="en-US"/>
        </a:p>
      </dgm:t>
    </dgm:pt>
    <dgm:pt modelId="{12BE9CE2-75D5-430F-A810-C23B7842593C}" type="sibTrans" cxnId="{86B14D6F-F2E8-4EE5-9C94-34DA14F9D7BF}">
      <dgm:prSet/>
      <dgm:spPr/>
      <dgm:t>
        <a:bodyPr/>
        <a:lstStyle/>
        <a:p>
          <a:endParaRPr lang="en-US"/>
        </a:p>
      </dgm:t>
    </dgm:pt>
    <dgm:pt modelId="{03CA5F2C-2052-4FBB-AA42-F2E0EB61D49C}">
      <dgm:prSet/>
      <dgm:spPr/>
      <dgm:t>
        <a:bodyPr/>
        <a:lstStyle/>
        <a:p>
          <a:r>
            <a:rPr lang="en-US"/>
            <a:t>When this happens then the Data for the movie may not be available with the exception of the movie poster and the movie title</a:t>
          </a:r>
        </a:p>
      </dgm:t>
    </dgm:pt>
    <dgm:pt modelId="{0D315C9C-A13C-4AFE-9237-A2E8D0EDB711}" type="parTrans" cxnId="{64C160C6-BCD9-4BF2-A405-EBB732152A72}">
      <dgm:prSet/>
      <dgm:spPr/>
      <dgm:t>
        <a:bodyPr/>
        <a:lstStyle/>
        <a:p>
          <a:endParaRPr lang="en-US"/>
        </a:p>
      </dgm:t>
    </dgm:pt>
    <dgm:pt modelId="{B9139FD8-FBA0-4E25-8CC5-055F1441F02E}" type="sibTrans" cxnId="{64C160C6-BCD9-4BF2-A405-EBB732152A72}">
      <dgm:prSet/>
      <dgm:spPr/>
      <dgm:t>
        <a:bodyPr/>
        <a:lstStyle/>
        <a:p>
          <a:endParaRPr lang="en-US"/>
        </a:p>
      </dgm:t>
    </dgm:pt>
    <dgm:pt modelId="{E64FA5A9-42E6-428E-862C-E01C7B95AB0F}">
      <dgm:prSet/>
      <dgm:spPr/>
      <dgm:t>
        <a:bodyPr/>
        <a:lstStyle/>
        <a:p>
          <a:pPr>
            <a:defRPr b="1"/>
          </a:pPr>
          <a:r>
            <a:rPr lang="en-US"/>
            <a:t>Some of the other limitations is that there is no way to add a movie that is not on the Database which means that there is no support to add movies that don’t exist on the database.</a:t>
          </a:r>
          <a:br>
            <a:rPr lang="en-US"/>
          </a:br>
          <a:endParaRPr lang="en-US"/>
        </a:p>
      </dgm:t>
    </dgm:pt>
    <dgm:pt modelId="{FAD94C20-FC09-4634-A158-C4C499B7B862}" type="parTrans" cxnId="{0F49D8FD-5162-4E6A-AB21-6466E6692F25}">
      <dgm:prSet/>
      <dgm:spPr/>
      <dgm:t>
        <a:bodyPr/>
        <a:lstStyle/>
        <a:p>
          <a:endParaRPr lang="en-US"/>
        </a:p>
      </dgm:t>
    </dgm:pt>
    <dgm:pt modelId="{6F6052AD-E035-4AF5-8B0A-D98F9B0CBFC7}" type="sibTrans" cxnId="{0F49D8FD-5162-4E6A-AB21-6466E6692F25}">
      <dgm:prSet/>
      <dgm:spPr/>
      <dgm:t>
        <a:bodyPr/>
        <a:lstStyle/>
        <a:p>
          <a:endParaRPr lang="en-US"/>
        </a:p>
      </dgm:t>
    </dgm:pt>
    <dgm:pt modelId="{AC6F8B30-A135-4336-B071-9E57BE95755E}" type="pres">
      <dgm:prSet presAssocID="{F94DB537-0742-4B29-8EB4-8924253CADBE}" presName="root" presStyleCnt="0">
        <dgm:presLayoutVars>
          <dgm:dir/>
          <dgm:resizeHandles val="exact"/>
        </dgm:presLayoutVars>
      </dgm:prSet>
      <dgm:spPr/>
    </dgm:pt>
    <dgm:pt modelId="{F8FCA50E-8E1E-403D-AF0C-22095C2F029B}" type="pres">
      <dgm:prSet presAssocID="{06FBDF7C-0E36-48CF-8D6D-025A56AFD931}" presName="compNode" presStyleCnt="0"/>
      <dgm:spPr/>
    </dgm:pt>
    <dgm:pt modelId="{446C7B92-BB93-4E90-951B-11E94DD074A8}" type="pres">
      <dgm:prSet presAssocID="{06FBDF7C-0E36-48CF-8D6D-025A56AFD9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BC982B02-A9A8-4022-9D53-CC5DA13BA638}" type="pres">
      <dgm:prSet presAssocID="{06FBDF7C-0E36-48CF-8D6D-025A56AFD931}" presName="iconSpace" presStyleCnt="0"/>
      <dgm:spPr/>
    </dgm:pt>
    <dgm:pt modelId="{325BCB31-EC2B-445A-B649-DB4853A894B5}" type="pres">
      <dgm:prSet presAssocID="{06FBDF7C-0E36-48CF-8D6D-025A56AFD931}" presName="parTx" presStyleLbl="revTx" presStyleIdx="0" presStyleCnt="4">
        <dgm:presLayoutVars>
          <dgm:chMax val="0"/>
          <dgm:chPref val="0"/>
        </dgm:presLayoutVars>
      </dgm:prSet>
      <dgm:spPr/>
    </dgm:pt>
    <dgm:pt modelId="{03B50255-13F0-4C4C-839C-42AC6F601FB5}" type="pres">
      <dgm:prSet presAssocID="{06FBDF7C-0E36-48CF-8D6D-025A56AFD931}" presName="txSpace" presStyleCnt="0"/>
      <dgm:spPr/>
    </dgm:pt>
    <dgm:pt modelId="{E26466EF-E848-4DD0-8BB6-11449D9ABAC0}" type="pres">
      <dgm:prSet presAssocID="{06FBDF7C-0E36-48CF-8D6D-025A56AFD931}" presName="desTx" presStyleLbl="revTx" presStyleIdx="1" presStyleCnt="4">
        <dgm:presLayoutVars/>
      </dgm:prSet>
      <dgm:spPr/>
    </dgm:pt>
    <dgm:pt modelId="{E1AE92EA-36C5-4E82-9A90-AD6AE451D088}" type="pres">
      <dgm:prSet presAssocID="{12BE9CE2-75D5-430F-A810-C23B7842593C}" presName="sibTrans" presStyleCnt="0"/>
      <dgm:spPr/>
    </dgm:pt>
    <dgm:pt modelId="{088A789E-DA17-4684-8ED6-AD543AB900A0}" type="pres">
      <dgm:prSet presAssocID="{E64FA5A9-42E6-428E-862C-E01C7B95AB0F}" presName="compNode" presStyleCnt="0"/>
      <dgm:spPr/>
    </dgm:pt>
    <dgm:pt modelId="{387EEF3C-8175-4E9D-8CE4-52E627FD2E74}" type="pres">
      <dgm:prSet presAssocID="{E64FA5A9-42E6-428E-862C-E01C7B95AB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D924D1-9EB3-4B42-B81D-0F998DA4C1AC}" type="pres">
      <dgm:prSet presAssocID="{E64FA5A9-42E6-428E-862C-E01C7B95AB0F}" presName="iconSpace" presStyleCnt="0"/>
      <dgm:spPr/>
    </dgm:pt>
    <dgm:pt modelId="{66884970-71A4-4976-8C9F-6DB062DF2F0C}" type="pres">
      <dgm:prSet presAssocID="{E64FA5A9-42E6-428E-862C-E01C7B95AB0F}" presName="parTx" presStyleLbl="revTx" presStyleIdx="2" presStyleCnt="4">
        <dgm:presLayoutVars>
          <dgm:chMax val="0"/>
          <dgm:chPref val="0"/>
        </dgm:presLayoutVars>
      </dgm:prSet>
      <dgm:spPr/>
    </dgm:pt>
    <dgm:pt modelId="{78CAC280-097B-4683-835C-5544E96AB507}" type="pres">
      <dgm:prSet presAssocID="{E64FA5A9-42E6-428E-862C-E01C7B95AB0F}" presName="txSpace" presStyleCnt="0"/>
      <dgm:spPr/>
    </dgm:pt>
    <dgm:pt modelId="{693820B0-8079-4AF4-A47D-7C9B9DEE22E0}" type="pres">
      <dgm:prSet presAssocID="{E64FA5A9-42E6-428E-862C-E01C7B95AB0F}" presName="desTx" presStyleLbl="revTx" presStyleIdx="3" presStyleCnt="4">
        <dgm:presLayoutVars/>
      </dgm:prSet>
      <dgm:spPr/>
    </dgm:pt>
  </dgm:ptLst>
  <dgm:cxnLst>
    <dgm:cxn modelId="{20694916-7D94-4B65-AFD5-2895FA2F29C8}" type="presOf" srcId="{E64FA5A9-42E6-428E-862C-E01C7B95AB0F}" destId="{66884970-71A4-4976-8C9F-6DB062DF2F0C}" srcOrd="0" destOrd="0" presId="urn:microsoft.com/office/officeart/2018/2/layout/IconLabelDescriptionList"/>
    <dgm:cxn modelId="{8BF92E34-4D34-48CD-8E11-368D93F5CFE9}" type="presOf" srcId="{F94DB537-0742-4B29-8EB4-8924253CADBE}" destId="{AC6F8B30-A135-4336-B071-9E57BE95755E}" srcOrd="0" destOrd="0" presId="urn:microsoft.com/office/officeart/2018/2/layout/IconLabelDescriptionList"/>
    <dgm:cxn modelId="{672E036D-AA16-4946-8849-1D9A85916B6B}" type="presOf" srcId="{06FBDF7C-0E36-48CF-8D6D-025A56AFD931}" destId="{325BCB31-EC2B-445A-B649-DB4853A894B5}" srcOrd="0" destOrd="0" presId="urn:microsoft.com/office/officeart/2018/2/layout/IconLabelDescriptionList"/>
    <dgm:cxn modelId="{86B14D6F-F2E8-4EE5-9C94-34DA14F9D7BF}" srcId="{F94DB537-0742-4B29-8EB4-8924253CADBE}" destId="{06FBDF7C-0E36-48CF-8D6D-025A56AFD931}" srcOrd="0" destOrd="0" parTransId="{27B55723-0130-4243-93EB-991B101D3667}" sibTransId="{12BE9CE2-75D5-430F-A810-C23B7842593C}"/>
    <dgm:cxn modelId="{64C160C6-BCD9-4BF2-A405-EBB732152A72}" srcId="{06FBDF7C-0E36-48CF-8D6D-025A56AFD931}" destId="{03CA5F2C-2052-4FBB-AA42-F2E0EB61D49C}" srcOrd="0" destOrd="0" parTransId="{0D315C9C-A13C-4AFE-9237-A2E8D0EDB711}" sibTransId="{B9139FD8-FBA0-4E25-8CC5-055F1441F02E}"/>
    <dgm:cxn modelId="{641EB6C9-05AD-442A-96EE-E0FB016313C1}" type="presOf" srcId="{03CA5F2C-2052-4FBB-AA42-F2E0EB61D49C}" destId="{E26466EF-E848-4DD0-8BB6-11449D9ABAC0}" srcOrd="0" destOrd="0" presId="urn:microsoft.com/office/officeart/2018/2/layout/IconLabelDescriptionList"/>
    <dgm:cxn modelId="{0F49D8FD-5162-4E6A-AB21-6466E6692F25}" srcId="{F94DB537-0742-4B29-8EB4-8924253CADBE}" destId="{E64FA5A9-42E6-428E-862C-E01C7B95AB0F}" srcOrd="1" destOrd="0" parTransId="{FAD94C20-FC09-4634-A158-C4C499B7B862}" sibTransId="{6F6052AD-E035-4AF5-8B0A-D98F9B0CBFC7}"/>
    <dgm:cxn modelId="{B22C33A8-911C-4398-858D-97AA8AA45E1B}" type="presParOf" srcId="{AC6F8B30-A135-4336-B071-9E57BE95755E}" destId="{F8FCA50E-8E1E-403D-AF0C-22095C2F029B}" srcOrd="0" destOrd="0" presId="urn:microsoft.com/office/officeart/2018/2/layout/IconLabelDescriptionList"/>
    <dgm:cxn modelId="{E30FA7D6-2D2F-4798-A405-5E28C8BE6867}" type="presParOf" srcId="{F8FCA50E-8E1E-403D-AF0C-22095C2F029B}" destId="{446C7B92-BB93-4E90-951B-11E94DD074A8}" srcOrd="0" destOrd="0" presId="urn:microsoft.com/office/officeart/2018/2/layout/IconLabelDescriptionList"/>
    <dgm:cxn modelId="{0D910ED9-4CAB-4E53-9EF7-3AD793E9A6FD}" type="presParOf" srcId="{F8FCA50E-8E1E-403D-AF0C-22095C2F029B}" destId="{BC982B02-A9A8-4022-9D53-CC5DA13BA638}" srcOrd="1" destOrd="0" presId="urn:microsoft.com/office/officeart/2018/2/layout/IconLabelDescriptionList"/>
    <dgm:cxn modelId="{630D6AD8-016B-4498-AE47-C80BE2ADB44E}" type="presParOf" srcId="{F8FCA50E-8E1E-403D-AF0C-22095C2F029B}" destId="{325BCB31-EC2B-445A-B649-DB4853A894B5}" srcOrd="2" destOrd="0" presId="urn:microsoft.com/office/officeart/2018/2/layout/IconLabelDescriptionList"/>
    <dgm:cxn modelId="{9974352A-F255-45C3-8AA3-5B471864D055}" type="presParOf" srcId="{F8FCA50E-8E1E-403D-AF0C-22095C2F029B}" destId="{03B50255-13F0-4C4C-839C-42AC6F601FB5}" srcOrd="3" destOrd="0" presId="urn:microsoft.com/office/officeart/2018/2/layout/IconLabelDescriptionList"/>
    <dgm:cxn modelId="{01D1344B-64BE-4807-806A-63595E0FEF2C}" type="presParOf" srcId="{F8FCA50E-8E1E-403D-AF0C-22095C2F029B}" destId="{E26466EF-E848-4DD0-8BB6-11449D9ABAC0}" srcOrd="4" destOrd="0" presId="urn:microsoft.com/office/officeart/2018/2/layout/IconLabelDescriptionList"/>
    <dgm:cxn modelId="{FE053846-6C26-4AFC-8155-C0A6F2DD72EA}" type="presParOf" srcId="{AC6F8B30-A135-4336-B071-9E57BE95755E}" destId="{E1AE92EA-36C5-4E82-9A90-AD6AE451D088}" srcOrd="1" destOrd="0" presId="urn:microsoft.com/office/officeart/2018/2/layout/IconLabelDescriptionList"/>
    <dgm:cxn modelId="{0696B2BD-9816-4F4E-B8B8-F1773B5C4B13}" type="presParOf" srcId="{AC6F8B30-A135-4336-B071-9E57BE95755E}" destId="{088A789E-DA17-4684-8ED6-AD543AB900A0}" srcOrd="2" destOrd="0" presId="urn:microsoft.com/office/officeart/2018/2/layout/IconLabelDescriptionList"/>
    <dgm:cxn modelId="{1D892A58-07F4-4A0E-8973-3405432CC998}" type="presParOf" srcId="{088A789E-DA17-4684-8ED6-AD543AB900A0}" destId="{387EEF3C-8175-4E9D-8CE4-52E627FD2E74}" srcOrd="0" destOrd="0" presId="urn:microsoft.com/office/officeart/2018/2/layout/IconLabelDescriptionList"/>
    <dgm:cxn modelId="{51B3D183-0158-470A-B682-C3C3A2F68726}" type="presParOf" srcId="{088A789E-DA17-4684-8ED6-AD543AB900A0}" destId="{72D924D1-9EB3-4B42-B81D-0F998DA4C1AC}" srcOrd="1" destOrd="0" presId="urn:microsoft.com/office/officeart/2018/2/layout/IconLabelDescriptionList"/>
    <dgm:cxn modelId="{08E3CC7B-64B6-4436-A4F3-25A9FE1B2F3A}" type="presParOf" srcId="{088A789E-DA17-4684-8ED6-AD543AB900A0}" destId="{66884970-71A4-4976-8C9F-6DB062DF2F0C}" srcOrd="2" destOrd="0" presId="urn:microsoft.com/office/officeart/2018/2/layout/IconLabelDescriptionList"/>
    <dgm:cxn modelId="{33867B27-A993-4BA8-824B-B2AFB135821B}" type="presParOf" srcId="{088A789E-DA17-4684-8ED6-AD543AB900A0}" destId="{78CAC280-097B-4683-835C-5544E96AB507}" srcOrd="3" destOrd="0" presId="urn:microsoft.com/office/officeart/2018/2/layout/IconLabelDescriptionList"/>
    <dgm:cxn modelId="{3BC6D85D-054C-4863-8AF3-AA3ECCECB920}" type="presParOf" srcId="{088A789E-DA17-4684-8ED6-AD543AB900A0}" destId="{693820B0-8079-4AF4-A47D-7C9B9DEE22E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1AE62C-86E4-4EB1-BC85-B7DAE0BB63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299BCD-4EF7-4C60-8581-33CBB37AB7FB}">
      <dgm:prSet/>
      <dgm:spPr/>
      <dgm:t>
        <a:bodyPr/>
        <a:lstStyle/>
        <a:p>
          <a:pPr>
            <a:defRPr cap="all"/>
          </a:pPr>
          <a:r>
            <a:rPr lang="en-US"/>
            <a:t>Using Operating Systems Knowledge in order to use Semaphores to halt execution when we are doing JSON Processing </a:t>
          </a:r>
        </a:p>
      </dgm:t>
    </dgm:pt>
    <dgm:pt modelId="{372DCB63-506C-4082-9D4E-DA41C96438AE}" type="parTrans" cxnId="{DAF93338-FC12-4D00-BCD3-2B4EC693FD72}">
      <dgm:prSet/>
      <dgm:spPr/>
      <dgm:t>
        <a:bodyPr/>
        <a:lstStyle/>
        <a:p>
          <a:endParaRPr lang="en-US"/>
        </a:p>
      </dgm:t>
    </dgm:pt>
    <dgm:pt modelId="{DE1CA9C4-8182-4DE4-90A9-96D9C551CE2A}" type="sibTrans" cxnId="{DAF93338-FC12-4D00-BCD3-2B4EC693FD72}">
      <dgm:prSet/>
      <dgm:spPr/>
      <dgm:t>
        <a:bodyPr/>
        <a:lstStyle/>
        <a:p>
          <a:endParaRPr lang="en-US"/>
        </a:p>
      </dgm:t>
    </dgm:pt>
    <dgm:pt modelId="{5AB9C480-F133-4CCD-86A7-FA02B9D7A348}">
      <dgm:prSet/>
      <dgm:spPr/>
      <dgm:t>
        <a:bodyPr/>
        <a:lstStyle/>
        <a:p>
          <a:pPr>
            <a:defRPr cap="all"/>
          </a:pPr>
          <a:r>
            <a:rPr lang="en-US"/>
            <a:t>How to Design a Swift UI using UI Views and make the design look different from the stock apple design</a:t>
          </a:r>
        </a:p>
      </dgm:t>
    </dgm:pt>
    <dgm:pt modelId="{314C8A1F-BB40-4586-B7DB-60BB250EAEA5}" type="parTrans" cxnId="{CEDF9B26-F895-4EC3-AD7B-D630C4C910BB}">
      <dgm:prSet/>
      <dgm:spPr/>
      <dgm:t>
        <a:bodyPr/>
        <a:lstStyle/>
        <a:p>
          <a:endParaRPr lang="en-US"/>
        </a:p>
      </dgm:t>
    </dgm:pt>
    <dgm:pt modelId="{ADC495C6-1ECA-41B5-989E-EA7386DC81D8}" type="sibTrans" cxnId="{CEDF9B26-F895-4EC3-AD7B-D630C4C910BB}">
      <dgm:prSet/>
      <dgm:spPr/>
      <dgm:t>
        <a:bodyPr/>
        <a:lstStyle/>
        <a:p>
          <a:endParaRPr lang="en-US"/>
        </a:p>
      </dgm:t>
    </dgm:pt>
    <dgm:pt modelId="{BFC0723C-33BC-4326-AFF3-A1747AADFD86}">
      <dgm:prSet/>
      <dgm:spPr/>
      <dgm:t>
        <a:bodyPr/>
        <a:lstStyle/>
        <a:p>
          <a:pPr>
            <a:defRPr cap="all"/>
          </a:pPr>
          <a:r>
            <a:rPr lang="en-US"/>
            <a:t>Making a Larger Scale swift apps larger than just the labs and having to design how the app will before we actually write the code for it</a:t>
          </a:r>
        </a:p>
      </dgm:t>
    </dgm:pt>
    <dgm:pt modelId="{73A68EDA-82FE-40A0-9A9C-A34AE8562AAA}" type="parTrans" cxnId="{192EC34C-B325-4799-83F9-0ABA640A4EA6}">
      <dgm:prSet/>
      <dgm:spPr/>
      <dgm:t>
        <a:bodyPr/>
        <a:lstStyle/>
        <a:p>
          <a:endParaRPr lang="en-US"/>
        </a:p>
      </dgm:t>
    </dgm:pt>
    <dgm:pt modelId="{707752F4-4BB3-4034-A2A7-724AAB3A40D4}" type="sibTrans" cxnId="{192EC34C-B325-4799-83F9-0ABA640A4EA6}">
      <dgm:prSet/>
      <dgm:spPr/>
      <dgm:t>
        <a:bodyPr/>
        <a:lstStyle/>
        <a:p>
          <a:endParaRPr lang="en-US"/>
        </a:p>
      </dgm:t>
    </dgm:pt>
    <dgm:pt modelId="{814F5D6F-9065-4E4C-A993-B31FA0E9135B}" type="pres">
      <dgm:prSet presAssocID="{391AE62C-86E4-4EB1-BC85-B7DAE0BB6342}" presName="root" presStyleCnt="0">
        <dgm:presLayoutVars>
          <dgm:dir/>
          <dgm:resizeHandles val="exact"/>
        </dgm:presLayoutVars>
      </dgm:prSet>
      <dgm:spPr/>
    </dgm:pt>
    <dgm:pt modelId="{B82EE8E6-EF3A-44DA-AFF6-95C47B9D1649}" type="pres">
      <dgm:prSet presAssocID="{AE299BCD-4EF7-4C60-8581-33CBB37AB7FB}" presName="compNode" presStyleCnt="0"/>
      <dgm:spPr/>
    </dgm:pt>
    <dgm:pt modelId="{797AB6D8-1356-4FD6-A775-421663284ABD}" type="pres">
      <dgm:prSet presAssocID="{AE299BCD-4EF7-4C60-8581-33CBB37AB7F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CDCF214-BF0F-41BA-A00A-E30A1D86FE4A}" type="pres">
      <dgm:prSet presAssocID="{AE299BCD-4EF7-4C60-8581-33CBB37AB7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459CEC1-CD70-4074-B470-C768160EB2E2}" type="pres">
      <dgm:prSet presAssocID="{AE299BCD-4EF7-4C60-8581-33CBB37AB7FB}" presName="spaceRect" presStyleCnt="0"/>
      <dgm:spPr/>
    </dgm:pt>
    <dgm:pt modelId="{FBD20EB3-463D-4B80-8949-2638A9965821}" type="pres">
      <dgm:prSet presAssocID="{AE299BCD-4EF7-4C60-8581-33CBB37AB7FB}" presName="textRect" presStyleLbl="revTx" presStyleIdx="0" presStyleCnt="3">
        <dgm:presLayoutVars>
          <dgm:chMax val="1"/>
          <dgm:chPref val="1"/>
        </dgm:presLayoutVars>
      </dgm:prSet>
      <dgm:spPr/>
    </dgm:pt>
    <dgm:pt modelId="{BF4E49A8-FEE7-4B98-BAF4-9CA32238613A}" type="pres">
      <dgm:prSet presAssocID="{DE1CA9C4-8182-4DE4-90A9-96D9C551CE2A}" presName="sibTrans" presStyleCnt="0"/>
      <dgm:spPr/>
    </dgm:pt>
    <dgm:pt modelId="{89473EB4-91EA-455E-B352-4AED99130F22}" type="pres">
      <dgm:prSet presAssocID="{5AB9C480-F133-4CCD-86A7-FA02B9D7A348}" presName="compNode" presStyleCnt="0"/>
      <dgm:spPr/>
    </dgm:pt>
    <dgm:pt modelId="{ECC44CCF-7B26-4631-9003-C59A96AF1084}" type="pres">
      <dgm:prSet presAssocID="{5AB9C480-F133-4CCD-86A7-FA02B9D7A34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50B100B-1CAA-487C-99E4-D3C7CD3A3744}" type="pres">
      <dgm:prSet presAssocID="{5AB9C480-F133-4CCD-86A7-FA02B9D7A3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D8F08DC-F1E9-4665-AFE5-EF3E4BB5D234}" type="pres">
      <dgm:prSet presAssocID="{5AB9C480-F133-4CCD-86A7-FA02B9D7A348}" presName="spaceRect" presStyleCnt="0"/>
      <dgm:spPr/>
    </dgm:pt>
    <dgm:pt modelId="{2865F771-D02A-4BE6-B240-F7B1B0E62F9C}" type="pres">
      <dgm:prSet presAssocID="{5AB9C480-F133-4CCD-86A7-FA02B9D7A348}" presName="textRect" presStyleLbl="revTx" presStyleIdx="1" presStyleCnt="3">
        <dgm:presLayoutVars>
          <dgm:chMax val="1"/>
          <dgm:chPref val="1"/>
        </dgm:presLayoutVars>
      </dgm:prSet>
      <dgm:spPr/>
    </dgm:pt>
    <dgm:pt modelId="{3E538011-BFC0-4ED8-8EDB-361A618476CF}" type="pres">
      <dgm:prSet presAssocID="{ADC495C6-1ECA-41B5-989E-EA7386DC81D8}" presName="sibTrans" presStyleCnt="0"/>
      <dgm:spPr/>
    </dgm:pt>
    <dgm:pt modelId="{F9E6328E-2A4D-4F9F-A061-3102623263A3}" type="pres">
      <dgm:prSet presAssocID="{BFC0723C-33BC-4326-AFF3-A1747AADFD86}" presName="compNode" presStyleCnt="0"/>
      <dgm:spPr/>
    </dgm:pt>
    <dgm:pt modelId="{8F752BAE-A39C-4FB6-96BE-2BC716F605AC}" type="pres">
      <dgm:prSet presAssocID="{BFC0723C-33BC-4326-AFF3-A1747AADFD8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A63F5FE-418A-4B56-BDBF-FBE27E76F478}" type="pres">
      <dgm:prSet presAssocID="{BFC0723C-33BC-4326-AFF3-A1747AADFD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4CC4B5-A95F-4614-BFD0-1BF4C8328041}" type="pres">
      <dgm:prSet presAssocID="{BFC0723C-33BC-4326-AFF3-A1747AADFD86}" presName="spaceRect" presStyleCnt="0"/>
      <dgm:spPr/>
    </dgm:pt>
    <dgm:pt modelId="{25A67277-7C18-4B02-B7DB-5726EC4D9622}" type="pres">
      <dgm:prSet presAssocID="{BFC0723C-33BC-4326-AFF3-A1747AADFD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E9CE05-D8EA-4357-8587-763B300203BE}" type="presOf" srcId="{BFC0723C-33BC-4326-AFF3-A1747AADFD86}" destId="{25A67277-7C18-4B02-B7DB-5726EC4D9622}" srcOrd="0" destOrd="0" presId="urn:microsoft.com/office/officeart/2018/5/layout/IconLeafLabelList"/>
    <dgm:cxn modelId="{CEDF9B26-F895-4EC3-AD7B-D630C4C910BB}" srcId="{391AE62C-86E4-4EB1-BC85-B7DAE0BB6342}" destId="{5AB9C480-F133-4CCD-86A7-FA02B9D7A348}" srcOrd="1" destOrd="0" parTransId="{314C8A1F-BB40-4586-B7DB-60BB250EAEA5}" sibTransId="{ADC495C6-1ECA-41B5-989E-EA7386DC81D8}"/>
    <dgm:cxn modelId="{DAF93338-FC12-4D00-BCD3-2B4EC693FD72}" srcId="{391AE62C-86E4-4EB1-BC85-B7DAE0BB6342}" destId="{AE299BCD-4EF7-4C60-8581-33CBB37AB7FB}" srcOrd="0" destOrd="0" parTransId="{372DCB63-506C-4082-9D4E-DA41C96438AE}" sibTransId="{DE1CA9C4-8182-4DE4-90A9-96D9C551CE2A}"/>
    <dgm:cxn modelId="{F810C146-5BF8-40D2-9582-CEC25B92CC35}" type="presOf" srcId="{391AE62C-86E4-4EB1-BC85-B7DAE0BB6342}" destId="{814F5D6F-9065-4E4C-A993-B31FA0E9135B}" srcOrd="0" destOrd="0" presId="urn:microsoft.com/office/officeart/2018/5/layout/IconLeafLabelList"/>
    <dgm:cxn modelId="{192EC34C-B325-4799-83F9-0ABA640A4EA6}" srcId="{391AE62C-86E4-4EB1-BC85-B7DAE0BB6342}" destId="{BFC0723C-33BC-4326-AFF3-A1747AADFD86}" srcOrd="2" destOrd="0" parTransId="{73A68EDA-82FE-40A0-9A9C-A34AE8562AAA}" sibTransId="{707752F4-4BB3-4034-A2A7-724AAB3A40D4}"/>
    <dgm:cxn modelId="{F2F56994-791F-43A4-A3B0-15FA8E75D85C}" type="presOf" srcId="{AE299BCD-4EF7-4C60-8581-33CBB37AB7FB}" destId="{FBD20EB3-463D-4B80-8949-2638A9965821}" srcOrd="0" destOrd="0" presId="urn:microsoft.com/office/officeart/2018/5/layout/IconLeafLabelList"/>
    <dgm:cxn modelId="{264F93C4-D602-433A-A98A-4083E10404BE}" type="presOf" srcId="{5AB9C480-F133-4CCD-86A7-FA02B9D7A348}" destId="{2865F771-D02A-4BE6-B240-F7B1B0E62F9C}" srcOrd="0" destOrd="0" presId="urn:microsoft.com/office/officeart/2018/5/layout/IconLeafLabelList"/>
    <dgm:cxn modelId="{7D5AF421-F909-469D-BC1E-4A087A1D5B8B}" type="presParOf" srcId="{814F5D6F-9065-4E4C-A993-B31FA0E9135B}" destId="{B82EE8E6-EF3A-44DA-AFF6-95C47B9D1649}" srcOrd="0" destOrd="0" presId="urn:microsoft.com/office/officeart/2018/5/layout/IconLeafLabelList"/>
    <dgm:cxn modelId="{3CD0668F-106E-4EF5-BFEF-DCE46CDFD827}" type="presParOf" srcId="{B82EE8E6-EF3A-44DA-AFF6-95C47B9D1649}" destId="{797AB6D8-1356-4FD6-A775-421663284ABD}" srcOrd="0" destOrd="0" presId="urn:microsoft.com/office/officeart/2018/5/layout/IconLeafLabelList"/>
    <dgm:cxn modelId="{962FCA5C-A1D0-450F-8F36-E69BF5DCD677}" type="presParOf" srcId="{B82EE8E6-EF3A-44DA-AFF6-95C47B9D1649}" destId="{3CDCF214-BF0F-41BA-A00A-E30A1D86FE4A}" srcOrd="1" destOrd="0" presId="urn:microsoft.com/office/officeart/2018/5/layout/IconLeafLabelList"/>
    <dgm:cxn modelId="{5B4922C6-DAB8-4210-B46E-458C10F0D343}" type="presParOf" srcId="{B82EE8E6-EF3A-44DA-AFF6-95C47B9D1649}" destId="{9459CEC1-CD70-4074-B470-C768160EB2E2}" srcOrd="2" destOrd="0" presId="urn:microsoft.com/office/officeart/2018/5/layout/IconLeafLabelList"/>
    <dgm:cxn modelId="{9929E100-BE2C-47BC-A9A1-787F2E0C3447}" type="presParOf" srcId="{B82EE8E6-EF3A-44DA-AFF6-95C47B9D1649}" destId="{FBD20EB3-463D-4B80-8949-2638A9965821}" srcOrd="3" destOrd="0" presId="urn:microsoft.com/office/officeart/2018/5/layout/IconLeafLabelList"/>
    <dgm:cxn modelId="{35FFF519-3180-4005-BCED-93EF627BFBEA}" type="presParOf" srcId="{814F5D6F-9065-4E4C-A993-B31FA0E9135B}" destId="{BF4E49A8-FEE7-4B98-BAF4-9CA32238613A}" srcOrd="1" destOrd="0" presId="urn:microsoft.com/office/officeart/2018/5/layout/IconLeafLabelList"/>
    <dgm:cxn modelId="{8369BD92-5F43-443E-B15F-9450272ADE58}" type="presParOf" srcId="{814F5D6F-9065-4E4C-A993-B31FA0E9135B}" destId="{89473EB4-91EA-455E-B352-4AED99130F22}" srcOrd="2" destOrd="0" presId="urn:microsoft.com/office/officeart/2018/5/layout/IconLeafLabelList"/>
    <dgm:cxn modelId="{F0E20302-7420-4D65-BDBB-F324A5E09023}" type="presParOf" srcId="{89473EB4-91EA-455E-B352-4AED99130F22}" destId="{ECC44CCF-7B26-4631-9003-C59A96AF1084}" srcOrd="0" destOrd="0" presId="urn:microsoft.com/office/officeart/2018/5/layout/IconLeafLabelList"/>
    <dgm:cxn modelId="{FFD24CB5-FDED-4E83-9645-FEB73418E87D}" type="presParOf" srcId="{89473EB4-91EA-455E-B352-4AED99130F22}" destId="{750B100B-1CAA-487C-99E4-D3C7CD3A3744}" srcOrd="1" destOrd="0" presId="urn:microsoft.com/office/officeart/2018/5/layout/IconLeafLabelList"/>
    <dgm:cxn modelId="{7F5F4B18-522C-425F-8A6D-71A040CC20A7}" type="presParOf" srcId="{89473EB4-91EA-455E-B352-4AED99130F22}" destId="{ED8F08DC-F1E9-4665-AFE5-EF3E4BB5D234}" srcOrd="2" destOrd="0" presId="urn:microsoft.com/office/officeart/2018/5/layout/IconLeafLabelList"/>
    <dgm:cxn modelId="{00CE8251-857E-424F-BC21-DD3C79018C09}" type="presParOf" srcId="{89473EB4-91EA-455E-B352-4AED99130F22}" destId="{2865F771-D02A-4BE6-B240-F7B1B0E62F9C}" srcOrd="3" destOrd="0" presId="urn:microsoft.com/office/officeart/2018/5/layout/IconLeafLabelList"/>
    <dgm:cxn modelId="{1B566A7B-6D34-4B08-A227-2BCA4994FF29}" type="presParOf" srcId="{814F5D6F-9065-4E4C-A993-B31FA0E9135B}" destId="{3E538011-BFC0-4ED8-8EDB-361A618476CF}" srcOrd="3" destOrd="0" presId="urn:microsoft.com/office/officeart/2018/5/layout/IconLeafLabelList"/>
    <dgm:cxn modelId="{2B7B3DDE-6A8D-4164-BB8F-2882C5AFF99D}" type="presParOf" srcId="{814F5D6F-9065-4E4C-A993-B31FA0E9135B}" destId="{F9E6328E-2A4D-4F9F-A061-3102623263A3}" srcOrd="4" destOrd="0" presId="urn:microsoft.com/office/officeart/2018/5/layout/IconLeafLabelList"/>
    <dgm:cxn modelId="{9C32548D-9284-4641-8344-0E8C9D772CBE}" type="presParOf" srcId="{F9E6328E-2A4D-4F9F-A061-3102623263A3}" destId="{8F752BAE-A39C-4FB6-96BE-2BC716F605AC}" srcOrd="0" destOrd="0" presId="urn:microsoft.com/office/officeart/2018/5/layout/IconLeafLabelList"/>
    <dgm:cxn modelId="{1A28F0C5-1A29-4D22-A1D3-61E566A91F79}" type="presParOf" srcId="{F9E6328E-2A4D-4F9F-A061-3102623263A3}" destId="{1A63F5FE-418A-4B56-BDBF-FBE27E76F478}" srcOrd="1" destOrd="0" presId="urn:microsoft.com/office/officeart/2018/5/layout/IconLeafLabelList"/>
    <dgm:cxn modelId="{AD440A26-A656-468E-9810-2524D9A37D33}" type="presParOf" srcId="{F9E6328E-2A4D-4F9F-A061-3102623263A3}" destId="{1A4CC4B5-A95F-4614-BFD0-1BF4C8328041}" srcOrd="2" destOrd="0" presId="urn:microsoft.com/office/officeart/2018/5/layout/IconLeafLabelList"/>
    <dgm:cxn modelId="{D3A0CE3C-A0B3-4EDE-BB8E-9E23B8E4B349}" type="presParOf" srcId="{F9E6328E-2A4D-4F9F-A061-3102623263A3}" destId="{25A67277-7C18-4B02-B7DB-5726EC4D962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FEF094-B0E2-45E9-B608-DDBBD976C86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7112A8-DD6F-44AD-91EA-51C4BD47234A}">
      <dgm:prSet/>
      <dgm:spPr/>
      <dgm:t>
        <a:bodyPr/>
        <a:lstStyle/>
        <a:p>
          <a:r>
            <a:rPr lang="en-US"/>
            <a:t>Lectures On Synchronous and Asynchronous before the project so we know how to make function calls while pausing the UI</a:t>
          </a:r>
        </a:p>
      </dgm:t>
    </dgm:pt>
    <dgm:pt modelId="{E522B9AC-A8BF-4B0E-B7DD-0AC42EF0E353}" type="parTrans" cxnId="{9CE50BCF-7D52-4C6F-84D8-2584DB659FEF}">
      <dgm:prSet/>
      <dgm:spPr/>
      <dgm:t>
        <a:bodyPr/>
        <a:lstStyle/>
        <a:p>
          <a:endParaRPr lang="en-US"/>
        </a:p>
      </dgm:t>
    </dgm:pt>
    <dgm:pt modelId="{9F579BAC-F87A-4E39-9F28-F10F7F637896}" type="sibTrans" cxnId="{9CE50BCF-7D52-4C6F-84D8-2584DB659FEF}">
      <dgm:prSet/>
      <dgm:spPr/>
      <dgm:t>
        <a:bodyPr/>
        <a:lstStyle/>
        <a:p>
          <a:endParaRPr lang="en-US"/>
        </a:p>
      </dgm:t>
    </dgm:pt>
    <dgm:pt modelId="{9E4FDCD8-495F-4157-82F8-CFAEC48A48B3}">
      <dgm:prSet/>
      <dgm:spPr/>
      <dgm:t>
        <a:bodyPr/>
        <a:lstStyle/>
        <a:p>
          <a:r>
            <a:rPr lang="en-US"/>
            <a:t>Lectures on Using Web API calls in order to fetch images from the internet</a:t>
          </a:r>
        </a:p>
      </dgm:t>
    </dgm:pt>
    <dgm:pt modelId="{D9B28B75-F768-48C5-BB73-68817E53664D}" type="parTrans" cxnId="{F868B5E7-ACEF-4FB1-9465-F27A36AA1F33}">
      <dgm:prSet/>
      <dgm:spPr/>
      <dgm:t>
        <a:bodyPr/>
        <a:lstStyle/>
        <a:p>
          <a:endParaRPr lang="en-US"/>
        </a:p>
      </dgm:t>
    </dgm:pt>
    <dgm:pt modelId="{1E7A775A-ABA6-40B0-988A-B02E7E40551C}" type="sibTrans" cxnId="{F868B5E7-ACEF-4FB1-9465-F27A36AA1F33}">
      <dgm:prSet/>
      <dgm:spPr/>
      <dgm:t>
        <a:bodyPr/>
        <a:lstStyle/>
        <a:p>
          <a:endParaRPr lang="en-US"/>
        </a:p>
      </dgm:t>
    </dgm:pt>
    <dgm:pt modelId="{74CD1F51-3088-47E0-B013-F9C7647FF34A}" type="pres">
      <dgm:prSet presAssocID="{ECFEF094-B0E2-45E9-B608-DDBBD976C862}" presName="root" presStyleCnt="0">
        <dgm:presLayoutVars>
          <dgm:dir/>
          <dgm:resizeHandles val="exact"/>
        </dgm:presLayoutVars>
      </dgm:prSet>
      <dgm:spPr/>
    </dgm:pt>
    <dgm:pt modelId="{301E1BFC-72C9-419D-BED7-4263973EAEF0}" type="pres">
      <dgm:prSet presAssocID="{ECFEF094-B0E2-45E9-B608-DDBBD976C862}" presName="container" presStyleCnt="0">
        <dgm:presLayoutVars>
          <dgm:dir/>
          <dgm:resizeHandles val="exact"/>
        </dgm:presLayoutVars>
      </dgm:prSet>
      <dgm:spPr/>
    </dgm:pt>
    <dgm:pt modelId="{F00773A8-3A51-44DB-96D6-8FF65E704299}" type="pres">
      <dgm:prSet presAssocID="{107112A8-DD6F-44AD-91EA-51C4BD47234A}" presName="compNode" presStyleCnt="0"/>
      <dgm:spPr/>
    </dgm:pt>
    <dgm:pt modelId="{7B0B219F-C110-491B-BBB1-1B0B55827F3D}" type="pres">
      <dgm:prSet presAssocID="{107112A8-DD6F-44AD-91EA-51C4BD47234A}" presName="iconBgRect" presStyleLbl="bgShp" presStyleIdx="0" presStyleCnt="2"/>
      <dgm:spPr/>
    </dgm:pt>
    <dgm:pt modelId="{574C6416-A517-47EB-ACF2-64234C446DF5}" type="pres">
      <dgm:prSet presAssocID="{107112A8-DD6F-44AD-91EA-51C4BD4723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E2296E1-C54F-459C-A0C0-40527AA997BD}" type="pres">
      <dgm:prSet presAssocID="{107112A8-DD6F-44AD-91EA-51C4BD47234A}" presName="spaceRect" presStyleCnt="0"/>
      <dgm:spPr/>
    </dgm:pt>
    <dgm:pt modelId="{BD667B96-2082-4D78-82B4-551184827707}" type="pres">
      <dgm:prSet presAssocID="{107112A8-DD6F-44AD-91EA-51C4BD47234A}" presName="textRect" presStyleLbl="revTx" presStyleIdx="0" presStyleCnt="2">
        <dgm:presLayoutVars>
          <dgm:chMax val="1"/>
          <dgm:chPref val="1"/>
        </dgm:presLayoutVars>
      </dgm:prSet>
      <dgm:spPr/>
    </dgm:pt>
    <dgm:pt modelId="{BBFB47FB-5CEA-4654-8301-355B45D9F321}" type="pres">
      <dgm:prSet presAssocID="{9F579BAC-F87A-4E39-9F28-F10F7F637896}" presName="sibTrans" presStyleLbl="sibTrans2D1" presStyleIdx="0" presStyleCnt="0"/>
      <dgm:spPr/>
    </dgm:pt>
    <dgm:pt modelId="{7479F7F8-175F-4DE5-AA6C-5AAACBBBEC64}" type="pres">
      <dgm:prSet presAssocID="{9E4FDCD8-495F-4157-82F8-CFAEC48A48B3}" presName="compNode" presStyleCnt="0"/>
      <dgm:spPr/>
    </dgm:pt>
    <dgm:pt modelId="{61FEC3D1-B55A-449A-A19A-9BC91B265AFC}" type="pres">
      <dgm:prSet presAssocID="{9E4FDCD8-495F-4157-82F8-CFAEC48A48B3}" presName="iconBgRect" presStyleLbl="bgShp" presStyleIdx="1" presStyleCnt="2"/>
      <dgm:spPr/>
    </dgm:pt>
    <dgm:pt modelId="{E16F3239-9731-4DA5-B064-6EA872F34CCD}" type="pres">
      <dgm:prSet presAssocID="{9E4FDCD8-495F-4157-82F8-CFAEC48A48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9E8E77E-4A02-4183-8834-59DCFC803A4D}" type="pres">
      <dgm:prSet presAssocID="{9E4FDCD8-495F-4157-82F8-CFAEC48A48B3}" presName="spaceRect" presStyleCnt="0"/>
      <dgm:spPr/>
    </dgm:pt>
    <dgm:pt modelId="{C255BD42-9306-42AA-8B86-C9572C19B86F}" type="pres">
      <dgm:prSet presAssocID="{9E4FDCD8-495F-4157-82F8-CFAEC48A48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1A530C-3C99-4DDE-908F-69B68D988105}" type="presOf" srcId="{107112A8-DD6F-44AD-91EA-51C4BD47234A}" destId="{BD667B96-2082-4D78-82B4-551184827707}" srcOrd="0" destOrd="0" presId="urn:microsoft.com/office/officeart/2018/2/layout/IconCircleList"/>
    <dgm:cxn modelId="{E21B12A5-5D8F-47DC-8680-D139EC40C198}" type="presOf" srcId="{ECFEF094-B0E2-45E9-B608-DDBBD976C862}" destId="{74CD1F51-3088-47E0-B013-F9C7647FF34A}" srcOrd="0" destOrd="0" presId="urn:microsoft.com/office/officeart/2018/2/layout/IconCircleList"/>
    <dgm:cxn modelId="{9CE50BCF-7D52-4C6F-84D8-2584DB659FEF}" srcId="{ECFEF094-B0E2-45E9-B608-DDBBD976C862}" destId="{107112A8-DD6F-44AD-91EA-51C4BD47234A}" srcOrd="0" destOrd="0" parTransId="{E522B9AC-A8BF-4B0E-B7DD-0AC42EF0E353}" sibTransId="{9F579BAC-F87A-4E39-9F28-F10F7F637896}"/>
    <dgm:cxn modelId="{5AF38DD5-6B27-4F6C-A41E-BE55D4DF44A0}" type="presOf" srcId="{9E4FDCD8-495F-4157-82F8-CFAEC48A48B3}" destId="{C255BD42-9306-42AA-8B86-C9572C19B86F}" srcOrd="0" destOrd="0" presId="urn:microsoft.com/office/officeart/2018/2/layout/IconCircleList"/>
    <dgm:cxn modelId="{F868B5E7-ACEF-4FB1-9465-F27A36AA1F33}" srcId="{ECFEF094-B0E2-45E9-B608-DDBBD976C862}" destId="{9E4FDCD8-495F-4157-82F8-CFAEC48A48B3}" srcOrd="1" destOrd="0" parTransId="{D9B28B75-F768-48C5-BB73-68817E53664D}" sibTransId="{1E7A775A-ABA6-40B0-988A-B02E7E40551C}"/>
    <dgm:cxn modelId="{7D58B8F7-CCC8-4F3B-913E-CAA76840F008}" type="presOf" srcId="{9F579BAC-F87A-4E39-9F28-F10F7F637896}" destId="{BBFB47FB-5CEA-4654-8301-355B45D9F321}" srcOrd="0" destOrd="0" presId="urn:microsoft.com/office/officeart/2018/2/layout/IconCircleList"/>
    <dgm:cxn modelId="{1B88DCA5-72B6-48E4-BC4B-C93EB53F0E84}" type="presParOf" srcId="{74CD1F51-3088-47E0-B013-F9C7647FF34A}" destId="{301E1BFC-72C9-419D-BED7-4263973EAEF0}" srcOrd="0" destOrd="0" presId="urn:microsoft.com/office/officeart/2018/2/layout/IconCircleList"/>
    <dgm:cxn modelId="{5DB1D46D-1FBF-443C-AA80-55581A67BA68}" type="presParOf" srcId="{301E1BFC-72C9-419D-BED7-4263973EAEF0}" destId="{F00773A8-3A51-44DB-96D6-8FF65E704299}" srcOrd="0" destOrd="0" presId="urn:microsoft.com/office/officeart/2018/2/layout/IconCircleList"/>
    <dgm:cxn modelId="{F6AD31F3-F285-4473-8830-C0BCAEA082B3}" type="presParOf" srcId="{F00773A8-3A51-44DB-96D6-8FF65E704299}" destId="{7B0B219F-C110-491B-BBB1-1B0B55827F3D}" srcOrd="0" destOrd="0" presId="urn:microsoft.com/office/officeart/2018/2/layout/IconCircleList"/>
    <dgm:cxn modelId="{04E96694-3FEA-4D54-90B3-C9F7C5CF593F}" type="presParOf" srcId="{F00773A8-3A51-44DB-96D6-8FF65E704299}" destId="{574C6416-A517-47EB-ACF2-64234C446DF5}" srcOrd="1" destOrd="0" presId="urn:microsoft.com/office/officeart/2018/2/layout/IconCircleList"/>
    <dgm:cxn modelId="{9CB75877-8E7B-496F-AE23-AF000C9A826F}" type="presParOf" srcId="{F00773A8-3A51-44DB-96D6-8FF65E704299}" destId="{DE2296E1-C54F-459C-A0C0-40527AA997BD}" srcOrd="2" destOrd="0" presId="urn:microsoft.com/office/officeart/2018/2/layout/IconCircleList"/>
    <dgm:cxn modelId="{DDFE87DD-F9C2-4449-ACB0-13ACE0C492B0}" type="presParOf" srcId="{F00773A8-3A51-44DB-96D6-8FF65E704299}" destId="{BD667B96-2082-4D78-82B4-551184827707}" srcOrd="3" destOrd="0" presId="urn:microsoft.com/office/officeart/2018/2/layout/IconCircleList"/>
    <dgm:cxn modelId="{04D00423-1FE0-41DC-8238-69723751EC55}" type="presParOf" srcId="{301E1BFC-72C9-419D-BED7-4263973EAEF0}" destId="{BBFB47FB-5CEA-4654-8301-355B45D9F321}" srcOrd="1" destOrd="0" presId="urn:microsoft.com/office/officeart/2018/2/layout/IconCircleList"/>
    <dgm:cxn modelId="{FBC8C0CF-4713-476B-B3F7-3A5564567C6C}" type="presParOf" srcId="{301E1BFC-72C9-419D-BED7-4263973EAEF0}" destId="{7479F7F8-175F-4DE5-AA6C-5AAACBBBEC64}" srcOrd="2" destOrd="0" presId="urn:microsoft.com/office/officeart/2018/2/layout/IconCircleList"/>
    <dgm:cxn modelId="{C004759F-9FC0-4A3C-ACDC-EE49E870B345}" type="presParOf" srcId="{7479F7F8-175F-4DE5-AA6C-5AAACBBBEC64}" destId="{61FEC3D1-B55A-449A-A19A-9BC91B265AFC}" srcOrd="0" destOrd="0" presId="urn:microsoft.com/office/officeart/2018/2/layout/IconCircleList"/>
    <dgm:cxn modelId="{1592A8AF-F148-45D7-81DA-CCEF0D0937A7}" type="presParOf" srcId="{7479F7F8-175F-4DE5-AA6C-5AAACBBBEC64}" destId="{E16F3239-9731-4DA5-B064-6EA872F34CCD}" srcOrd="1" destOrd="0" presId="urn:microsoft.com/office/officeart/2018/2/layout/IconCircleList"/>
    <dgm:cxn modelId="{25EF9DB7-377B-4C07-BC08-AB846CB5011F}" type="presParOf" srcId="{7479F7F8-175F-4DE5-AA6C-5AAACBBBEC64}" destId="{B9E8E77E-4A02-4183-8834-59DCFC803A4D}" srcOrd="2" destOrd="0" presId="urn:microsoft.com/office/officeart/2018/2/layout/IconCircleList"/>
    <dgm:cxn modelId="{D72A6951-95F9-4AC6-A0B6-9BDD9BD8D391}" type="presParOf" srcId="{7479F7F8-175F-4DE5-AA6C-5AAACBBBEC64}" destId="{C255BD42-9306-42AA-8B86-C9572C19B8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C7B92-BB93-4E90-951B-11E94DD074A8}">
      <dsp:nvSpPr>
        <dsp:cNvPr id="0" name=""/>
        <dsp:cNvSpPr/>
      </dsp:nvSpPr>
      <dsp:spPr>
        <a:xfrm>
          <a:off x="331199" y="27631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BCB31-EC2B-445A-B649-DB4853A894B5}">
      <dsp:nvSpPr>
        <dsp:cNvPr id="0" name=""/>
        <dsp:cNvSpPr/>
      </dsp:nvSpPr>
      <dsp:spPr>
        <a:xfrm>
          <a:off x="331199" y="1924753"/>
          <a:ext cx="4320000" cy="110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If the movie is in the first API there is a chance that the the movie may not be found when it looks in the second API</a:t>
          </a:r>
        </a:p>
      </dsp:txBody>
      <dsp:txXfrm>
        <a:off x="331199" y="1924753"/>
        <a:ext cx="4320000" cy="1106789"/>
      </dsp:txXfrm>
    </dsp:sp>
    <dsp:sp modelId="{E26466EF-E848-4DD0-8BB6-11449D9ABAC0}">
      <dsp:nvSpPr>
        <dsp:cNvPr id="0" name=""/>
        <dsp:cNvSpPr/>
      </dsp:nvSpPr>
      <dsp:spPr>
        <a:xfrm>
          <a:off x="331199" y="3095001"/>
          <a:ext cx="4320000" cy="354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 this happens then the Data for the movie may not be available with the exception of the movie poster and the movie title</a:t>
          </a:r>
        </a:p>
      </dsp:txBody>
      <dsp:txXfrm>
        <a:off x="331199" y="3095001"/>
        <a:ext cx="4320000" cy="354295"/>
      </dsp:txXfrm>
    </dsp:sp>
    <dsp:sp modelId="{387EEF3C-8175-4E9D-8CE4-52E627FD2E74}">
      <dsp:nvSpPr>
        <dsp:cNvPr id="0" name=""/>
        <dsp:cNvSpPr/>
      </dsp:nvSpPr>
      <dsp:spPr>
        <a:xfrm>
          <a:off x="5407199" y="27631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84970-71A4-4976-8C9F-6DB062DF2F0C}">
      <dsp:nvSpPr>
        <dsp:cNvPr id="0" name=""/>
        <dsp:cNvSpPr/>
      </dsp:nvSpPr>
      <dsp:spPr>
        <a:xfrm>
          <a:off x="5407199" y="1924753"/>
          <a:ext cx="4320000" cy="110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Some of the other limitations is that there is no way to add a movie that is not on the Database which means that there is no support to add movies that don’t exist on the database.</a:t>
          </a:r>
          <a:br>
            <a:rPr lang="en-US" sz="1400" kern="1200"/>
          </a:br>
          <a:endParaRPr lang="en-US" sz="1400" kern="1200"/>
        </a:p>
      </dsp:txBody>
      <dsp:txXfrm>
        <a:off x="5407199" y="1924753"/>
        <a:ext cx="4320000" cy="1106789"/>
      </dsp:txXfrm>
    </dsp:sp>
    <dsp:sp modelId="{693820B0-8079-4AF4-A47D-7C9B9DEE22E0}">
      <dsp:nvSpPr>
        <dsp:cNvPr id="0" name=""/>
        <dsp:cNvSpPr/>
      </dsp:nvSpPr>
      <dsp:spPr>
        <a:xfrm>
          <a:off x="5407199" y="3095001"/>
          <a:ext cx="4320000" cy="354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B6D8-1356-4FD6-A775-421663284ABD}">
      <dsp:nvSpPr>
        <dsp:cNvPr id="0" name=""/>
        <dsp:cNvSpPr/>
      </dsp:nvSpPr>
      <dsp:spPr>
        <a:xfrm>
          <a:off x="616949" y="31030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F214-BF0F-41BA-A00A-E30A1D86FE4A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20EB3-463D-4B80-8949-2638A9965821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Using Operating Systems Knowledge in order to use Semaphores to halt execution when we are doing JSON Processing </a:t>
          </a:r>
        </a:p>
      </dsp:txBody>
      <dsp:txXfrm>
        <a:off x="35606" y="2695306"/>
        <a:ext cx="2981250" cy="720000"/>
      </dsp:txXfrm>
    </dsp:sp>
    <dsp:sp modelId="{ECC44CCF-7B26-4631-9003-C59A96AF1084}">
      <dsp:nvSpPr>
        <dsp:cNvPr id="0" name=""/>
        <dsp:cNvSpPr/>
      </dsp:nvSpPr>
      <dsp:spPr>
        <a:xfrm>
          <a:off x="4119918" y="31030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B100B-1CAA-487C-99E4-D3C7CD3A374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5F771-D02A-4BE6-B240-F7B1B0E62F9C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How to Design a Swift UI using UI Views and make the design look different from the stock apple design</a:t>
          </a:r>
        </a:p>
      </dsp:txBody>
      <dsp:txXfrm>
        <a:off x="3538574" y="2695306"/>
        <a:ext cx="2981250" cy="720000"/>
      </dsp:txXfrm>
    </dsp:sp>
    <dsp:sp modelId="{8F752BAE-A39C-4FB6-96BE-2BC716F605AC}">
      <dsp:nvSpPr>
        <dsp:cNvPr id="0" name=""/>
        <dsp:cNvSpPr/>
      </dsp:nvSpPr>
      <dsp:spPr>
        <a:xfrm>
          <a:off x="7622887" y="31030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3F5FE-418A-4B56-BDBF-FBE27E76F478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67277-7C18-4B02-B7DB-5726EC4D9622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Making a Larger Scale swift apps larger than just the labs and having to design how the app will before we actually write the code for it</a:t>
          </a:r>
        </a:p>
      </dsp:txBody>
      <dsp:txXfrm>
        <a:off x="7041543" y="2695306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B219F-C110-491B-BBB1-1B0B55827F3D}">
      <dsp:nvSpPr>
        <dsp:cNvPr id="0" name=""/>
        <dsp:cNvSpPr/>
      </dsp:nvSpPr>
      <dsp:spPr>
        <a:xfrm>
          <a:off x="134825" y="1214851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C6416-A517-47EB-ACF2-64234C446DF5}">
      <dsp:nvSpPr>
        <dsp:cNvPr id="0" name=""/>
        <dsp:cNvSpPr/>
      </dsp:nvSpPr>
      <dsp:spPr>
        <a:xfrm>
          <a:off x="406966" y="1486992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67B96-2082-4D78-82B4-551184827707}">
      <dsp:nvSpPr>
        <dsp:cNvPr id="0" name=""/>
        <dsp:cNvSpPr/>
      </dsp:nvSpPr>
      <dsp:spPr>
        <a:xfrm>
          <a:off x="1708430" y="1214851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Lectures On Synchronous and Asynchronous before the project so we know how to make function calls while pausing the UI</a:t>
          </a:r>
        </a:p>
      </dsp:txBody>
      <dsp:txXfrm>
        <a:off x="1708430" y="1214851"/>
        <a:ext cx="3054644" cy="1295909"/>
      </dsp:txXfrm>
    </dsp:sp>
    <dsp:sp modelId="{61FEC3D1-B55A-449A-A19A-9BC91B265AFC}">
      <dsp:nvSpPr>
        <dsp:cNvPr id="0" name=""/>
        <dsp:cNvSpPr/>
      </dsp:nvSpPr>
      <dsp:spPr>
        <a:xfrm>
          <a:off x="5295324" y="1214851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F3239-9731-4DA5-B064-6EA872F34CCD}">
      <dsp:nvSpPr>
        <dsp:cNvPr id="0" name=""/>
        <dsp:cNvSpPr/>
      </dsp:nvSpPr>
      <dsp:spPr>
        <a:xfrm>
          <a:off x="5567465" y="1486992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5BD42-9306-42AA-8B86-C9572C19B86F}">
      <dsp:nvSpPr>
        <dsp:cNvPr id="0" name=""/>
        <dsp:cNvSpPr/>
      </dsp:nvSpPr>
      <dsp:spPr>
        <a:xfrm>
          <a:off x="6868929" y="1214851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Lectures on Using Web API calls in order to fetch images from the internet</a:t>
          </a:r>
        </a:p>
      </dsp:txBody>
      <dsp:txXfrm>
        <a:off x="6868929" y="1214851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6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2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2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EB9ED863-3AC8-40E1-AC19-34AE1439D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4505" b="1599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35FC-30B5-F143-BD82-91602E7EE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Movie Watch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B397-B41E-2C43-AC99-39B63266F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By Shashank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55088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F8EC7-6E25-8C47-AEB0-0A47E411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C072-EEAC-534C-A09F-AEBCE90B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dirty="0"/>
              <a:t>The main Idea of this app is to make a movie watchlist so that when you plan on watching something, it brings up all of the data  associated with the movie</a:t>
            </a:r>
          </a:p>
          <a:p>
            <a:r>
              <a:rPr lang="en-US" dirty="0"/>
              <a:t>Also brings up all of the movie theaters in the area that are near you</a:t>
            </a:r>
          </a:p>
          <a:p>
            <a:r>
              <a:rPr lang="en-US" dirty="0"/>
              <a:t>Once you finish watching a movie you remove it from the watchlist when you mark it as watched.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599AE7-2F6D-484A-AD89-DEE4CBEE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649" y="265765"/>
            <a:ext cx="3650542" cy="64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4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1A407-5075-1D41-9747-200106AAC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3" t="8679" r="15373"/>
          <a:stretch/>
        </p:blipFill>
        <p:spPr>
          <a:xfrm rot="16200000">
            <a:off x="2671493" y="-2671493"/>
            <a:ext cx="6849016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918BB-8DBC-0140-B426-A6C79F1B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97" y="526634"/>
            <a:ext cx="7797113" cy="60250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96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063DF-95B1-D14C-ABEB-80229EF0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Capabilities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3AB03-A75C-3640-8CA1-2FDC2C0D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07" y="2124116"/>
            <a:ext cx="2482786" cy="4413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BBE2-4524-014E-8087-7C1DBEF9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Has the Ability to Search for Movies through a database of movies from a web database of Movies</a:t>
            </a:r>
          </a:p>
          <a:p>
            <a:r>
              <a:rPr lang="en-US">
                <a:solidFill>
                  <a:schemeClr val="bg1"/>
                </a:solidFill>
              </a:rPr>
              <a:t>Fetch Movie posters and data about the movies </a:t>
            </a:r>
          </a:p>
          <a:p>
            <a:r>
              <a:rPr lang="en-US">
                <a:solidFill>
                  <a:schemeClr val="bg1"/>
                </a:solidFill>
              </a:rPr>
              <a:t>Use a secondary api to get data about the movies</a:t>
            </a:r>
          </a:p>
          <a:p>
            <a:r>
              <a:rPr lang="en-US">
                <a:solidFill>
                  <a:schemeClr val="bg1"/>
                </a:solidFill>
              </a:rPr>
              <a:t>Ability to use your own movie poster instead of the one that the API returns</a:t>
            </a:r>
          </a:p>
          <a:p>
            <a:r>
              <a:rPr lang="en-US">
                <a:solidFill>
                  <a:schemeClr val="bg1"/>
                </a:solidFill>
              </a:rPr>
              <a:t>Bring up all of the movie theaters in the area 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74739-9B58-E64D-AD9C-62921114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8" y="113683"/>
            <a:ext cx="2673283" cy="4754880"/>
          </a:xfrm>
          <a:prstGeom prst="rect">
            <a:avLst/>
          </a:prstGeom>
        </p:spPr>
      </p:pic>
      <p:pic>
        <p:nvPicPr>
          <p:cNvPr id="24" name="Picture 23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BDB0C7-3305-D441-8768-514CCB8CC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721" y="836550"/>
            <a:ext cx="3082475" cy="54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6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FB99-46DB-F646-9184-2CA1D7C2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Limitations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461D32-E60C-48FA-A82C-8F0C5C1F1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31478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70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08CE-7FCE-BB41-8174-B66D3CE7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Lessons Learned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C3AE14-5281-497C-A85A-820E6DAA9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45941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2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FA65-80B8-1141-963E-E7228922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Suggestions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9F5A89-9AD0-4119-B459-6C7F8774F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94599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5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92441"/>
      </a:dk2>
      <a:lt2>
        <a:srgbClr val="E8E6E2"/>
      </a:lt2>
      <a:accent1>
        <a:srgbClr val="8C9ED1"/>
      </a:accent1>
      <a:accent2>
        <a:srgbClr val="7F72C7"/>
      </a:accent2>
      <a:accent3>
        <a:srgbClr val="B38CD1"/>
      </a:accent3>
      <a:accent4>
        <a:srgbClr val="C672C7"/>
      </a:accent4>
      <a:accent5>
        <a:srgbClr val="D18CB5"/>
      </a:accent5>
      <a:accent6>
        <a:srgbClr val="C77281"/>
      </a:accent6>
      <a:hlink>
        <a:srgbClr val="908157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328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Garamond</vt:lpstr>
      <vt:lpstr>SavonVTI</vt:lpstr>
      <vt:lpstr>Movie Watch List</vt:lpstr>
      <vt:lpstr>Project Idea</vt:lpstr>
      <vt:lpstr>PowerPoint Presentation</vt:lpstr>
      <vt:lpstr>PowerPoint Presentation</vt:lpstr>
      <vt:lpstr>Capabilities</vt:lpstr>
      <vt:lpstr>Limitations</vt:lpstr>
      <vt:lpstr>Lessons Learned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Watch List</dc:title>
  <dc:creator>Shashank Ginjpalli (Student)</dc:creator>
  <cp:lastModifiedBy>Shashank Ginjpalli (Student)</cp:lastModifiedBy>
  <cp:revision>3</cp:revision>
  <dcterms:created xsi:type="dcterms:W3CDTF">2019-12-03T01:06:21Z</dcterms:created>
  <dcterms:modified xsi:type="dcterms:W3CDTF">2019-12-05T05:50:36Z</dcterms:modified>
</cp:coreProperties>
</file>