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Roboto Slab"/>
      <p:regular r:id="rId13"/>
      <p:bold r:id="rId14"/>
    </p:embeddedFont>
    <p:embeddedFont>
      <p:font typeface="Ubuntu"/>
      <p:bold r:id="rId15"/>
      <p:boldItalic r:id="rId16"/>
    </p:embeddedFont>
    <p:embeddedFont>
      <p:font typeface="Roboto"/>
      <p:regular r:id="rId17"/>
      <p:bold r:id="rId18"/>
      <p:italic r:id="rId19"/>
      <p:boldItalic r:id="rId20"/>
    </p:embeddedFont>
    <p:embeddedFont>
      <p:font typeface="Fira Code"/>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FiraCode-bold.fntdata"/><Relationship Id="rId10" Type="http://schemas.openxmlformats.org/officeDocument/2006/relationships/slide" Target="slides/slide5.xml"/><Relationship Id="rId21" Type="http://schemas.openxmlformats.org/officeDocument/2006/relationships/font" Target="fonts/FiraCode-regular.fntdata"/><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Ubuntu-bold.fntdata"/><Relationship Id="rId14" Type="http://schemas.openxmlformats.org/officeDocument/2006/relationships/font" Target="fonts/RobotoSlab-bold.fntdata"/><Relationship Id="rId17" Type="http://schemas.openxmlformats.org/officeDocument/2006/relationships/font" Target="fonts/Roboto-regular.fntdata"/><Relationship Id="rId16" Type="http://schemas.openxmlformats.org/officeDocument/2006/relationships/font" Target="fonts/Ubuntu-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dd155521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dd15552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dd0aa5e15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dd0aa5e15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049600" y="1345211"/>
            <a:ext cx="2163250" cy="224990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13075125" y="6685850"/>
            <a:ext cx="2163250" cy="224990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8719203" y="5634928"/>
            <a:ext cx="8496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3360603" y="2377850"/>
            <a:ext cx="11566800" cy="29148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4" name="Google Shape;14;p2"/>
          <p:cNvSpPr txBox="1"/>
          <p:nvPr>
            <p:ph idx="1" type="subTitle"/>
          </p:nvPr>
        </p:nvSpPr>
        <p:spPr>
          <a:xfrm>
            <a:off x="3360603" y="6098900"/>
            <a:ext cx="11566800" cy="18180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Clr>
                <a:schemeClr val="accent5"/>
              </a:buClr>
              <a:buSzPts val="4800"/>
              <a:buFont typeface="Roboto Slab"/>
              <a:buNone/>
              <a:defRPr sz="48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4800"/>
              <a:buFont typeface="Roboto Slab"/>
              <a:buNone/>
              <a:defRPr sz="48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4800"/>
              <a:buFont typeface="Roboto Slab"/>
              <a:buNone/>
              <a:defRPr sz="48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4800"/>
              <a:buFont typeface="Roboto Slab"/>
              <a:buNone/>
              <a:defRPr sz="48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4800"/>
              <a:buFont typeface="Roboto Slab"/>
              <a:buNone/>
              <a:defRPr sz="48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4800"/>
              <a:buFont typeface="Roboto Slab"/>
              <a:buNone/>
              <a:defRPr sz="48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4800"/>
              <a:buFont typeface="Roboto Slab"/>
              <a:buNone/>
              <a:defRPr sz="48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4800"/>
              <a:buFont typeface="Roboto Slab"/>
              <a:buNone/>
              <a:defRPr sz="48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4800"/>
              <a:buFont typeface="Roboto Slab"/>
              <a:buNone/>
              <a:defRPr sz="48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300" y="10153650"/>
            <a:ext cx="18287400" cy="133200"/>
          </a:xfrm>
          <a:prstGeom prst="rect">
            <a:avLst/>
          </a:prstGeom>
          <a:solidFill>
            <a:schemeClr val="accent4"/>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775800" y="2304900"/>
            <a:ext cx="16736400" cy="3076800"/>
          </a:xfrm>
          <a:prstGeom prst="rect">
            <a:avLst/>
          </a:prstGeom>
        </p:spPr>
        <p:txBody>
          <a:bodyPr anchorCtr="0" anchor="ctr" bIns="182850" lIns="182850" spcFirstLastPara="1" rIns="182850" wrap="square" tIns="182850">
            <a:normAutofit/>
          </a:bodyPr>
          <a:lstStyle>
            <a:lvl1pPr lvl="0" algn="ctr">
              <a:spcBef>
                <a:spcPts val="0"/>
              </a:spcBef>
              <a:spcAft>
                <a:spcPts val="0"/>
              </a:spcAft>
              <a:buClr>
                <a:schemeClr val="accent5"/>
              </a:buClr>
              <a:buSzPts val="26000"/>
              <a:buNone/>
              <a:defRPr sz="26000">
                <a:solidFill>
                  <a:schemeClr val="accent5"/>
                </a:solidFill>
              </a:defRPr>
            </a:lvl1pPr>
            <a:lvl2pPr lvl="1" algn="ctr">
              <a:spcBef>
                <a:spcPts val="0"/>
              </a:spcBef>
              <a:spcAft>
                <a:spcPts val="0"/>
              </a:spcAft>
              <a:buClr>
                <a:schemeClr val="accent5"/>
              </a:buClr>
              <a:buSzPts val="26000"/>
              <a:buNone/>
              <a:defRPr sz="26000">
                <a:solidFill>
                  <a:schemeClr val="accent5"/>
                </a:solidFill>
              </a:defRPr>
            </a:lvl2pPr>
            <a:lvl3pPr lvl="2" algn="ctr">
              <a:spcBef>
                <a:spcPts val="0"/>
              </a:spcBef>
              <a:spcAft>
                <a:spcPts val="0"/>
              </a:spcAft>
              <a:buClr>
                <a:schemeClr val="accent5"/>
              </a:buClr>
              <a:buSzPts val="26000"/>
              <a:buNone/>
              <a:defRPr sz="26000">
                <a:solidFill>
                  <a:schemeClr val="accent5"/>
                </a:solidFill>
              </a:defRPr>
            </a:lvl3pPr>
            <a:lvl4pPr lvl="3" algn="ctr">
              <a:spcBef>
                <a:spcPts val="0"/>
              </a:spcBef>
              <a:spcAft>
                <a:spcPts val="0"/>
              </a:spcAft>
              <a:buClr>
                <a:schemeClr val="accent5"/>
              </a:buClr>
              <a:buSzPts val="26000"/>
              <a:buNone/>
              <a:defRPr sz="26000">
                <a:solidFill>
                  <a:schemeClr val="accent5"/>
                </a:solidFill>
              </a:defRPr>
            </a:lvl4pPr>
            <a:lvl5pPr lvl="4" algn="ctr">
              <a:spcBef>
                <a:spcPts val="0"/>
              </a:spcBef>
              <a:spcAft>
                <a:spcPts val="0"/>
              </a:spcAft>
              <a:buClr>
                <a:schemeClr val="accent5"/>
              </a:buClr>
              <a:buSzPts val="26000"/>
              <a:buNone/>
              <a:defRPr sz="26000">
                <a:solidFill>
                  <a:schemeClr val="accent5"/>
                </a:solidFill>
              </a:defRPr>
            </a:lvl5pPr>
            <a:lvl6pPr lvl="5" algn="ctr">
              <a:spcBef>
                <a:spcPts val="0"/>
              </a:spcBef>
              <a:spcAft>
                <a:spcPts val="0"/>
              </a:spcAft>
              <a:buClr>
                <a:schemeClr val="accent5"/>
              </a:buClr>
              <a:buSzPts val="26000"/>
              <a:buNone/>
              <a:defRPr sz="26000">
                <a:solidFill>
                  <a:schemeClr val="accent5"/>
                </a:solidFill>
              </a:defRPr>
            </a:lvl6pPr>
            <a:lvl7pPr lvl="6" algn="ctr">
              <a:spcBef>
                <a:spcPts val="0"/>
              </a:spcBef>
              <a:spcAft>
                <a:spcPts val="0"/>
              </a:spcAft>
              <a:buClr>
                <a:schemeClr val="accent5"/>
              </a:buClr>
              <a:buSzPts val="26000"/>
              <a:buNone/>
              <a:defRPr sz="26000">
                <a:solidFill>
                  <a:schemeClr val="accent5"/>
                </a:solidFill>
              </a:defRPr>
            </a:lvl7pPr>
            <a:lvl8pPr lvl="7" algn="ctr">
              <a:spcBef>
                <a:spcPts val="0"/>
              </a:spcBef>
              <a:spcAft>
                <a:spcPts val="0"/>
              </a:spcAft>
              <a:buClr>
                <a:schemeClr val="accent5"/>
              </a:buClr>
              <a:buSzPts val="26000"/>
              <a:buNone/>
              <a:defRPr sz="26000">
                <a:solidFill>
                  <a:schemeClr val="accent5"/>
                </a:solidFill>
              </a:defRPr>
            </a:lvl8pPr>
            <a:lvl9pPr lvl="8" algn="ctr">
              <a:spcBef>
                <a:spcPts val="0"/>
              </a:spcBef>
              <a:spcAft>
                <a:spcPts val="0"/>
              </a:spcAft>
              <a:buClr>
                <a:schemeClr val="accent5"/>
              </a:buClr>
              <a:buSzPts val="26000"/>
              <a:buNone/>
              <a:defRPr sz="26000">
                <a:solidFill>
                  <a:schemeClr val="accent5"/>
                </a:solidFill>
              </a:defRPr>
            </a:lvl9pPr>
          </a:lstStyle>
          <a:p>
            <a:r>
              <a:t>xx%</a:t>
            </a:r>
          </a:p>
        </p:txBody>
      </p:sp>
      <p:sp>
        <p:nvSpPr>
          <p:cNvPr id="55" name="Google Shape;55;p11"/>
          <p:cNvSpPr txBox="1"/>
          <p:nvPr>
            <p:ph idx="1" type="body"/>
          </p:nvPr>
        </p:nvSpPr>
        <p:spPr>
          <a:xfrm>
            <a:off x="775800" y="5838900"/>
            <a:ext cx="16736400" cy="21432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56" name="Google Shape;56;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8719203" y="5634928"/>
            <a:ext cx="8496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961500" y="3529900"/>
            <a:ext cx="16444200" cy="1815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p:txBody>
      </p:sp>
      <p:sp>
        <p:nvSpPr>
          <p:cNvPr id="19" name="Google Shape;19;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985126" y="2520567"/>
            <a:ext cx="8496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775800" y="916050"/>
            <a:ext cx="16736400" cy="1372200"/>
          </a:xfrm>
          <a:prstGeom prst="rect">
            <a:avLst/>
          </a:prstGeom>
        </p:spPr>
        <p:txBody>
          <a:bodyPr anchorCtr="0" anchor="b"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23" name="Google Shape;23;p4"/>
          <p:cNvSpPr txBox="1"/>
          <p:nvPr>
            <p:ph idx="1" type="body"/>
          </p:nvPr>
        </p:nvSpPr>
        <p:spPr>
          <a:xfrm>
            <a:off x="775800" y="2979648"/>
            <a:ext cx="16736400" cy="6157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24" name="Google Shape;24;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985126" y="2520567"/>
            <a:ext cx="8496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775800" y="916050"/>
            <a:ext cx="16736400" cy="1372200"/>
          </a:xfrm>
          <a:prstGeom prst="rect">
            <a:avLst/>
          </a:prstGeom>
        </p:spPr>
        <p:txBody>
          <a:bodyPr anchorCtr="0" anchor="b"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28" name="Google Shape;28;p5"/>
          <p:cNvSpPr txBox="1"/>
          <p:nvPr>
            <p:ph idx="1" type="body"/>
          </p:nvPr>
        </p:nvSpPr>
        <p:spPr>
          <a:xfrm>
            <a:off x="775800" y="2979650"/>
            <a:ext cx="7999800" cy="6157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9" name="Google Shape;29;p5"/>
          <p:cNvSpPr txBox="1"/>
          <p:nvPr>
            <p:ph idx="2" type="body"/>
          </p:nvPr>
        </p:nvSpPr>
        <p:spPr>
          <a:xfrm>
            <a:off x="9512400" y="2979650"/>
            <a:ext cx="7999800" cy="6157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0" name="Google Shape;30;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775800" y="916050"/>
            <a:ext cx="16736400" cy="1372200"/>
          </a:xfrm>
          <a:prstGeom prst="rect">
            <a:avLst/>
          </a:prstGeom>
        </p:spPr>
        <p:txBody>
          <a:bodyPr anchorCtr="0" anchor="b"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33" name="Google Shape;33;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978436" y="2824554"/>
            <a:ext cx="6630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7758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txBox="1"/>
          <p:nvPr>
            <p:ph idx="1" type="body"/>
          </p:nvPr>
        </p:nvSpPr>
        <p:spPr>
          <a:xfrm>
            <a:off x="775800" y="3188050"/>
            <a:ext cx="5616000" cy="53622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8" name="Google Shape;38;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980500" y="1052700"/>
            <a:ext cx="112374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41" name="Google Shape;41;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9144000" y="-150"/>
            <a:ext cx="9144000" cy="10287000"/>
          </a:xfrm>
          <a:prstGeom prst="rect">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44" name="Google Shape;44;p9"/>
          <p:cNvCxnSpPr/>
          <p:nvPr/>
        </p:nvCxnSpPr>
        <p:spPr>
          <a:xfrm>
            <a:off x="10059350" y="8991006"/>
            <a:ext cx="10818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531000" y="2418150"/>
            <a:ext cx="8090400" cy="3012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7600"/>
              <a:buNone/>
              <a:defRPr sz="7600"/>
            </a:lvl1pPr>
            <a:lvl2pPr lvl="1" algn="ctr">
              <a:spcBef>
                <a:spcPts val="0"/>
              </a:spcBef>
              <a:spcAft>
                <a:spcPts val="0"/>
              </a:spcAft>
              <a:buSzPts val="7600"/>
              <a:buNone/>
              <a:defRPr sz="7600"/>
            </a:lvl2pPr>
            <a:lvl3pPr lvl="2" algn="ctr">
              <a:spcBef>
                <a:spcPts val="0"/>
              </a:spcBef>
              <a:spcAft>
                <a:spcPts val="0"/>
              </a:spcAft>
              <a:buSzPts val="7600"/>
              <a:buNone/>
              <a:defRPr sz="7600"/>
            </a:lvl3pPr>
            <a:lvl4pPr lvl="3" algn="ctr">
              <a:spcBef>
                <a:spcPts val="0"/>
              </a:spcBef>
              <a:spcAft>
                <a:spcPts val="0"/>
              </a:spcAft>
              <a:buSzPts val="7600"/>
              <a:buNone/>
              <a:defRPr sz="7600"/>
            </a:lvl4pPr>
            <a:lvl5pPr lvl="4" algn="ctr">
              <a:spcBef>
                <a:spcPts val="0"/>
              </a:spcBef>
              <a:spcAft>
                <a:spcPts val="0"/>
              </a:spcAft>
              <a:buSzPts val="7600"/>
              <a:buNone/>
              <a:defRPr sz="7600"/>
            </a:lvl5pPr>
            <a:lvl6pPr lvl="5" algn="ctr">
              <a:spcBef>
                <a:spcPts val="0"/>
              </a:spcBef>
              <a:spcAft>
                <a:spcPts val="0"/>
              </a:spcAft>
              <a:buSzPts val="7600"/>
              <a:buNone/>
              <a:defRPr sz="7600"/>
            </a:lvl6pPr>
            <a:lvl7pPr lvl="6" algn="ctr">
              <a:spcBef>
                <a:spcPts val="0"/>
              </a:spcBef>
              <a:spcAft>
                <a:spcPts val="0"/>
              </a:spcAft>
              <a:buSzPts val="7600"/>
              <a:buNone/>
              <a:defRPr sz="7600"/>
            </a:lvl7pPr>
            <a:lvl8pPr lvl="7" algn="ctr">
              <a:spcBef>
                <a:spcPts val="0"/>
              </a:spcBef>
              <a:spcAft>
                <a:spcPts val="0"/>
              </a:spcAft>
              <a:buSzPts val="7600"/>
              <a:buNone/>
              <a:defRPr sz="7600"/>
            </a:lvl8pPr>
            <a:lvl9pPr lvl="8" algn="ctr">
              <a:spcBef>
                <a:spcPts val="0"/>
              </a:spcBef>
              <a:spcAft>
                <a:spcPts val="0"/>
              </a:spcAft>
              <a:buSzPts val="7600"/>
              <a:buNone/>
              <a:defRPr sz="7600"/>
            </a:lvl9pPr>
          </a:lstStyle>
          <a:p/>
        </p:txBody>
      </p:sp>
      <p:sp>
        <p:nvSpPr>
          <p:cNvPr id="46" name="Google Shape;46;p9"/>
          <p:cNvSpPr txBox="1"/>
          <p:nvPr>
            <p:ph idx="1" type="subTitle"/>
          </p:nvPr>
        </p:nvSpPr>
        <p:spPr>
          <a:xfrm>
            <a:off x="531000" y="5538002"/>
            <a:ext cx="8090400" cy="26910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Clr>
                <a:schemeClr val="accent5"/>
              </a:buClr>
              <a:buSzPts val="4200"/>
              <a:buNone/>
              <a:defRPr sz="4200">
                <a:solidFill>
                  <a:schemeClr val="accent5"/>
                </a:solidFill>
              </a:defRPr>
            </a:lvl1pPr>
            <a:lvl2pPr lvl="1" algn="ctr">
              <a:lnSpc>
                <a:spcPct val="100000"/>
              </a:lnSpc>
              <a:spcBef>
                <a:spcPts val="0"/>
              </a:spcBef>
              <a:spcAft>
                <a:spcPts val="0"/>
              </a:spcAft>
              <a:buClr>
                <a:schemeClr val="accent5"/>
              </a:buClr>
              <a:buSzPts val="4200"/>
              <a:buNone/>
              <a:defRPr sz="4200">
                <a:solidFill>
                  <a:schemeClr val="accent5"/>
                </a:solidFill>
              </a:defRPr>
            </a:lvl2pPr>
            <a:lvl3pPr lvl="2" algn="ctr">
              <a:lnSpc>
                <a:spcPct val="100000"/>
              </a:lnSpc>
              <a:spcBef>
                <a:spcPts val="0"/>
              </a:spcBef>
              <a:spcAft>
                <a:spcPts val="0"/>
              </a:spcAft>
              <a:buClr>
                <a:schemeClr val="accent5"/>
              </a:buClr>
              <a:buSzPts val="4200"/>
              <a:buNone/>
              <a:defRPr sz="4200">
                <a:solidFill>
                  <a:schemeClr val="accent5"/>
                </a:solidFill>
              </a:defRPr>
            </a:lvl3pPr>
            <a:lvl4pPr lvl="3" algn="ctr">
              <a:lnSpc>
                <a:spcPct val="100000"/>
              </a:lnSpc>
              <a:spcBef>
                <a:spcPts val="0"/>
              </a:spcBef>
              <a:spcAft>
                <a:spcPts val="0"/>
              </a:spcAft>
              <a:buClr>
                <a:schemeClr val="accent5"/>
              </a:buClr>
              <a:buSzPts val="4200"/>
              <a:buNone/>
              <a:defRPr sz="4200">
                <a:solidFill>
                  <a:schemeClr val="accent5"/>
                </a:solidFill>
              </a:defRPr>
            </a:lvl4pPr>
            <a:lvl5pPr lvl="4" algn="ctr">
              <a:lnSpc>
                <a:spcPct val="100000"/>
              </a:lnSpc>
              <a:spcBef>
                <a:spcPts val="0"/>
              </a:spcBef>
              <a:spcAft>
                <a:spcPts val="0"/>
              </a:spcAft>
              <a:buClr>
                <a:schemeClr val="accent5"/>
              </a:buClr>
              <a:buSzPts val="4200"/>
              <a:buNone/>
              <a:defRPr sz="4200">
                <a:solidFill>
                  <a:schemeClr val="accent5"/>
                </a:solidFill>
              </a:defRPr>
            </a:lvl5pPr>
            <a:lvl6pPr lvl="5" algn="ctr">
              <a:lnSpc>
                <a:spcPct val="100000"/>
              </a:lnSpc>
              <a:spcBef>
                <a:spcPts val="0"/>
              </a:spcBef>
              <a:spcAft>
                <a:spcPts val="0"/>
              </a:spcAft>
              <a:buClr>
                <a:schemeClr val="accent5"/>
              </a:buClr>
              <a:buSzPts val="4200"/>
              <a:buNone/>
              <a:defRPr sz="4200">
                <a:solidFill>
                  <a:schemeClr val="accent5"/>
                </a:solidFill>
              </a:defRPr>
            </a:lvl6pPr>
            <a:lvl7pPr lvl="6" algn="ctr">
              <a:lnSpc>
                <a:spcPct val="100000"/>
              </a:lnSpc>
              <a:spcBef>
                <a:spcPts val="0"/>
              </a:spcBef>
              <a:spcAft>
                <a:spcPts val="0"/>
              </a:spcAft>
              <a:buClr>
                <a:schemeClr val="accent5"/>
              </a:buClr>
              <a:buSzPts val="4200"/>
              <a:buNone/>
              <a:defRPr sz="4200">
                <a:solidFill>
                  <a:schemeClr val="accent5"/>
                </a:solidFill>
              </a:defRPr>
            </a:lvl7pPr>
            <a:lvl8pPr lvl="7" algn="ctr">
              <a:lnSpc>
                <a:spcPct val="100000"/>
              </a:lnSpc>
              <a:spcBef>
                <a:spcPts val="0"/>
              </a:spcBef>
              <a:spcAft>
                <a:spcPts val="0"/>
              </a:spcAft>
              <a:buClr>
                <a:schemeClr val="accent5"/>
              </a:buClr>
              <a:buSzPts val="4200"/>
              <a:buNone/>
              <a:defRPr sz="4200">
                <a:solidFill>
                  <a:schemeClr val="accent5"/>
                </a:solidFill>
              </a:defRPr>
            </a:lvl8pPr>
            <a:lvl9pPr lvl="8" algn="ctr">
              <a:lnSpc>
                <a:spcPct val="100000"/>
              </a:lnSpc>
              <a:spcBef>
                <a:spcPts val="0"/>
              </a:spcBef>
              <a:spcAft>
                <a:spcPts val="0"/>
              </a:spcAft>
              <a:buClr>
                <a:schemeClr val="accent5"/>
              </a:buClr>
              <a:buSzPts val="4200"/>
              <a:buNone/>
              <a:defRPr sz="4200">
                <a:solidFill>
                  <a:schemeClr val="accent5"/>
                </a:solidFill>
              </a:defRPr>
            </a:lvl9pPr>
          </a:lstStyle>
          <a:p/>
        </p:txBody>
      </p:sp>
      <p:sp>
        <p:nvSpPr>
          <p:cNvPr id="47" name="Google Shape;47;p9"/>
          <p:cNvSpPr txBox="1"/>
          <p:nvPr>
            <p:ph idx="2" type="body"/>
          </p:nvPr>
        </p:nvSpPr>
        <p:spPr>
          <a:xfrm>
            <a:off x="9879000" y="144840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8" name="Google Shape;48;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639000" y="8467450"/>
            <a:ext cx="11997600" cy="11976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5800" y="916050"/>
            <a:ext cx="16736400" cy="1372200"/>
          </a:xfrm>
          <a:prstGeom prst="rect">
            <a:avLst/>
          </a:prstGeom>
          <a:noFill/>
          <a:ln>
            <a:noFill/>
          </a:ln>
        </p:spPr>
        <p:txBody>
          <a:bodyPr anchorCtr="0" anchor="b" bIns="182850" lIns="182850" spcFirstLastPara="1" rIns="182850" wrap="square" tIns="182850">
            <a:normAutofit/>
          </a:bodyPr>
          <a:lstStyle>
            <a:lvl1pPr lvl="0">
              <a:spcBef>
                <a:spcPts val="0"/>
              </a:spcBef>
              <a:spcAft>
                <a:spcPts val="0"/>
              </a:spcAft>
              <a:buClr>
                <a:schemeClr val="dk1"/>
              </a:buClr>
              <a:buSzPts val="6000"/>
              <a:buFont typeface="Roboto Slab"/>
              <a:buNone/>
              <a:defRPr sz="6000">
                <a:solidFill>
                  <a:schemeClr val="dk1"/>
                </a:solidFill>
                <a:latin typeface="Roboto Slab"/>
                <a:ea typeface="Roboto Slab"/>
                <a:cs typeface="Roboto Slab"/>
                <a:sym typeface="Roboto Slab"/>
              </a:defRPr>
            </a:lvl1pPr>
            <a:lvl2pPr lvl="1">
              <a:spcBef>
                <a:spcPts val="0"/>
              </a:spcBef>
              <a:spcAft>
                <a:spcPts val="0"/>
              </a:spcAft>
              <a:buClr>
                <a:schemeClr val="dk1"/>
              </a:buClr>
              <a:buSzPts val="6000"/>
              <a:buFont typeface="Roboto Slab"/>
              <a:buNone/>
              <a:defRPr sz="6000">
                <a:solidFill>
                  <a:schemeClr val="dk1"/>
                </a:solidFill>
                <a:latin typeface="Roboto Slab"/>
                <a:ea typeface="Roboto Slab"/>
                <a:cs typeface="Roboto Slab"/>
                <a:sym typeface="Roboto Slab"/>
              </a:defRPr>
            </a:lvl2pPr>
            <a:lvl3pPr lvl="2">
              <a:spcBef>
                <a:spcPts val="0"/>
              </a:spcBef>
              <a:spcAft>
                <a:spcPts val="0"/>
              </a:spcAft>
              <a:buClr>
                <a:schemeClr val="dk1"/>
              </a:buClr>
              <a:buSzPts val="6000"/>
              <a:buFont typeface="Roboto Slab"/>
              <a:buNone/>
              <a:defRPr sz="6000">
                <a:solidFill>
                  <a:schemeClr val="dk1"/>
                </a:solidFill>
                <a:latin typeface="Roboto Slab"/>
                <a:ea typeface="Roboto Slab"/>
                <a:cs typeface="Roboto Slab"/>
                <a:sym typeface="Roboto Slab"/>
              </a:defRPr>
            </a:lvl3pPr>
            <a:lvl4pPr lvl="3">
              <a:spcBef>
                <a:spcPts val="0"/>
              </a:spcBef>
              <a:spcAft>
                <a:spcPts val="0"/>
              </a:spcAft>
              <a:buClr>
                <a:schemeClr val="dk1"/>
              </a:buClr>
              <a:buSzPts val="6000"/>
              <a:buFont typeface="Roboto Slab"/>
              <a:buNone/>
              <a:defRPr sz="6000">
                <a:solidFill>
                  <a:schemeClr val="dk1"/>
                </a:solidFill>
                <a:latin typeface="Roboto Slab"/>
                <a:ea typeface="Roboto Slab"/>
                <a:cs typeface="Roboto Slab"/>
                <a:sym typeface="Roboto Slab"/>
              </a:defRPr>
            </a:lvl4pPr>
            <a:lvl5pPr lvl="4">
              <a:spcBef>
                <a:spcPts val="0"/>
              </a:spcBef>
              <a:spcAft>
                <a:spcPts val="0"/>
              </a:spcAft>
              <a:buClr>
                <a:schemeClr val="dk1"/>
              </a:buClr>
              <a:buSzPts val="6000"/>
              <a:buFont typeface="Roboto Slab"/>
              <a:buNone/>
              <a:defRPr sz="6000">
                <a:solidFill>
                  <a:schemeClr val="dk1"/>
                </a:solidFill>
                <a:latin typeface="Roboto Slab"/>
                <a:ea typeface="Roboto Slab"/>
                <a:cs typeface="Roboto Slab"/>
                <a:sym typeface="Roboto Slab"/>
              </a:defRPr>
            </a:lvl5pPr>
            <a:lvl6pPr lvl="5">
              <a:spcBef>
                <a:spcPts val="0"/>
              </a:spcBef>
              <a:spcAft>
                <a:spcPts val="0"/>
              </a:spcAft>
              <a:buClr>
                <a:schemeClr val="dk1"/>
              </a:buClr>
              <a:buSzPts val="6000"/>
              <a:buFont typeface="Roboto Slab"/>
              <a:buNone/>
              <a:defRPr sz="6000">
                <a:solidFill>
                  <a:schemeClr val="dk1"/>
                </a:solidFill>
                <a:latin typeface="Roboto Slab"/>
                <a:ea typeface="Roboto Slab"/>
                <a:cs typeface="Roboto Slab"/>
                <a:sym typeface="Roboto Slab"/>
              </a:defRPr>
            </a:lvl6pPr>
            <a:lvl7pPr lvl="6">
              <a:spcBef>
                <a:spcPts val="0"/>
              </a:spcBef>
              <a:spcAft>
                <a:spcPts val="0"/>
              </a:spcAft>
              <a:buClr>
                <a:schemeClr val="dk1"/>
              </a:buClr>
              <a:buSzPts val="6000"/>
              <a:buFont typeface="Roboto Slab"/>
              <a:buNone/>
              <a:defRPr sz="6000">
                <a:solidFill>
                  <a:schemeClr val="dk1"/>
                </a:solidFill>
                <a:latin typeface="Roboto Slab"/>
                <a:ea typeface="Roboto Slab"/>
                <a:cs typeface="Roboto Slab"/>
                <a:sym typeface="Roboto Slab"/>
              </a:defRPr>
            </a:lvl7pPr>
            <a:lvl8pPr lvl="7">
              <a:spcBef>
                <a:spcPts val="0"/>
              </a:spcBef>
              <a:spcAft>
                <a:spcPts val="0"/>
              </a:spcAft>
              <a:buClr>
                <a:schemeClr val="dk1"/>
              </a:buClr>
              <a:buSzPts val="6000"/>
              <a:buFont typeface="Roboto Slab"/>
              <a:buNone/>
              <a:defRPr sz="6000">
                <a:solidFill>
                  <a:schemeClr val="dk1"/>
                </a:solidFill>
                <a:latin typeface="Roboto Slab"/>
                <a:ea typeface="Roboto Slab"/>
                <a:cs typeface="Roboto Slab"/>
                <a:sym typeface="Roboto Slab"/>
              </a:defRPr>
            </a:lvl8pPr>
            <a:lvl9pPr lvl="8">
              <a:spcBef>
                <a:spcPts val="0"/>
              </a:spcBef>
              <a:spcAft>
                <a:spcPts val="0"/>
              </a:spcAft>
              <a:buClr>
                <a:schemeClr val="dk1"/>
              </a:buClr>
              <a:buSzPts val="6000"/>
              <a:buFont typeface="Roboto Slab"/>
              <a:buNone/>
              <a:defRPr sz="6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775800" y="2979648"/>
            <a:ext cx="16736400" cy="6157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1"/>
              </a:buClr>
              <a:buSzPts val="3600"/>
              <a:buFont typeface="Roboto"/>
              <a:buChar char="●"/>
              <a:defRPr sz="3600">
                <a:solidFill>
                  <a:schemeClr val="dk1"/>
                </a:solidFill>
                <a:latin typeface="Roboto"/>
                <a:ea typeface="Roboto"/>
                <a:cs typeface="Roboto"/>
                <a:sym typeface="Roboto"/>
              </a:defRPr>
            </a:lvl1pPr>
            <a:lvl2pPr indent="-406400" lvl="1" marL="914400">
              <a:lnSpc>
                <a:spcPct val="115000"/>
              </a:lnSpc>
              <a:spcBef>
                <a:spcPts val="0"/>
              </a:spcBef>
              <a:spcAft>
                <a:spcPts val="0"/>
              </a:spcAft>
              <a:buClr>
                <a:schemeClr val="dk1"/>
              </a:buClr>
              <a:buSzPts val="2800"/>
              <a:buFont typeface="Roboto"/>
              <a:buChar char="○"/>
              <a:defRPr sz="2800">
                <a:solidFill>
                  <a:schemeClr val="dk1"/>
                </a:solidFill>
                <a:latin typeface="Roboto"/>
                <a:ea typeface="Roboto"/>
                <a:cs typeface="Roboto"/>
                <a:sym typeface="Roboto"/>
              </a:defRPr>
            </a:lvl2pPr>
            <a:lvl3pPr indent="-406400" lvl="2" marL="1371600">
              <a:lnSpc>
                <a:spcPct val="115000"/>
              </a:lnSpc>
              <a:spcBef>
                <a:spcPts val="0"/>
              </a:spcBef>
              <a:spcAft>
                <a:spcPts val="0"/>
              </a:spcAft>
              <a:buClr>
                <a:schemeClr val="dk1"/>
              </a:buClr>
              <a:buSzPts val="2800"/>
              <a:buFont typeface="Roboto"/>
              <a:buChar char="■"/>
              <a:defRPr sz="2800">
                <a:solidFill>
                  <a:schemeClr val="dk1"/>
                </a:solidFill>
                <a:latin typeface="Roboto"/>
                <a:ea typeface="Roboto"/>
                <a:cs typeface="Roboto"/>
                <a:sym typeface="Roboto"/>
              </a:defRPr>
            </a:lvl3pPr>
            <a:lvl4pPr indent="-406400" lvl="3" marL="1828800">
              <a:lnSpc>
                <a:spcPct val="115000"/>
              </a:lnSpc>
              <a:spcBef>
                <a:spcPts val="0"/>
              </a:spcBef>
              <a:spcAft>
                <a:spcPts val="0"/>
              </a:spcAft>
              <a:buClr>
                <a:schemeClr val="dk1"/>
              </a:buClr>
              <a:buSzPts val="2800"/>
              <a:buFont typeface="Roboto"/>
              <a:buChar char="●"/>
              <a:defRPr sz="2800">
                <a:solidFill>
                  <a:schemeClr val="dk1"/>
                </a:solidFill>
                <a:latin typeface="Roboto"/>
                <a:ea typeface="Roboto"/>
                <a:cs typeface="Roboto"/>
                <a:sym typeface="Roboto"/>
              </a:defRPr>
            </a:lvl4pPr>
            <a:lvl5pPr indent="-406400" lvl="4" marL="2286000">
              <a:lnSpc>
                <a:spcPct val="115000"/>
              </a:lnSpc>
              <a:spcBef>
                <a:spcPts val="0"/>
              </a:spcBef>
              <a:spcAft>
                <a:spcPts val="0"/>
              </a:spcAft>
              <a:buClr>
                <a:schemeClr val="dk1"/>
              </a:buClr>
              <a:buSzPts val="2800"/>
              <a:buFont typeface="Roboto"/>
              <a:buChar char="○"/>
              <a:defRPr sz="2800">
                <a:solidFill>
                  <a:schemeClr val="dk1"/>
                </a:solidFill>
                <a:latin typeface="Roboto"/>
                <a:ea typeface="Roboto"/>
                <a:cs typeface="Roboto"/>
                <a:sym typeface="Roboto"/>
              </a:defRPr>
            </a:lvl5pPr>
            <a:lvl6pPr indent="-406400" lvl="5" marL="2743200">
              <a:lnSpc>
                <a:spcPct val="115000"/>
              </a:lnSpc>
              <a:spcBef>
                <a:spcPts val="0"/>
              </a:spcBef>
              <a:spcAft>
                <a:spcPts val="0"/>
              </a:spcAft>
              <a:buClr>
                <a:schemeClr val="dk1"/>
              </a:buClr>
              <a:buSzPts val="2800"/>
              <a:buFont typeface="Roboto"/>
              <a:buChar char="■"/>
              <a:defRPr sz="2800">
                <a:solidFill>
                  <a:schemeClr val="dk1"/>
                </a:solidFill>
                <a:latin typeface="Roboto"/>
                <a:ea typeface="Roboto"/>
                <a:cs typeface="Roboto"/>
                <a:sym typeface="Roboto"/>
              </a:defRPr>
            </a:lvl6pPr>
            <a:lvl7pPr indent="-406400" lvl="6" marL="3200400">
              <a:lnSpc>
                <a:spcPct val="115000"/>
              </a:lnSpc>
              <a:spcBef>
                <a:spcPts val="0"/>
              </a:spcBef>
              <a:spcAft>
                <a:spcPts val="0"/>
              </a:spcAft>
              <a:buClr>
                <a:schemeClr val="dk1"/>
              </a:buClr>
              <a:buSzPts val="2800"/>
              <a:buFont typeface="Roboto"/>
              <a:buChar char="●"/>
              <a:defRPr sz="2800">
                <a:solidFill>
                  <a:schemeClr val="dk1"/>
                </a:solidFill>
                <a:latin typeface="Roboto"/>
                <a:ea typeface="Roboto"/>
                <a:cs typeface="Roboto"/>
                <a:sym typeface="Roboto"/>
              </a:defRPr>
            </a:lvl7pPr>
            <a:lvl8pPr indent="-406400" lvl="7" marL="3657600">
              <a:lnSpc>
                <a:spcPct val="115000"/>
              </a:lnSpc>
              <a:spcBef>
                <a:spcPts val="0"/>
              </a:spcBef>
              <a:spcAft>
                <a:spcPts val="0"/>
              </a:spcAft>
              <a:buClr>
                <a:schemeClr val="dk1"/>
              </a:buClr>
              <a:buSzPts val="2800"/>
              <a:buFont typeface="Roboto"/>
              <a:buChar char="○"/>
              <a:defRPr sz="2800">
                <a:solidFill>
                  <a:schemeClr val="dk1"/>
                </a:solidFill>
                <a:latin typeface="Roboto"/>
                <a:ea typeface="Roboto"/>
                <a:cs typeface="Roboto"/>
                <a:sym typeface="Roboto"/>
              </a:defRPr>
            </a:lvl8pPr>
            <a:lvl9pPr indent="-406400" lvl="8" marL="4114800">
              <a:lnSpc>
                <a:spcPct val="115000"/>
              </a:lnSpc>
              <a:spcBef>
                <a:spcPts val="0"/>
              </a:spcBef>
              <a:spcAft>
                <a:spcPts val="0"/>
              </a:spcAft>
              <a:buClr>
                <a:schemeClr val="dk1"/>
              </a:buClr>
              <a:buSzPts val="2800"/>
              <a:buFont typeface="Roboto"/>
              <a:buChar char="■"/>
              <a:defRPr sz="2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1"/>
                </a:solidFill>
                <a:latin typeface="Roboto"/>
                <a:ea typeface="Roboto"/>
                <a:cs typeface="Roboto"/>
                <a:sym typeface="Roboto"/>
              </a:defRPr>
            </a:lvl1pPr>
            <a:lvl2pPr lvl="1" algn="r">
              <a:buNone/>
              <a:defRPr sz="2000">
                <a:solidFill>
                  <a:schemeClr val="dk1"/>
                </a:solidFill>
                <a:latin typeface="Roboto"/>
                <a:ea typeface="Roboto"/>
                <a:cs typeface="Roboto"/>
                <a:sym typeface="Roboto"/>
              </a:defRPr>
            </a:lvl2pPr>
            <a:lvl3pPr lvl="2" algn="r">
              <a:buNone/>
              <a:defRPr sz="2000">
                <a:solidFill>
                  <a:schemeClr val="dk1"/>
                </a:solidFill>
                <a:latin typeface="Roboto"/>
                <a:ea typeface="Roboto"/>
                <a:cs typeface="Roboto"/>
                <a:sym typeface="Roboto"/>
              </a:defRPr>
            </a:lvl3pPr>
            <a:lvl4pPr lvl="3" algn="r">
              <a:buNone/>
              <a:defRPr sz="2000">
                <a:solidFill>
                  <a:schemeClr val="dk1"/>
                </a:solidFill>
                <a:latin typeface="Roboto"/>
                <a:ea typeface="Roboto"/>
                <a:cs typeface="Roboto"/>
                <a:sym typeface="Roboto"/>
              </a:defRPr>
            </a:lvl4pPr>
            <a:lvl5pPr lvl="4" algn="r">
              <a:buNone/>
              <a:defRPr sz="2000">
                <a:solidFill>
                  <a:schemeClr val="dk1"/>
                </a:solidFill>
                <a:latin typeface="Roboto"/>
                <a:ea typeface="Roboto"/>
                <a:cs typeface="Roboto"/>
                <a:sym typeface="Roboto"/>
              </a:defRPr>
            </a:lvl5pPr>
            <a:lvl6pPr lvl="5" algn="r">
              <a:buNone/>
              <a:defRPr sz="2000">
                <a:solidFill>
                  <a:schemeClr val="dk1"/>
                </a:solidFill>
                <a:latin typeface="Roboto"/>
                <a:ea typeface="Roboto"/>
                <a:cs typeface="Roboto"/>
                <a:sym typeface="Roboto"/>
              </a:defRPr>
            </a:lvl6pPr>
            <a:lvl7pPr lvl="6" algn="r">
              <a:buNone/>
              <a:defRPr sz="2000">
                <a:solidFill>
                  <a:schemeClr val="dk1"/>
                </a:solidFill>
                <a:latin typeface="Roboto"/>
                <a:ea typeface="Roboto"/>
                <a:cs typeface="Roboto"/>
                <a:sym typeface="Roboto"/>
              </a:defRPr>
            </a:lvl7pPr>
            <a:lvl8pPr lvl="7" algn="r">
              <a:buNone/>
              <a:defRPr sz="2000">
                <a:solidFill>
                  <a:schemeClr val="dk1"/>
                </a:solidFill>
                <a:latin typeface="Roboto"/>
                <a:ea typeface="Roboto"/>
                <a:cs typeface="Roboto"/>
                <a:sym typeface="Roboto"/>
              </a:defRPr>
            </a:lvl8pPr>
            <a:lvl9pPr lvl="8" algn="r">
              <a:buNone/>
              <a:defRPr sz="2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23.png"/><Relationship Id="rId7" Type="http://schemas.openxmlformats.org/officeDocument/2006/relationships/image" Target="../media/image10.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1" Type="http://schemas.openxmlformats.org/officeDocument/2006/relationships/image" Target="../media/image28.jpg"/><Relationship Id="rId10" Type="http://schemas.openxmlformats.org/officeDocument/2006/relationships/image" Target="../media/image18.jpg"/><Relationship Id="rId13" Type="http://schemas.openxmlformats.org/officeDocument/2006/relationships/image" Target="../media/image22.png"/><Relationship Id="rId12" Type="http://schemas.openxmlformats.org/officeDocument/2006/relationships/image" Target="../media/image20.jpg"/><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6.png"/><Relationship Id="rId9" Type="http://schemas.openxmlformats.org/officeDocument/2006/relationships/image" Target="../media/image9.png"/><Relationship Id="rId15" Type="http://schemas.openxmlformats.org/officeDocument/2006/relationships/image" Target="../media/image34.png"/><Relationship Id="rId14" Type="http://schemas.openxmlformats.org/officeDocument/2006/relationships/image" Target="../media/image36.png"/><Relationship Id="rId16" Type="http://schemas.openxmlformats.org/officeDocument/2006/relationships/image" Target="../media/image32.png"/><Relationship Id="rId5" Type="http://schemas.openxmlformats.org/officeDocument/2006/relationships/image" Target="../media/image12.png"/><Relationship Id="rId6" Type="http://schemas.openxmlformats.org/officeDocument/2006/relationships/image" Target="../media/image24.png"/><Relationship Id="rId7" Type="http://schemas.openxmlformats.org/officeDocument/2006/relationships/image" Target="../media/image7.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35.png"/><Relationship Id="rId6" Type="http://schemas.openxmlformats.org/officeDocument/2006/relationships/image" Target="../media/image26.png"/><Relationship Id="rId7"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27D"/>
        </a:solidFill>
      </p:bgPr>
    </p:bg>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3">
            <a:alphaModFix/>
          </a:blip>
          <a:srcRect b="0" l="0" r="0" t="0"/>
          <a:stretch/>
        </p:blipFill>
        <p:spPr>
          <a:xfrm>
            <a:off x="99368" y="8254466"/>
            <a:ext cx="2267820" cy="2032534"/>
          </a:xfrm>
          <a:prstGeom prst="rect">
            <a:avLst/>
          </a:prstGeom>
          <a:noFill/>
          <a:ln>
            <a:noFill/>
          </a:ln>
        </p:spPr>
      </p:pic>
      <p:grpSp>
        <p:nvGrpSpPr>
          <p:cNvPr id="64" name="Google Shape;64;p13"/>
          <p:cNvGrpSpPr/>
          <p:nvPr/>
        </p:nvGrpSpPr>
        <p:grpSpPr>
          <a:xfrm>
            <a:off x="99368" y="1963305"/>
            <a:ext cx="9072811" cy="2235099"/>
            <a:chOff x="0" y="-123825"/>
            <a:chExt cx="12097081" cy="2980132"/>
          </a:xfrm>
        </p:grpSpPr>
        <p:sp>
          <p:nvSpPr>
            <p:cNvPr id="65" name="Google Shape;65;p13"/>
            <p:cNvSpPr txBox="1"/>
            <p:nvPr/>
          </p:nvSpPr>
          <p:spPr>
            <a:xfrm>
              <a:off x="0" y="-123825"/>
              <a:ext cx="12097081" cy="2980132"/>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en-US" sz="6268" u="none" cap="none" strike="noStrike">
                  <a:solidFill>
                    <a:srgbClr val="FFFFFF"/>
                  </a:solidFill>
                  <a:latin typeface="Arial"/>
                  <a:ea typeface="Arial"/>
                  <a:cs typeface="Arial"/>
                  <a:sym typeface="Arial"/>
                </a:rPr>
                <a:t>Team Name</a:t>
              </a:r>
              <a:endParaRPr b="0" i="0" sz="7168" u="none" cap="none" strike="noStrike">
                <a:solidFill>
                  <a:srgbClr val="FFFFFF"/>
                </a:solidFill>
                <a:latin typeface="Arial"/>
                <a:ea typeface="Arial"/>
                <a:cs typeface="Arial"/>
                <a:sym typeface="Arial"/>
              </a:endParaRPr>
            </a:p>
            <a:p>
              <a:pPr indent="0" lvl="0" marL="0" marR="0" rtl="0" algn="ctr">
                <a:lnSpc>
                  <a:spcPct val="122433"/>
                </a:lnSpc>
                <a:spcBef>
                  <a:spcPts val="0"/>
                </a:spcBef>
                <a:spcAft>
                  <a:spcPts val="0"/>
                </a:spcAft>
                <a:buNone/>
              </a:pPr>
              <a:r>
                <a:rPr b="0" i="0" lang="en-US" sz="7168" u="none" cap="none" strike="noStrike">
                  <a:solidFill>
                    <a:srgbClr val="FFFFFF"/>
                  </a:solidFill>
                  <a:latin typeface="Arial"/>
                  <a:ea typeface="Arial"/>
                  <a:cs typeface="Arial"/>
                  <a:sym typeface="Arial"/>
                </a:rPr>
                <a:t>Zero One</a:t>
              </a:r>
              <a:endParaRPr b="0" i="0" sz="6268" u="none" cap="none" strike="noStrike">
                <a:solidFill>
                  <a:srgbClr val="FFFFFF"/>
                </a:solidFill>
                <a:latin typeface="Arial"/>
                <a:ea typeface="Arial"/>
                <a:cs typeface="Arial"/>
                <a:sym typeface="Arial"/>
              </a:endParaRPr>
            </a:p>
          </p:txBody>
        </p:sp>
        <p:pic>
          <p:nvPicPr>
            <p:cNvPr id="66" name="Google Shape;66;p13"/>
            <p:cNvPicPr preferRelativeResize="0"/>
            <p:nvPr/>
          </p:nvPicPr>
          <p:blipFill rotWithShape="1">
            <a:blip r:embed="rId4">
              <a:alphaModFix/>
            </a:blip>
            <a:srcRect b="0" l="0" r="0" t="0"/>
            <a:stretch/>
          </p:blipFill>
          <p:spPr>
            <a:xfrm>
              <a:off x="1076822" y="1116350"/>
              <a:ext cx="9753600" cy="292608"/>
            </a:xfrm>
            <a:prstGeom prst="rect">
              <a:avLst/>
            </a:prstGeom>
            <a:noFill/>
            <a:ln>
              <a:noFill/>
            </a:ln>
          </p:spPr>
        </p:pic>
      </p:grpSp>
      <p:sp>
        <p:nvSpPr>
          <p:cNvPr id="67" name="Google Shape;67;p13"/>
          <p:cNvSpPr txBox="1"/>
          <p:nvPr/>
        </p:nvSpPr>
        <p:spPr>
          <a:xfrm>
            <a:off x="2232364" y="940993"/>
            <a:ext cx="9578636" cy="541623"/>
          </a:xfrm>
          <a:prstGeom prst="rect">
            <a:avLst/>
          </a:prstGeom>
          <a:noFill/>
          <a:ln>
            <a:noFill/>
          </a:ln>
        </p:spPr>
        <p:txBody>
          <a:bodyPr anchorCtr="0" anchor="t" bIns="0" lIns="0" spcFirstLastPara="1" rIns="0" wrap="square" tIns="0">
            <a:spAutoFit/>
          </a:bodyPr>
          <a:lstStyle/>
          <a:p>
            <a:pPr indent="0" lvl="0" marL="0" marR="0" rtl="0" algn="l">
              <a:lnSpc>
                <a:spcPct val="61783"/>
              </a:lnSpc>
              <a:spcBef>
                <a:spcPts val="0"/>
              </a:spcBef>
              <a:spcAft>
                <a:spcPts val="0"/>
              </a:spcAft>
              <a:buNone/>
            </a:pPr>
            <a:r>
              <a:rPr b="1" i="0" lang="en-US" sz="6000" u="sng" cap="none" strike="noStrike">
                <a:solidFill>
                  <a:schemeClr val="accent3"/>
                </a:solidFill>
                <a:latin typeface="Algerian"/>
                <a:ea typeface="Algerian"/>
                <a:cs typeface="Algerian"/>
                <a:sym typeface="Algerian"/>
              </a:rPr>
              <a:t>Gen-a-thon</a:t>
            </a:r>
            <a:r>
              <a:rPr b="1" i="0" lang="en-US" sz="3599" u="sng" cap="none" strike="noStrike">
                <a:solidFill>
                  <a:schemeClr val="accent3"/>
                </a:solidFill>
                <a:latin typeface="Algerian"/>
                <a:ea typeface="Algerian"/>
                <a:cs typeface="Algerian"/>
                <a:sym typeface="Algerian"/>
              </a:rPr>
              <a:t>  Tantrafiesta 2K23</a:t>
            </a:r>
            <a:endParaRPr/>
          </a:p>
        </p:txBody>
      </p:sp>
      <p:sp>
        <p:nvSpPr>
          <p:cNvPr id="68" name="Google Shape;68;p13"/>
          <p:cNvSpPr txBox="1"/>
          <p:nvPr/>
        </p:nvSpPr>
        <p:spPr>
          <a:xfrm>
            <a:off x="685314" y="5065715"/>
            <a:ext cx="7786200" cy="20256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1" i="0" lang="en-US" sz="3463" u="none" cap="none" strike="noStrike">
                <a:solidFill>
                  <a:srgbClr val="FFFFFF"/>
                </a:solidFill>
                <a:latin typeface="Ubuntu"/>
                <a:ea typeface="Ubuntu"/>
                <a:cs typeface="Ubuntu"/>
                <a:sym typeface="Ubuntu"/>
              </a:rPr>
              <a:t>Atharva Shetty(Leader)</a:t>
            </a:r>
            <a:endParaRPr/>
          </a:p>
          <a:p>
            <a:pPr indent="0" lvl="0" marL="0" marR="0" rtl="0" algn="ctr">
              <a:lnSpc>
                <a:spcPct val="139994"/>
              </a:lnSpc>
              <a:spcBef>
                <a:spcPts val="0"/>
              </a:spcBef>
              <a:spcAft>
                <a:spcPts val="0"/>
              </a:spcAft>
              <a:buNone/>
            </a:pPr>
            <a:r>
              <a:rPr b="1" i="0" lang="en-US" sz="3463" u="none" cap="none" strike="noStrike">
                <a:solidFill>
                  <a:srgbClr val="FFFFFF"/>
                </a:solidFill>
                <a:latin typeface="Ubuntu"/>
                <a:ea typeface="Ubuntu"/>
                <a:cs typeface="Ubuntu"/>
                <a:sym typeface="Ubuntu"/>
              </a:rPr>
              <a:t>Sh</a:t>
            </a:r>
            <a:r>
              <a:rPr b="1" lang="en-US" sz="3463">
                <a:solidFill>
                  <a:srgbClr val="FFFFFF"/>
                </a:solidFill>
                <a:latin typeface="Ubuntu"/>
                <a:ea typeface="Ubuntu"/>
                <a:cs typeface="Ubuntu"/>
                <a:sym typeface="Ubuntu"/>
              </a:rPr>
              <a:t>ashank Tripathi</a:t>
            </a:r>
            <a:endParaRPr b="1" sz="3463">
              <a:solidFill>
                <a:srgbClr val="FFFFFF"/>
              </a:solidFill>
              <a:latin typeface="Ubuntu"/>
              <a:ea typeface="Ubuntu"/>
              <a:cs typeface="Ubuntu"/>
              <a:sym typeface="Ubuntu"/>
            </a:endParaRPr>
          </a:p>
          <a:p>
            <a:pPr indent="0" lvl="0" marL="0" marR="0" rtl="0" algn="ctr">
              <a:lnSpc>
                <a:spcPct val="139994"/>
              </a:lnSpc>
              <a:spcBef>
                <a:spcPts val="0"/>
              </a:spcBef>
              <a:spcAft>
                <a:spcPts val="0"/>
              </a:spcAft>
              <a:buNone/>
            </a:pPr>
            <a:r>
              <a:rPr b="1" i="0" lang="en-US" sz="3463" u="none" cap="none" strike="noStrike">
                <a:solidFill>
                  <a:srgbClr val="FFFFFF"/>
                </a:solidFill>
                <a:latin typeface="Ubuntu"/>
                <a:ea typeface="Ubuntu"/>
                <a:cs typeface="Ubuntu"/>
                <a:sym typeface="Ubuntu"/>
              </a:rPr>
              <a:t>Pranjal Bhagat</a:t>
            </a:r>
            <a:endParaRPr/>
          </a:p>
        </p:txBody>
      </p:sp>
      <p:grpSp>
        <p:nvGrpSpPr>
          <p:cNvPr id="69" name="Google Shape;69;p13"/>
          <p:cNvGrpSpPr/>
          <p:nvPr/>
        </p:nvGrpSpPr>
        <p:grpSpPr>
          <a:xfrm>
            <a:off x="7843332" y="-758556"/>
            <a:ext cx="11024489" cy="10001270"/>
            <a:chOff x="104570" y="-172461"/>
            <a:chExt cx="14699319" cy="13337727"/>
          </a:xfrm>
        </p:grpSpPr>
        <p:pic>
          <p:nvPicPr>
            <p:cNvPr id="70" name="Google Shape;70;p13"/>
            <p:cNvPicPr preferRelativeResize="0"/>
            <p:nvPr/>
          </p:nvPicPr>
          <p:blipFill rotWithShape="1">
            <a:blip r:embed="rId5">
              <a:alphaModFix amt="9999"/>
            </a:blip>
            <a:srcRect b="0" l="0" r="0" t="0"/>
            <a:stretch/>
          </p:blipFill>
          <p:spPr>
            <a:xfrm rot="4524093">
              <a:off x="2183432" y="274338"/>
              <a:ext cx="10541594" cy="12444128"/>
            </a:xfrm>
            <a:prstGeom prst="rect">
              <a:avLst/>
            </a:prstGeom>
            <a:noFill/>
            <a:ln>
              <a:noFill/>
            </a:ln>
          </p:spPr>
        </p:pic>
        <p:sp>
          <p:nvSpPr>
            <p:cNvPr id="71" name="Google Shape;71;p13"/>
            <p:cNvSpPr txBox="1"/>
            <p:nvPr/>
          </p:nvSpPr>
          <p:spPr>
            <a:xfrm>
              <a:off x="1667228" y="3122427"/>
              <a:ext cx="11364900" cy="58590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t/>
              </a:r>
              <a:endParaRPr b="1" i="0" sz="4984" u="sng" cap="none" strike="noStrike">
                <a:solidFill>
                  <a:srgbClr val="FFFFFF"/>
                </a:solidFill>
                <a:latin typeface="Ubuntu"/>
                <a:ea typeface="Ubuntu"/>
                <a:cs typeface="Ubuntu"/>
                <a:sym typeface="Ubuntu"/>
              </a:endParaRPr>
            </a:p>
            <a:p>
              <a:pPr indent="0" lvl="0" marL="0" marR="0" rtl="0" algn="ctr">
                <a:lnSpc>
                  <a:spcPct val="139987"/>
                </a:lnSpc>
                <a:spcBef>
                  <a:spcPts val="0"/>
                </a:spcBef>
                <a:spcAft>
                  <a:spcPts val="0"/>
                </a:spcAft>
                <a:buNone/>
              </a:pPr>
              <a:r>
                <a:rPr b="1" i="0" lang="en-US" sz="4984" u="sng" cap="none" strike="noStrike">
                  <a:solidFill>
                    <a:srgbClr val="FFFFFF"/>
                  </a:solidFill>
                  <a:latin typeface="Ubuntu"/>
                  <a:ea typeface="Ubuntu"/>
                  <a:cs typeface="Ubuntu"/>
                  <a:sym typeface="Ubuntu"/>
                </a:rPr>
                <a:t>Problem Statement – 1</a:t>
              </a:r>
              <a:endParaRPr/>
            </a:p>
            <a:p>
              <a:pPr indent="0" lvl="0" marL="0" marR="0" rtl="0" algn="ctr">
                <a:lnSpc>
                  <a:spcPct val="139987"/>
                </a:lnSpc>
                <a:spcBef>
                  <a:spcPts val="0"/>
                </a:spcBef>
                <a:spcAft>
                  <a:spcPts val="0"/>
                </a:spcAft>
                <a:buNone/>
              </a:pPr>
              <a:r>
                <a:t/>
              </a:r>
              <a:endParaRPr b="0" i="0" sz="4984" u="none" cap="none" strike="noStrike">
                <a:solidFill>
                  <a:srgbClr val="FFFFFF"/>
                </a:solidFill>
                <a:latin typeface="Ubuntu"/>
                <a:ea typeface="Ubuntu"/>
                <a:cs typeface="Ubuntu"/>
                <a:sym typeface="Ubuntu"/>
              </a:endParaRPr>
            </a:p>
            <a:p>
              <a:pPr indent="0" lvl="0" marL="0" marR="0" rtl="0" algn="ctr">
                <a:lnSpc>
                  <a:spcPct val="139987"/>
                </a:lnSpc>
                <a:spcBef>
                  <a:spcPts val="0"/>
                </a:spcBef>
                <a:spcAft>
                  <a:spcPts val="0"/>
                </a:spcAft>
                <a:buNone/>
              </a:pPr>
              <a:r>
                <a:rPr b="0" i="0" lang="en-US" sz="4984" u="none" cap="none" strike="noStrike">
                  <a:solidFill>
                    <a:srgbClr val="FFFFFF"/>
                  </a:solidFill>
                  <a:latin typeface="Ubuntu"/>
                  <a:ea typeface="Ubuntu"/>
                  <a:cs typeface="Ubuntu"/>
                  <a:sym typeface="Ubuntu"/>
                </a:rPr>
                <a:t>Educational Chatbot for Juniors</a:t>
              </a:r>
              <a:endParaRPr/>
            </a:p>
          </p:txBody>
        </p:sp>
      </p:grpSp>
      <p:grpSp>
        <p:nvGrpSpPr>
          <p:cNvPr id="72" name="Google Shape;72;p13"/>
          <p:cNvGrpSpPr/>
          <p:nvPr/>
        </p:nvGrpSpPr>
        <p:grpSpPr>
          <a:xfrm>
            <a:off x="4267200" y="8932069"/>
            <a:ext cx="9601199" cy="1152423"/>
            <a:chOff x="-2195764" y="-66675"/>
            <a:chExt cx="12801598" cy="1536565"/>
          </a:xfrm>
        </p:grpSpPr>
        <p:sp>
          <p:nvSpPr>
            <p:cNvPr id="73" name="Google Shape;73;p13"/>
            <p:cNvSpPr txBox="1"/>
            <p:nvPr/>
          </p:nvSpPr>
          <p:spPr>
            <a:xfrm>
              <a:off x="900712" y="762346"/>
              <a:ext cx="6110290" cy="707544"/>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t/>
              </a:r>
              <a:endParaRPr b="0" i="0" sz="3099" u="none" cap="none" strike="noStrike">
                <a:solidFill>
                  <a:srgbClr val="83CD29"/>
                </a:solidFill>
                <a:latin typeface="Fira Code"/>
                <a:ea typeface="Fira Code"/>
                <a:cs typeface="Fira Code"/>
                <a:sym typeface="Fira Code"/>
              </a:endParaRPr>
            </a:p>
          </p:txBody>
        </p:sp>
        <p:sp>
          <p:nvSpPr>
            <p:cNvPr id="74" name="Google Shape;74;p13"/>
            <p:cNvSpPr txBox="1"/>
            <p:nvPr/>
          </p:nvSpPr>
          <p:spPr>
            <a:xfrm>
              <a:off x="-2195764" y="-66675"/>
              <a:ext cx="12801598" cy="1442789"/>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en-US" sz="3099" u="none" cap="none" strike="noStrike">
                  <a:solidFill>
                    <a:srgbClr val="FFFFFF"/>
                  </a:solidFill>
                  <a:latin typeface="Fira Code"/>
                  <a:ea typeface="Fira Code"/>
                  <a:cs typeface="Fira Code"/>
                  <a:sym typeface="Fira Code"/>
                </a:rPr>
                <a:t>College Name: </a:t>
              </a:r>
              <a:r>
                <a:rPr b="0" i="0" lang="en-US" sz="3099" u="none" cap="none" strike="noStrike">
                  <a:solidFill>
                    <a:srgbClr val="7ED957"/>
                  </a:solidFill>
                  <a:latin typeface="Fira Code"/>
                  <a:ea typeface="Fira Code"/>
                  <a:cs typeface="Fira Code"/>
                  <a:sym typeface="Fira Code"/>
                </a:rPr>
                <a:t>Indian Institute of Information Technology, Nagpur</a:t>
              </a:r>
              <a:endParaRPr/>
            </a:p>
          </p:txBody>
        </p:sp>
      </p:grpSp>
      <p:sp>
        <p:nvSpPr>
          <p:cNvPr id="75" name="Google Shape;75;p13"/>
          <p:cNvSpPr txBox="1"/>
          <p:nvPr/>
        </p:nvSpPr>
        <p:spPr>
          <a:xfrm>
            <a:off x="4700588" y="4630221"/>
            <a:ext cx="94011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13"/>
          <p:cNvSpPr txBox="1"/>
          <p:nvPr/>
        </p:nvSpPr>
        <p:spPr>
          <a:xfrm>
            <a:off x="4604147" y="4630221"/>
            <a:ext cx="94654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3"/>
          <p:cNvSpPr txBox="1"/>
          <p:nvPr/>
        </p:nvSpPr>
        <p:spPr>
          <a:xfrm>
            <a:off x="4700588" y="4630221"/>
            <a:ext cx="94011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3"/>
          <p:cNvSpPr txBox="1"/>
          <p:nvPr/>
        </p:nvSpPr>
        <p:spPr>
          <a:xfrm>
            <a:off x="4700588" y="4630221"/>
            <a:ext cx="94011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3"/>
          <p:cNvSpPr txBox="1"/>
          <p:nvPr/>
        </p:nvSpPr>
        <p:spPr>
          <a:xfrm>
            <a:off x="4700588" y="4630221"/>
            <a:ext cx="94011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0" name="Google Shape;80;p13"/>
          <p:cNvPicPr preferRelativeResize="0"/>
          <p:nvPr/>
        </p:nvPicPr>
        <p:blipFill rotWithShape="1">
          <a:blip r:embed="rId6">
            <a:alphaModFix/>
          </a:blip>
          <a:srcRect b="0" l="0" r="0" t="0"/>
          <a:stretch/>
        </p:blipFill>
        <p:spPr>
          <a:xfrm>
            <a:off x="109158" y="69515"/>
            <a:ext cx="1745974" cy="20529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4" name="Shape 84"/>
        <p:cNvGrpSpPr/>
        <p:nvPr/>
      </p:nvGrpSpPr>
      <p:grpSpPr>
        <a:xfrm>
          <a:off x="0" y="0"/>
          <a:ext cx="0" cy="0"/>
          <a:chOff x="0" y="0"/>
          <a:chExt cx="0" cy="0"/>
        </a:xfrm>
      </p:grpSpPr>
      <p:sp>
        <p:nvSpPr>
          <p:cNvPr id="85" name="Google Shape;85;p14"/>
          <p:cNvSpPr txBox="1"/>
          <p:nvPr/>
        </p:nvSpPr>
        <p:spPr>
          <a:xfrm>
            <a:off x="2816125" y="611425"/>
            <a:ext cx="12853200" cy="951900"/>
          </a:xfrm>
          <a:prstGeom prst="rect">
            <a:avLst/>
          </a:prstGeom>
          <a:noFill/>
          <a:ln>
            <a:noFill/>
          </a:ln>
        </p:spPr>
        <p:txBody>
          <a:bodyPr anchorCtr="0" anchor="t" bIns="91425" lIns="91425" spcFirstLastPara="1" rIns="91425" wrap="square" tIns="91425">
            <a:spAutoFit/>
          </a:bodyPr>
          <a:lstStyle/>
          <a:p>
            <a:pPr indent="0" lvl="0" marL="0" rtl="0" algn="ctr">
              <a:lnSpc>
                <a:spcPct val="139988"/>
              </a:lnSpc>
              <a:spcBef>
                <a:spcPts val="0"/>
              </a:spcBef>
              <a:spcAft>
                <a:spcPts val="0"/>
              </a:spcAft>
              <a:buClr>
                <a:schemeClr val="dk1"/>
              </a:buClr>
              <a:buFont typeface="Arial"/>
              <a:buNone/>
            </a:pPr>
            <a:r>
              <a:rPr b="1" lang="en-US" sz="4984" u="sng">
                <a:latin typeface="Ubuntu"/>
                <a:ea typeface="Ubuntu"/>
                <a:cs typeface="Ubuntu"/>
                <a:sym typeface="Ubuntu"/>
              </a:rPr>
              <a:t>Problem Statement – 1</a:t>
            </a:r>
            <a:endParaRPr>
              <a:latin typeface="Calibri"/>
              <a:ea typeface="Calibri"/>
              <a:cs typeface="Calibri"/>
              <a:sym typeface="Calibri"/>
            </a:endParaRPr>
          </a:p>
        </p:txBody>
      </p:sp>
      <p:sp>
        <p:nvSpPr>
          <p:cNvPr id="86" name="Google Shape;86;p14"/>
          <p:cNvSpPr txBox="1"/>
          <p:nvPr/>
        </p:nvSpPr>
        <p:spPr>
          <a:xfrm>
            <a:off x="130775" y="2063200"/>
            <a:ext cx="17842500" cy="78459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3400"/>
              <a:buFont typeface="Roboto"/>
              <a:buChar char="●"/>
            </a:pPr>
            <a:r>
              <a:rPr lang="en-US" sz="3400">
                <a:latin typeface="Roboto"/>
                <a:ea typeface="Roboto"/>
                <a:cs typeface="Roboto"/>
                <a:sym typeface="Roboto"/>
              </a:rPr>
              <a:t>"Creating an Educational Chatbot for Juniors: Empowering Students to Navigate Academic and Non-Academic Challenges"</a:t>
            </a:r>
            <a:endParaRPr sz="3400">
              <a:latin typeface="Roboto"/>
              <a:ea typeface="Roboto"/>
              <a:cs typeface="Roboto"/>
              <a:sym typeface="Roboto"/>
            </a:endParaRPr>
          </a:p>
          <a:p>
            <a:pPr indent="0" lvl="0" marL="0" rtl="0" algn="l">
              <a:spcBef>
                <a:spcPts val="0"/>
              </a:spcBef>
              <a:spcAft>
                <a:spcPts val="0"/>
              </a:spcAft>
              <a:buNone/>
            </a:pPr>
            <a:r>
              <a:t/>
            </a:r>
            <a:endParaRPr sz="3400">
              <a:latin typeface="Roboto"/>
              <a:ea typeface="Roboto"/>
              <a:cs typeface="Roboto"/>
              <a:sym typeface="Roboto"/>
            </a:endParaRPr>
          </a:p>
          <a:p>
            <a:pPr indent="0" lvl="0" marL="0" rtl="0" algn="l">
              <a:spcBef>
                <a:spcPts val="0"/>
              </a:spcBef>
              <a:spcAft>
                <a:spcPts val="0"/>
              </a:spcAft>
              <a:buNone/>
            </a:pPr>
            <a:r>
              <a:t/>
            </a:r>
            <a:endParaRPr sz="3400">
              <a:latin typeface="Roboto"/>
              <a:ea typeface="Roboto"/>
              <a:cs typeface="Roboto"/>
              <a:sym typeface="Roboto"/>
            </a:endParaRPr>
          </a:p>
          <a:p>
            <a:pPr indent="0" lvl="0" marL="0" rtl="0" algn="l">
              <a:spcBef>
                <a:spcPts val="0"/>
              </a:spcBef>
              <a:spcAft>
                <a:spcPts val="0"/>
              </a:spcAft>
              <a:buNone/>
            </a:pPr>
            <a:r>
              <a:t/>
            </a:r>
            <a:endParaRPr sz="3400">
              <a:latin typeface="Roboto"/>
              <a:ea typeface="Roboto"/>
              <a:cs typeface="Roboto"/>
              <a:sym typeface="Roboto"/>
            </a:endParaRPr>
          </a:p>
          <a:p>
            <a:pPr indent="0" lvl="0" marL="0" rtl="0" algn="ctr">
              <a:spcBef>
                <a:spcPts val="0"/>
              </a:spcBef>
              <a:spcAft>
                <a:spcPts val="0"/>
              </a:spcAft>
              <a:buNone/>
            </a:pPr>
            <a:r>
              <a:rPr lang="en-US" sz="3400">
                <a:latin typeface="Roboto"/>
                <a:ea typeface="Roboto"/>
                <a:cs typeface="Roboto"/>
                <a:sym typeface="Roboto"/>
              </a:rPr>
              <a:t>The chatbot should be capable of providing answers and guidance on a variety of topics, offering practical examples and solutions. For instance, it should be able to explain mathematical concepts, suggest effective study techniques, recommend suitable extracurricular activities, and provide motivational advice.</a:t>
            </a:r>
            <a:endParaRPr sz="3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3B8A7"/>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rotWithShape="1">
          <a:blip r:embed="rId3">
            <a:alphaModFix/>
          </a:blip>
          <a:srcRect b="0" l="0" r="0" t="0"/>
          <a:stretch/>
        </p:blipFill>
        <p:spPr>
          <a:xfrm rot="9774928">
            <a:off x="14266865" y="2616390"/>
            <a:ext cx="5054220" cy="5054220"/>
          </a:xfrm>
          <a:prstGeom prst="rect">
            <a:avLst/>
          </a:prstGeom>
          <a:noFill/>
          <a:ln>
            <a:noFill/>
          </a:ln>
        </p:spPr>
      </p:pic>
      <p:pic>
        <p:nvPicPr>
          <p:cNvPr id="92" name="Google Shape;92;p15"/>
          <p:cNvPicPr preferRelativeResize="0"/>
          <p:nvPr/>
        </p:nvPicPr>
        <p:blipFill rotWithShape="1">
          <a:blip r:embed="rId4">
            <a:alphaModFix/>
          </a:blip>
          <a:srcRect b="0" l="0" r="0" t="0"/>
          <a:stretch/>
        </p:blipFill>
        <p:spPr>
          <a:xfrm>
            <a:off x="1207504" y="3959450"/>
            <a:ext cx="1248290" cy="1248290"/>
          </a:xfrm>
          <a:prstGeom prst="rect">
            <a:avLst/>
          </a:prstGeom>
          <a:noFill/>
          <a:ln>
            <a:noFill/>
          </a:ln>
        </p:spPr>
      </p:pic>
      <p:pic>
        <p:nvPicPr>
          <p:cNvPr id="93" name="Google Shape;93;p15"/>
          <p:cNvPicPr preferRelativeResize="0"/>
          <p:nvPr/>
        </p:nvPicPr>
        <p:blipFill rotWithShape="1">
          <a:blip r:embed="rId5">
            <a:alphaModFix/>
          </a:blip>
          <a:srcRect b="0" l="0" r="0" t="0"/>
          <a:stretch/>
        </p:blipFill>
        <p:spPr>
          <a:xfrm>
            <a:off x="1088355" y="8167595"/>
            <a:ext cx="1486590" cy="1384387"/>
          </a:xfrm>
          <a:prstGeom prst="rect">
            <a:avLst/>
          </a:prstGeom>
          <a:noFill/>
          <a:ln>
            <a:noFill/>
          </a:ln>
        </p:spPr>
      </p:pic>
      <p:pic>
        <p:nvPicPr>
          <p:cNvPr id="94" name="Google Shape;94;p15"/>
          <p:cNvPicPr preferRelativeResize="0"/>
          <p:nvPr/>
        </p:nvPicPr>
        <p:blipFill rotWithShape="1">
          <a:blip r:embed="rId6">
            <a:alphaModFix/>
          </a:blip>
          <a:srcRect b="0" l="0" r="0" t="0"/>
          <a:stretch/>
        </p:blipFill>
        <p:spPr>
          <a:xfrm>
            <a:off x="913347" y="2268325"/>
            <a:ext cx="1827329" cy="1064419"/>
          </a:xfrm>
          <a:prstGeom prst="rect">
            <a:avLst/>
          </a:prstGeom>
          <a:noFill/>
          <a:ln>
            <a:noFill/>
          </a:ln>
        </p:spPr>
      </p:pic>
      <p:pic>
        <p:nvPicPr>
          <p:cNvPr id="95" name="Google Shape;95;p15"/>
          <p:cNvPicPr preferRelativeResize="0"/>
          <p:nvPr/>
        </p:nvPicPr>
        <p:blipFill rotWithShape="1">
          <a:blip r:embed="rId7">
            <a:alphaModFix/>
          </a:blip>
          <a:srcRect b="0" l="0" r="0" t="0"/>
          <a:stretch/>
        </p:blipFill>
        <p:spPr>
          <a:xfrm>
            <a:off x="15252341" y="3540423"/>
            <a:ext cx="3083269" cy="2556311"/>
          </a:xfrm>
          <a:prstGeom prst="rect">
            <a:avLst/>
          </a:prstGeom>
          <a:noFill/>
          <a:ln>
            <a:noFill/>
          </a:ln>
        </p:spPr>
      </p:pic>
      <p:grpSp>
        <p:nvGrpSpPr>
          <p:cNvPr id="96" name="Google Shape;96;p15"/>
          <p:cNvGrpSpPr/>
          <p:nvPr/>
        </p:nvGrpSpPr>
        <p:grpSpPr>
          <a:xfrm>
            <a:off x="3737372" y="317017"/>
            <a:ext cx="10813256" cy="1520651"/>
            <a:chOff x="0" y="47625"/>
            <a:chExt cx="14417675" cy="2027534"/>
          </a:xfrm>
        </p:grpSpPr>
        <p:pic>
          <p:nvPicPr>
            <p:cNvPr id="97" name="Google Shape;97;p15"/>
            <p:cNvPicPr preferRelativeResize="0"/>
            <p:nvPr/>
          </p:nvPicPr>
          <p:blipFill rotWithShape="1">
            <a:blip r:embed="rId8">
              <a:alphaModFix/>
            </a:blip>
            <a:srcRect b="0" l="0" r="0" t="0"/>
            <a:stretch/>
          </p:blipFill>
          <p:spPr>
            <a:xfrm>
              <a:off x="2332037" y="1331447"/>
              <a:ext cx="9753600" cy="743712"/>
            </a:xfrm>
            <a:prstGeom prst="rect">
              <a:avLst/>
            </a:prstGeom>
            <a:noFill/>
            <a:ln>
              <a:noFill/>
            </a:ln>
          </p:spPr>
        </p:pic>
        <p:sp>
          <p:nvSpPr>
            <p:cNvPr id="98" name="Google Shape;98;p15"/>
            <p:cNvSpPr txBox="1"/>
            <p:nvPr/>
          </p:nvSpPr>
          <p:spPr>
            <a:xfrm>
              <a:off x="0" y="47625"/>
              <a:ext cx="14417675" cy="1573742"/>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8000">
                  <a:solidFill>
                    <a:srgbClr val="264C3D"/>
                  </a:solidFill>
                  <a:latin typeface="Ubuntu"/>
                  <a:ea typeface="Ubuntu"/>
                  <a:cs typeface="Ubuntu"/>
                  <a:sym typeface="Ubuntu"/>
                </a:rPr>
                <a:t>Solution</a:t>
              </a:r>
              <a:endParaRPr/>
            </a:p>
          </p:txBody>
        </p:sp>
      </p:grpSp>
      <p:pic>
        <p:nvPicPr>
          <p:cNvPr id="99" name="Google Shape;99;p15"/>
          <p:cNvPicPr preferRelativeResize="0"/>
          <p:nvPr/>
        </p:nvPicPr>
        <p:blipFill rotWithShape="1">
          <a:blip r:embed="rId9">
            <a:alphaModFix/>
          </a:blip>
          <a:srcRect b="0" l="0" r="0" t="0"/>
          <a:stretch/>
        </p:blipFill>
        <p:spPr>
          <a:xfrm>
            <a:off x="813679" y="5997886"/>
            <a:ext cx="1926997" cy="1252548"/>
          </a:xfrm>
          <a:prstGeom prst="rect">
            <a:avLst/>
          </a:prstGeom>
          <a:noFill/>
          <a:ln>
            <a:noFill/>
          </a:ln>
        </p:spPr>
      </p:pic>
      <p:sp>
        <p:nvSpPr>
          <p:cNvPr id="100" name="Google Shape;100;p15"/>
          <p:cNvSpPr txBox="1"/>
          <p:nvPr/>
        </p:nvSpPr>
        <p:spPr>
          <a:xfrm>
            <a:off x="3326528" y="2033466"/>
            <a:ext cx="11634944" cy="153413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400">
                <a:solidFill>
                  <a:srgbClr val="264C3D"/>
                </a:solidFill>
                <a:latin typeface="Ubuntu"/>
                <a:ea typeface="Ubuntu"/>
                <a:cs typeface="Ubuntu"/>
                <a:sym typeface="Ubuntu"/>
              </a:rPr>
              <a:t>AI Chabot in the form of a user-friendly platform for helping students to navigate academic challenges using RASA framework.</a:t>
            </a:r>
            <a:endParaRPr/>
          </a:p>
        </p:txBody>
      </p:sp>
      <p:sp>
        <p:nvSpPr>
          <p:cNvPr id="101" name="Google Shape;101;p15"/>
          <p:cNvSpPr txBox="1"/>
          <p:nvPr/>
        </p:nvSpPr>
        <p:spPr>
          <a:xfrm>
            <a:off x="2906159" y="6184106"/>
            <a:ext cx="12307849" cy="100835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400">
                <a:solidFill>
                  <a:srgbClr val="264C3D"/>
                </a:solidFill>
                <a:latin typeface="Ubuntu"/>
                <a:ea typeface="Ubuntu"/>
                <a:cs typeface="Ubuntu"/>
                <a:sym typeface="Ubuntu"/>
              </a:rPr>
              <a:t>Model is trained on the domain generic data for the conversational AI chatbot.</a:t>
            </a:r>
            <a:endParaRPr/>
          </a:p>
        </p:txBody>
      </p:sp>
      <p:sp>
        <p:nvSpPr>
          <p:cNvPr id="102" name="Google Shape;102;p15"/>
          <p:cNvSpPr txBox="1"/>
          <p:nvPr/>
        </p:nvSpPr>
        <p:spPr>
          <a:xfrm>
            <a:off x="3124200" y="8092720"/>
            <a:ext cx="12725279" cy="153413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400">
                <a:solidFill>
                  <a:srgbClr val="264C3D"/>
                </a:solidFill>
                <a:latin typeface="Ubuntu"/>
                <a:ea typeface="Ubuntu"/>
                <a:cs typeface="Ubuntu"/>
                <a:sym typeface="Ubuntu"/>
              </a:rPr>
              <a:t>On the user end, the trained model would make use of BERT or similar transformer architecture to understand the query and respond to it accordingly,</a:t>
            </a:r>
            <a:endParaRPr/>
          </a:p>
        </p:txBody>
      </p:sp>
      <p:sp>
        <p:nvSpPr>
          <p:cNvPr id="103" name="Google Shape;103;p15"/>
          <p:cNvSpPr txBox="1"/>
          <p:nvPr/>
        </p:nvSpPr>
        <p:spPr>
          <a:xfrm>
            <a:off x="3538537" y="3959450"/>
            <a:ext cx="10969200" cy="1662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400">
                <a:solidFill>
                  <a:srgbClr val="264C3D"/>
                </a:solidFill>
                <a:latin typeface="Ubuntu"/>
                <a:ea typeface="Ubuntu"/>
                <a:cs typeface="Ubuntu"/>
                <a:sym typeface="Ubuntu"/>
              </a:rPr>
              <a:t>Implemented</a:t>
            </a:r>
            <a:r>
              <a:rPr b="1" lang="en-US" sz="3400">
                <a:solidFill>
                  <a:srgbClr val="264C3D"/>
                </a:solidFill>
                <a:latin typeface="Ubuntu"/>
                <a:ea typeface="Ubuntu"/>
                <a:cs typeface="Ubuntu"/>
                <a:sym typeface="Ubuntu"/>
              </a:rPr>
              <a:t> cloud pretrained nlm</a:t>
            </a:r>
            <a:r>
              <a:rPr b="1" lang="en-US" sz="3400">
                <a:solidFill>
                  <a:srgbClr val="264C3D"/>
                </a:solidFill>
                <a:latin typeface="Ubuntu"/>
                <a:ea typeface="Ubuntu"/>
                <a:cs typeface="Ubuntu"/>
                <a:sym typeface="Ubuntu"/>
              </a:rPr>
              <a:t> on top of RASA Framework to enhance the credibility of the chatbot to answer the queries more efficiently and quickly  </a:t>
            </a:r>
            <a:endParaRPr sz="3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07" name="Shape 107"/>
        <p:cNvGrpSpPr/>
        <p:nvPr/>
      </p:nvGrpSpPr>
      <p:grpSpPr>
        <a:xfrm>
          <a:off x="0" y="0"/>
          <a:ext cx="0" cy="0"/>
          <a:chOff x="0" y="0"/>
          <a:chExt cx="0" cy="0"/>
        </a:xfrm>
      </p:grpSpPr>
      <p:pic>
        <p:nvPicPr>
          <p:cNvPr id="108" name="Google Shape;108;p16"/>
          <p:cNvPicPr preferRelativeResize="0"/>
          <p:nvPr/>
        </p:nvPicPr>
        <p:blipFill rotWithShape="1">
          <a:blip r:embed="rId3">
            <a:alphaModFix/>
          </a:blip>
          <a:srcRect b="0" l="0" r="0" t="0"/>
          <a:stretch/>
        </p:blipFill>
        <p:spPr>
          <a:xfrm>
            <a:off x="1971950" y="0"/>
            <a:ext cx="15087600" cy="10287000"/>
          </a:xfrm>
          <a:prstGeom prst="rect">
            <a:avLst/>
          </a:prstGeom>
          <a:noFill/>
          <a:ln>
            <a:noFill/>
          </a:ln>
        </p:spPr>
      </p:pic>
      <p:grpSp>
        <p:nvGrpSpPr>
          <p:cNvPr id="109" name="Google Shape;109;p16"/>
          <p:cNvGrpSpPr/>
          <p:nvPr/>
        </p:nvGrpSpPr>
        <p:grpSpPr>
          <a:xfrm>
            <a:off x="4870839" y="209248"/>
            <a:ext cx="8839704" cy="1589394"/>
            <a:chOff x="0" y="38100"/>
            <a:chExt cx="11786272" cy="1658317"/>
          </a:xfrm>
        </p:grpSpPr>
        <p:pic>
          <p:nvPicPr>
            <p:cNvPr id="110" name="Google Shape;110;p16"/>
            <p:cNvPicPr preferRelativeResize="0"/>
            <p:nvPr/>
          </p:nvPicPr>
          <p:blipFill rotWithShape="1">
            <a:blip r:embed="rId4">
              <a:alphaModFix/>
            </a:blip>
            <a:srcRect b="0" l="0" r="0" t="0"/>
            <a:stretch/>
          </p:blipFill>
          <p:spPr>
            <a:xfrm>
              <a:off x="1906412" y="1088442"/>
              <a:ext cx="7973448" cy="607975"/>
            </a:xfrm>
            <a:prstGeom prst="rect">
              <a:avLst/>
            </a:prstGeom>
            <a:noFill/>
            <a:ln>
              <a:noFill/>
            </a:ln>
          </p:spPr>
        </p:pic>
        <p:sp>
          <p:nvSpPr>
            <p:cNvPr id="111" name="Google Shape;111;p16"/>
            <p:cNvSpPr txBox="1"/>
            <p:nvPr/>
          </p:nvSpPr>
          <p:spPr>
            <a:xfrm>
              <a:off x="0" y="38100"/>
              <a:ext cx="11786272" cy="1287348"/>
            </a:xfrm>
            <a:prstGeom prst="rect">
              <a:avLst/>
            </a:prstGeom>
            <a:noFill/>
            <a:ln>
              <a:noFill/>
            </a:ln>
          </p:spPr>
          <p:txBody>
            <a:bodyPr anchorCtr="0" anchor="t" bIns="0" lIns="0" spcFirstLastPara="1" rIns="0" wrap="square" tIns="0">
              <a:spAutoFit/>
            </a:bodyPr>
            <a:lstStyle/>
            <a:p>
              <a:pPr indent="0" lvl="0" marL="0" marR="0" rtl="0" algn="ctr">
                <a:lnSpc>
                  <a:spcPct val="110001"/>
                </a:lnSpc>
                <a:spcBef>
                  <a:spcPts val="0"/>
                </a:spcBef>
                <a:spcAft>
                  <a:spcPts val="0"/>
                </a:spcAft>
                <a:buNone/>
              </a:pPr>
              <a:r>
                <a:rPr b="1" lang="en-US" sz="6539">
                  <a:solidFill>
                    <a:srgbClr val="264C3D"/>
                  </a:solidFill>
                  <a:latin typeface="Ubuntu"/>
                  <a:ea typeface="Ubuntu"/>
                  <a:cs typeface="Ubuntu"/>
                  <a:sym typeface="Ubuntu"/>
                </a:rPr>
                <a:t>Working Model</a:t>
              </a:r>
              <a:endParaRPr/>
            </a:p>
          </p:txBody>
        </p:sp>
      </p:grpSp>
      <p:sp>
        <p:nvSpPr>
          <p:cNvPr id="112" name="Google Shape;112;p16"/>
          <p:cNvSpPr txBox="1"/>
          <p:nvPr/>
        </p:nvSpPr>
        <p:spPr>
          <a:xfrm>
            <a:off x="15200650" y="1994925"/>
            <a:ext cx="1695900" cy="9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3" name="Google Shape;113;p16"/>
          <p:cNvSpPr txBox="1"/>
          <p:nvPr/>
        </p:nvSpPr>
        <p:spPr>
          <a:xfrm>
            <a:off x="12321150" y="3679650"/>
            <a:ext cx="1963500" cy="13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highlight>
                <a:schemeClr val="lt1"/>
              </a:highlight>
              <a:latin typeface="Calibri"/>
              <a:ea typeface="Calibri"/>
              <a:cs typeface="Calibri"/>
              <a:sym typeface="Calibri"/>
            </a:endParaRPr>
          </a:p>
          <a:p>
            <a:pPr indent="0" lvl="0" marL="0" rtl="0" algn="l">
              <a:spcBef>
                <a:spcPts val="0"/>
              </a:spcBef>
              <a:spcAft>
                <a:spcPts val="0"/>
              </a:spcAft>
              <a:buNone/>
            </a:pPr>
            <a:r>
              <a:rPr lang="en-US" sz="2000">
                <a:highlight>
                  <a:schemeClr val="lt1"/>
                </a:highlight>
                <a:latin typeface="Calibri"/>
                <a:ea typeface="Calibri"/>
                <a:cs typeface="Calibri"/>
                <a:sym typeface="Calibri"/>
              </a:rPr>
              <a:t> </a:t>
            </a:r>
            <a:r>
              <a:rPr lang="en-US" sz="2000">
                <a:highlight>
                  <a:srgbClr val="CFE2F3"/>
                </a:highlight>
                <a:latin typeface="Calibri"/>
                <a:ea typeface="Calibri"/>
                <a:cs typeface="Calibri"/>
                <a:sym typeface="Calibri"/>
              </a:rPr>
              <a:t> </a:t>
            </a:r>
            <a:r>
              <a:rPr lang="en-US" sz="2000">
                <a:highlight>
                  <a:srgbClr val="EDF5FF"/>
                </a:highlight>
                <a:latin typeface="Calibri"/>
                <a:ea typeface="Calibri"/>
                <a:cs typeface="Calibri"/>
                <a:sym typeface="Calibri"/>
              </a:rPr>
              <a:t> PRE TRAINEED</a:t>
            </a:r>
            <a:endParaRPr sz="2000">
              <a:highlight>
                <a:srgbClr val="EDF5FF"/>
              </a:highlight>
              <a:latin typeface="Calibri"/>
              <a:ea typeface="Calibri"/>
              <a:cs typeface="Calibri"/>
              <a:sym typeface="Calibri"/>
            </a:endParaRPr>
          </a:p>
          <a:p>
            <a:pPr indent="0" lvl="0" marL="0" rtl="0" algn="l">
              <a:spcBef>
                <a:spcPts val="0"/>
              </a:spcBef>
              <a:spcAft>
                <a:spcPts val="0"/>
              </a:spcAft>
              <a:buNone/>
            </a:pPr>
            <a:r>
              <a:rPr lang="en-US" sz="2000">
                <a:highlight>
                  <a:srgbClr val="EDF5FF"/>
                </a:highlight>
                <a:latin typeface="Calibri"/>
                <a:ea typeface="Calibri"/>
                <a:cs typeface="Calibri"/>
                <a:sym typeface="Calibri"/>
              </a:rPr>
              <a:t>             NLU</a:t>
            </a:r>
            <a:endParaRPr sz="2400">
              <a:highlight>
                <a:srgbClr val="EDF5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3B8A7"/>
        </a:solidFill>
      </p:bgPr>
    </p:bg>
    <p:spTree>
      <p:nvGrpSpPr>
        <p:cNvPr id="117" name="Shape 117"/>
        <p:cNvGrpSpPr/>
        <p:nvPr/>
      </p:nvGrpSpPr>
      <p:grpSpPr>
        <a:xfrm>
          <a:off x="0" y="0"/>
          <a:ext cx="0" cy="0"/>
          <a:chOff x="0" y="0"/>
          <a:chExt cx="0" cy="0"/>
        </a:xfrm>
      </p:grpSpPr>
      <p:sp>
        <p:nvSpPr>
          <p:cNvPr id="118" name="Google Shape;118;p17"/>
          <p:cNvSpPr/>
          <p:nvPr/>
        </p:nvSpPr>
        <p:spPr>
          <a:xfrm>
            <a:off x="746109" y="1823466"/>
            <a:ext cx="4003206" cy="1836540"/>
          </a:xfrm>
          <a:custGeom>
            <a:rect b="b" l="l" r="r" t="t"/>
            <a:pathLst>
              <a:path extrusionOk="0" h="1913890" w="4171810">
                <a:moveTo>
                  <a:pt x="4047349" y="1913890"/>
                </a:moveTo>
                <a:lnTo>
                  <a:pt x="124460" y="1913890"/>
                </a:lnTo>
                <a:cubicBezTo>
                  <a:pt x="55880" y="1913890"/>
                  <a:pt x="0" y="1858010"/>
                  <a:pt x="0" y="1789430"/>
                </a:cubicBezTo>
                <a:lnTo>
                  <a:pt x="0" y="124460"/>
                </a:lnTo>
                <a:cubicBezTo>
                  <a:pt x="0" y="55880"/>
                  <a:pt x="55880" y="0"/>
                  <a:pt x="124460" y="0"/>
                </a:cubicBezTo>
                <a:lnTo>
                  <a:pt x="4047349" y="0"/>
                </a:lnTo>
                <a:cubicBezTo>
                  <a:pt x="4115930" y="0"/>
                  <a:pt x="4171810" y="55880"/>
                  <a:pt x="4171810" y="124460"/>
                </a:cubicBezTo>
                <a:lnTo>
                  <a:pt x="4171810" y="1789430"/>
                </a:lnTo>
                <a:cubicBezTo>
                  <a:pt x="4171810" y="1858010"/>
                  <a:pt x="4115930" y="1913890"/>
                  <a:pt x="4047349" y="1913890"/>
                </a:cubicBezTo>
                <a:close/>
              </a:path>
            </a:pathLst>
          </a:custGeom>
          <a:solidFill>
            <a:srgbClr val="2965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 name="Google Shape;119;p17"/>
          <p:cNvPicPr preferRelativeResize="0"/>
          <p:nvPr/>
        </p:nvPicPr>
        <p:blipFill rotWithShape="1">
          <a:blip r:embed="rId3">
            <a:alphaModFix/>
          </a:blip>
          <a:srcRect b="0" l="0" r="0" t="0"/>
          <a:stretch/>
        </p:blipFill>
        <p:spPr>
          <a:xfrm rot="2495511">
            <a:off x="2542131" y="4205990"/>
            <a:ext cx="1842673" cy="520555"/>
          </a:xfrm>
          <a:prstGeom prst="rect">
            <a:avLst/>
          </a:prstGeom>
          <a:noFill/>
          <a:ln>
            <a:noFill/>
          </a:ln>
        </p:spPr>
      </p:pic>
      <p:pic>
        <p:nvPicPr>
          <p:cNvPr id="120" name="Google Shape;120;p17"/>
          <p:cNvPicPr preferRelativeResize="0"/>
          <p:nvPr/>
        </p:nvPicPr>
        <p:blipFill rotWithShape="1">
          <a:blip r:embed="rId4">
            <a:alphaModFix/>
          </a:blip>
          <a:srcRect b="0" l="0" r="0" t="0"/>
          <a:stretch/>
        </p:blipFill>
        <p:spPr>
          <a:xfrm rot="7561017">
            <a:off x="1518836" y="3992797"/>
            <a:ext cx="1756252" cy="1132782"/>
          </a:xfrm>
          <a:prstGeom prst="rect">
            <a:avLst/>
          </a:prstGeom>
          <a:noFill/>
          <a:ln>
            <a:noFill/>
          </a:ln>
        </p:spPr>
      </p:pic>
      <p:cxnSp>
        <p:nvCxnSpPr>
          <p:cNvPr id="121" name="Google Shape;121;p17"/>
          <p:cNvCxnSpPr/>
          <p:nvPr/>
        </p:nvCxnSpPr>
        <p:spPr>
          <a:xfrm rot="5364442">
            <a:off x="1986143" y="4430633"/>
            <a:ext cx="1611840" cy="0"/>
          </a:xfrm>
          <a:prstGeom prst="straightConnector1">
            <a:avLst/>
          </a:prstGeom>
          <a:noFill/>
          <a:ln cap="rnd" cmpd="sng" w="76200">
            <a:solidFill>
              <a:srgbClr val="FFFFFF"/>
            </a:solidFill>
            <a:prstDash val="solid"/>
            <a:round/>
            <a:headEnd len="sm" w="sm" type="none"/>
            <a:tailEnd len="med" w="med" type="stealth"/>
          </a:ln>
        </p:spPr>
      </p:cxnSp>
      <p:pic>
        <p:nvPicPr>
          <p:cNvPr id="122" name="Google Shape;122;p17"/>
          <p:cNvPicPr preferRelativeResize="0"/>
          <p:nvPr/>
        </p:nvPicPr>
        <p:blipFill rotWithShape="1">
          <a:blip r:embed="rId5">
            <a:alphaModFix/>
          </a:blip>
          <a:srcRect b="0" l="0" r="0" t="0"/>
          <a:stretch/>
        </p:blipFill>
        <p:spPr>
          <a:xfrm>
            <a:off x="2359505" y="5288494"/>
            <a:ext cx="848443" cy="848443"/>
          </a:xfrm>
          <a:prstGeom prst="rect">
            <a:avLst/>
          </a:prstGeom>
          <a:noFill/>
          <a:ln>
            <a:noFill/>
          </a:ln>
        </p:spPr>
      </p:pic>
      <p:pic>
        <p:nvPicPr>
          <p:cNvPr id="123" name="Google Shape;123;p17"/>
          <p:cNvPicPr preferRelativeResize="0"/>
          <p:nvPr/>
        </p:nvPicPr>
        <p:blipFill rotWithShape="1">
          <a:blip r:embed="rId6">
            <a:alphaModFix/>
          </a:blip>
          <a:srcRect b="0" l="0" r="0" t="0"/>
          <a:stretch/>
        </p:blipFill>
        <p:spPr>
          <a:xfrm>
            <a:off x="445974" y="4623945"/>
            <a:ext cx="919810" cy="1297167"/>
          </a:xfrm>
          <a:prstGeom prst="rect">
            <a:avLst/>
          </a:prstGeom>
          <a:noFill/>
          <a:ln>
            <a:noFill/>
          </a:ln>
        </p:spPr>
      </p:pic>
      <p:pic>
        <p:nvPicPr>
          <p:cNvPr id="124" name="Google Shape;124;p17"/>
          <p:cNvPicPr preferRelativeResize="0"/>
          <p:nvPr/>
        </p:nvPicPr>
        <p:blipFill rotWithShape="1">
          <a:blip r:embed="rId7">
            <a:alphaModFix/>
          </a:blip>
          <a:srcRect b="0" l="0" r="0" t="0"/>
          <a:stretch/>
        </p:blipFill>
        <p:spPr>
          <a:xfrm>
            <a:off x="463040" y="6819668"/>
            <a:ext cx="959440" cy="1353057"/>
          </a:xfrm>
          <a:prstGeom prst="rect">
            <a:avLst/>
          </a:prstGeom>
          <a:noFill/>
          <a:ln>
            <a:noFill/>
          </a:ln>
        </p:spPr>
      </p:pic>
      <p:grpSp>
        <p:nvGrpSpPr>
          <p:cNvPr id="125" name="Google Shape;125;p17"/>
          <p:cNvGrpSpPr/>
          <p:nvPr/>
        </p:nvGrpSpPr>
        <p:grpSpPr>
          <a:xfrm>
            <a:off x="6544043" y="6038693"/>
            <a:ext cx="4561440" cy="3671098"/>
            <a:chOff x="1300413" y="-101238"/>
            <a:chExt cx="6081920" cy="4894798"/>
          </a:xfrm>
        </p:grpSpPr>
        <p:sp>
          <p:nvSpPr>
            <p:cNvPr id="126" name="Google Shape;126;p17"/>
            <p:cNvSpPr/>
            <p:nvPr/>
          </p:nvSpPr>
          <p:spPr>
            <a:xfrm>
              <a:off x="1300413" y="-101238"/>
              <a:ext cx="6081920" cy="1915406"/>
            </a:xfrm>
            <a:custGeom>
              <a:rect b="b" l="l" r="r" t="t"/>
              <a:pathLst>
                <a:path extrusionOk="0" h="1338741" w="4250855">
                  <a:moveTo>
                    <a:pt x="4126395" y="1338741"/>
                  </a:moveTo>
                  <a:lnTo>
                    <a:pt x="124460" y="1338741"/>
                  </a:lnTo>
                  <a:cubicBezTo>
                    <a:pt x="55880" y="1338741"/>
                    <a:pt x="0" y="1282861"/>
                    <a:pt x="0" y="1214281"/>
                  </a:cubicBezTo>
                  <a:lnTo>
                    <a:pt x="0" y="124460"/>
                  </a:lnTo>
                  <a:cubicBezTo>
                    <a:pt x="0" y="55880"/>
                    <a:pt x="55880" y="0"/>
                    <a:pt x="124460" y="0"/>
                  </a:cubicBezTo>
                  <a:lnTo>
                    <a:pt x="4126395" y="0"/>
                  </a:lnTo>
                  <a:cubicBezTo>
                    <a:pt x="4194975" y="0"/>
                    <a:pt x="4250855" y="55880"/>
                    <a:pt x="4250855" y="124460"/>
                  </a:cubicBezTo>
                  <a:lnTo>
                    <a:pt x="4250855" y="1214281"/>
                  </a:lnTo>
                  <a:cubicBezTo>
                    <a:pt x="4250855" y="1282861"/>
                    <a:pt x="4194975" y="1338741"/>
                    <a:pt x="4126395" y="1338741"/>
                  </a:cubicBezTo>
                  <a:close/>
                </a:path>
              </a:pathLst>
            </a:custGeom>
            <a:solidFill>
              <a:srgbClr val="484C8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 name="Google Shape;127;p17"/>
            <p:cNvPicPr preferRelativeResize="0"/>
            <p:nvPr/>
          </p:nvPicPr>
          <p:blipFill rotWithShape="1">
            <a:blip r:embed="rId3">
              <a:alphaModFix/>
            </a:blip>
            <a:srcRect b="0" l="0" r="0" t="0"/>
            <a:stretch/>
          </p:blipFill>
          <p:spPr>
            <a:xfrm rot="2495511">
              <a:off x="4063367" y="2676422"/>
              <a:ext cx="2747446" cy="776154"/>
            </a:xfrm>
            <a:prstGeom prst="rect">
              <a:avLst/>
            </a:prstGeom>
            <a:noFill/>
            <a:ln>
              <a:noFill/>
            </a:ln>
          </p:spPr>
        </p:pic>
        <p:pic>
          <p:nvPicPr>
            <p:cNvPr id="128" name="Google Shape;128;p17"/>
            <p:cNvPicPr preferRelativeResize="0"/>
            <p:nvPr/>
          </p:nvPicPr>
          <p:blipFill rotWithShape="1">
            <a:blip r:embed="rId4">
              <a:alphaModFix/>
            </a:blip>
            <a:srcRect b="0" l="0" r="0" t="0"/>
            <a:stretch/>
          </p:blipFill>
          <p:spPr>
            <a:xfrm rot="7561017">
              <a:off x="2350405" y="2393466"/>
              <a:ext cx="2618591" cy="1688991"/>
            </a:xfrm>
            <a:prstGeom prst="rect">
              <a:avLst/>
            </a:prstGeom>
            <a:noFill/>
            <a:ln>
              <a:noFill/>
            </a:ln>
          </p:spPr>
        </p:pic>
        <p:sp>
          <p:nvSpPr>
            <p:cNvPr id="129" name="Google Shape;129;p17"/>
            <p:cNvSpPr txBox="1"/>
            <p:nvPr/>
          </p:nvSpPr>
          <p:spPr>
            <a:xfrm>
              <a:off x="1685648" y="197862"/>
              <a:ext cx="5336619" cy="1041055"/>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lang="en-US" sz="4887">
                  <a:solidFill>
                    <a:srgbClr val="FFFFFF"/>
                  </a:solidFill>
                  <a:latin typeface="Ubuntu"/>
                  <a:ea typeface="Ubuntu"/>
                  <a:cs typeface="Ubuntu"/>
                  <a:sym typeface="Ubuntu"/>
                </a:rPr>
                <a:t>FrameWorks</a:t>
              </a:r>
              <a:endParaRPr b="1" sz="4887">
                <a:solidFill>
                  <a:srgbClr val="FFFFFF"/>
                </a:solidFill>
                <a:latin typeface="Ubuntu"/>
                <a:ea typeface="Ubuntu"/>
                <a:cs typeface="Ubuntu"/>
                <a:sym typeface="Ubuntu"/>
              </a:endParaRPr>
            </a:p>
          </p:txBody>
        </p:sp>
      </p:grpSp>
      <p:sp>
        <p:nvSpPr>
          <p:cNvPr id="130" name="Google Shape;130;p17"/>
          <p:cNvSpPr/>
          <p:nvPr/>
        </p:nvSpPr>
        <p:spPr>
          <a:xfrm>
            <a:off x="12422967" y="1842516"/>
            <a:ext cx="4165756" cy="1911113"/>
          </a:xfrm>
          <a:custGeom>
            <a:rect b="b" l="l" r="r" t="t"/>
            <a:pathLst>
              <a:path extrusionOk="0" h="1913890" w="4171810">
                <a:moveTo>
                  <a:pt x="4047349" y="1913890"/>
                </a:moveTo>
                <a:lnTo>
                  <a:pt x="124460" y="1913890"/>
                </a:lnTo>
                <a:cubicBezTo>
                  <a:pt x="55880" y="1913890"/>
                  <a:pt x="0" y="1858010"/>
                  <a:pt x="0" y="1789430"/>
                </a:cubicBezTo>
                <a:lnTo>
                  <a:pt x="0" y="124460"/>
                </a:lnTo>
                <a:cubicBezTo>
                  <a:pt x="0" y="55880"/>
                  <a:pt x="55880" y="0"/>
                  <a:pt x="124460" y="0"/>
                </a:cubicBezTo>
                <a:lnTo>
                  <a:pt x="4047349" y="0"/>
                </a:lnTo>
                <a:cubicBezTo>
                  <a:pt x="4115930" y="0"/>
                  <a:pt x="4171810" y="55880"/>
                  <a:pt x="4171810" y="124460"/>
                </a:cubicBezTo>
                <a:lnTo>
                  <a:pt x="4171810" y="1789430"/>
                </a:lnTo>
                <a:cubicBezTo>
                  <a:pt x="4171810" y="1858010"/>
                  <a:pt x="4115930" y="1913890"/>
                  <a:pt x="4047349" y="1913890"/>
                </a:cubicBezTo>
                <a:close/>
              </a:path>
            </a:pathLst>
          </a:custGeom>
          <a:solidFill>
            <a:srgbClr val="0942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1" name="Google Shape;131;p17"/>
          <p:cNvPicPr preferRelativeResize="0"/>
          <p:nvPr/>
        </p:nvPicPr>
        <p:blipFill rotWithShape="1">
          <a:blip r:embed="rId3">
            <a:alphaModFix/>
          </a:blip>
          <a:srcRect b="0" l="0" r="0" t="0"/>
          <a:stretch/>
        </p:blipFill>
        <p:spPr>
          <a:xfrm rot="2495511">
            <a:off x="14443930" y="4315130"/>
            <a:ext cx="1917495" cy="541692"/>
          </a:xfrm>
          <a:prstGeom prst="rect">
            <a:avLst/>
          </a:prstGeom>
          <a:noFill/>
          <a:ln>
            <a:noFill/>
          </a:ln>
        </p:spPr>
      </p:pic>
      <p:pic>
        <p:nvPicPr>
          <p:cNvPr id="132" name="Google Shape;132;p17"/>
          <p:cNvPicPr preferRelativeResize="0"/>
          <p:nvPr/>
        </p:nvPicPr>
        <p:blipFill rotWithShape="1">
          <a:blip r:embed="rId4">
            <a:alphaModFix/>
          </a:blip>
          <a:srcRect b="0" l="0" r="0" t="0"/>
          <a:stretch/>
        </p:blipFill>
        <p:spPr>
          <a:xfrm rot="7561017">
            <a:off x="12902960" y="4099933"/>
            <a:ext cx="1827564" cy="1178779"/>
          </a:xfrm>
          <a:prstGeom prst="rect">
            <a:avLst/>
          </a:prstGeom>
          <a:noFill/>
          <a:ln>
            <a:noFill/>
          </a:ln>
        </p:spPr>
      </p:pic>
      <p:sp>
        <p:nvSpPr>
          <p:cNvPr id="133" name="Google Shape;133;p17"/>
          <p:cNvSpPr txBox="1"/>
          <p:nvPr/>
        </p:nvSpPr>
        <p:spPr>
          <a:xfrm>
            <a:off x="12422967" y="2269428"/>
            <a:ext cx="4165756" cy="92393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245">
                <a:solidFill>
                  <a:srgbClr val="FFFFFF"/>
                </a:solidFill>
                <a:latin typeface="Ubuntu"/>
                <a:ea typeface="Ubuntu"/>
                <a:cs typeface="Ubuntu"/>
                <a:sym typeface="Ubuntu"/>
              </a:rPr>
              <a:t>Back End</a:t>
            </a:r>
            <a:endParaRPr/>
          </a:p>
        </p:txBody>
      </p:sp>
      <p:grpSp>
        <p:nvGrpSpPr>
          <p:cNvPr id="134" name="Google Shape;134;p17"/>
          <p:cNvGrpSpPr/>
          <p:nvPr/>
        </p:nvGrpSpPr>
        <p:grpSpPr>
          <a:xfrm>
            <a:off x="3418135" y="286234"/>
            <a:ext cx="10813256" cy="1520651"/>
            <a:chOff x="0" y="47625"/>
            <a:chExt cx="14417675" cy="2027534"/>
          </a:xfrm>
        </p:grpSpPr>
        <p:pic>
          <p:nvPicPr>
            <p:cNvPr id="135" name="Google Shape;135;p17"/>
            <p:cNvPicPr preferRelativeResize="0"/>
            <p:nvPr/>
          </p:nvPicPr>
          <p:blipFill rotWithShape="1">
            <a:blip r:embed="rId8">
              <a:alphaModFix/>
            </a:blip>
            <a:srcRect b="0" l="0" r="0" t="0"/>
            <a:stretch/>
          </p:blipFill>
          <p:spPr>
            <a:xfrm>
              <a:off x="2332037" y="1331447"/>
              <a:ext cx="9753600" cy="743712"/>
            </a:xfrm>
            <a:prstGeom prst="rect">
              <a:avLst/>
            </a:prstGeom>
            <a:noFill/>
            <a:ln>
              <a:noFill/>
            </a:ln>
          </p:spPr>
        </p:pic>
        <p:sp>
          <p:nvSpPr>
            <p:cNvPr id="136" name="Google Shape;136;p17"/>
            <p:cNvSpPr txBox="1"/>
            <p:nvPr/>
          </p:nvSpPr>
          <p:spPr>
            <a:xfrm>
              <a:off x="0" y="47625"/>
              <a:ext cx="14417675" cy="1573742"/>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8000">
                  <a:solidFill>
                    <a:srgbClr val="264C3D"/>
                  </a:solidFill>
                  <a:latin typeface="Ubuntu"/>
                  <a:ea typeface="Ubuntu"/>
                  <a:cs typeface="Ubuntu"/>
                  <a:sym typeface="Ubuntu"/>
                </a:rPr>
                <a:t>Tech Stack</a:t>
              </a:r>
              <a:endParaRPr/>
            </a:p>
          </p:txBody>
        </p:sp>
      </p:grpSp>
      <p:pic>
        <p:nvPicPr>
          <p:cNvPr id="137" name="Google Shape;137;p17"/>
          <p:cNvPicPr preferRelativeResize="0"/>
          <p:nvPr/>
        </p:nvPicPr>
        <p:blipFill rotWithShape="1">
          <a:blip r:embed="rId9">
            <a:alphaModFix/>
          </a:blip>
          <a:srcRect b="0" l="0" r="0" t="0"/>
          <a:stretch/>
        </p:blipFill>
        <p:spPr>
          <a:xfrm>
            <a:off x="642560" y="6076564"/>
            <a:ext cx="487006" cy="487006"/>
          </a:xfrm>
          <a:prstGeom prst="rect">
            <a:avLst/>
          </a:prstGeom>
          <a:noFill/>
          <a:ln>
            <a:noFill/>
          </a:ln>
        </p:spPr>
      </p:pic>
      <p:sp>
        <p:nvSpPr>
          <p:cNvPr id="138" name="Google Shape;138;p17"/>
          <p:cNvSpPr txBox="1"/>
          <p:nvPr/>
        </p:nvSpPr>
        <p:spPr>
          <a:xfrm>
            <a:off x="746109" y="2278993"/>
            <a:ext cx="4003206" cy="889384"/>
          </a:xfrm>
          <a:prstGeom prst="rect">
            <a:avLst/>
          </a:prstGeom>
          <a:noFill/>
          <a:ln>
            <a:noFill/>
          </a:ln>
        </p:spPr>
        <p:txBody>
          <a:bodyPr anchorCtr="0" anchor="t" bIns="0" lIns="0" spcFirstLastPara="1" rIns="0" wrap="square" tIns="0">
            <a:spAutoFit/>
          </a:bodyPr>
          <a:lstStyle/>
          <a:p>
            <a:pPr indent="0" lvl="0" marL="0" marR="0" rtl="0" algn="ctr">
              <a:lnSpc>
                <a:spcPct val="140019"/>
              </a:lnSpc>
              <a:spcBef>
                <a:spcPts val="0"/>
              </a:spcBef>
              <a:spcAft>
                <a:spcPts val="0"/>
              </a:spcAft>
              <a:buNone/>
            </a:pPr>
            <a:r>
              <a:rPr b="1" lang="en-US" sz="5040">
                <a:solidFill>
                  <a:srgbClr val="FFFFFF"/>
                </a:solidFill>
                <a:latin typeface="Ubuntu"/>
                <a:ea typeface="Ubuntu"/>
                <a:cs typeface="Ubuntu"/>
                <a:sym typeface="Ubuntu"/>
              </a:rPr>
              <a:t>Front End</a:t>
            </a:r>
            <a:endParaRPr/>
          </a:p>
        </p:txBody>
      </p:sp>
      <p:pic>
        <p:nvPicPr>
          <p:cNvPr id="139" name="Google Shape;139;p17"/>
          <p:cNvPicPr preferRelativeResize="0"/>
          <p:nvPr/>
        </p:nvPicPr>
        <p:blipFill rotWithShape="1">
          <a:blip r:embed="rId10">
            <a:alphaModFix/>
          </a:blip>
          <a:srcRect b="0" l="0" r="0" t="0"/>
          <a:stretch/>
        </p:blipFill>
        <p:spPr>
          <a:xfrm>
            <a:off x="5490747" y="8286266"/>
            <a:ext cx="1714500" cy="1714500"/>
          </a:xfrm>
          <a:prstGeom prst="rect">
            <a:avLst/>
          </a:prstGeom>
          <a:noFill/>
          <a:ln>
            <a:noFill/>
          </a:ln>
        </p:spPr>
      </p:pic>
      <p:pic>
        <p:nvPicPr>
          <p:cNvPr id="140" name="Google Shape;140;p17"/>
          <p:cNvPicPr preferRelativeResize="0"/>
          <p:nvPr/>
        </p:nvPicPr>
        <p:blipFill rotWithShape="1">
          <a:blip r:embed="rId11">
            <a:alphaModFix/>
          </a:blip>
          <a:srcRect b="0" l="0" r="0" t="0"/>
          <a:stretch/>
        </p:blipFill>
        <p:spPr>
          <a:xfrm>
            <a:off x="3941802" y="5145840"/>
            <a:ext cx="1012702" cy="1012702"/>
          </a:xfrm>
          <a:prstGeom prst="rect">
            <a:avLst/>
          </a:prstGeom>
          <a:noFill/>
          <a:ln>
            <a:noFill/>
          </a:ln>
        </p:spPr>
      </p:pic>
      <p:pic>
        <p:nvPicPr>
          <p:cNvPr id="141" name="Google Shape;141;p17"/>
          <p:cNvPicPr preferRelativeResize="0"/>
          <p:nvPr/>
        </p:nvPicPr>
        <p:blipFill rotWithShape="1">
          <a:blip r:embed="rId9">
            <a:alphaModFix/>
          </a:blip>
          <a:srcRect b="0" l="0" r="0" t="0"/>
          <a:stretch/>
        </p:blipFill>
        <p:spPr>
          <a:xfrm>
            <a:off x="4178572" y="6286213"/>
            <a:ext cx="487006" cy="487006"/>
          </a:xfrm>
          <a:prstGeom prst="rect">
            <a:avLst/>
          </a:prstGeom>
          <a:noFill/>
          <a:ln>
            <a:noFill/>
          </a:ln>
        </p:spPr>
      </p:pic>
      <p:pic>
        <p:nvPicPr>
          <p:cNvPr id="142" name="Google Shape;142;p17"/>
          <p:cNvPicPr preferRelativeResize="0"/>
          <p:nvPr/>
        </p:nvPicPr>
        <p:blipFill rotWithShape="1">
          <a:blip r:embed="rId12">
            <a:alphaModFix/>
          </a:blip>
          <a:srcRect b="0" l="0" r="0" t="0"/>
          <a:stretch/>
        </p:blipFill>
        <p:spPr>
          <a:xfrm>
            <a:off x="11761694" y="5191751"/>
            <a:ext cx="1972437" cy="1972437"/>
          </a:xfrm>
          <a:prstGeom prst="rect">
            <a:avLst/>
          </a:prstGeom>
          <a:noFill/>
          <a:ln>
            <a:noFill/>
          </a:ln>
        </p:spPr>
      </p:pic>
      <p:pic>
        <p:nvPicPr>
          <p:cNvPr id="143" name="Google Shape;143;p17"/>
          <p:cNvPicPr preferRelativeResize="0"/>
          <p:nvPr/>
        </p:nvPicPr>
        <p:blipFill>
          <a:blip r:embed="rId13">
            <a:alphaModFix/>
          </a:blip>
          <a:stretch>
            <a:fillRect/>
          </a:stretch>
        </p:blipFill>
        <p:spPr>
          <a:xfrm>
            <a:off x="14830801" y="4911814"/>
            <a:ext cx="2881172" cy="2881172"/>
          </a:xfrm>
          <a:prstGeom prst="rect">
            <a:avLst/>
          </a:prstGeom>
          <a:noFill/>
          <a:ln>
            <a:noFill/>
          </a:ln>
        </p:spPr>
      </p:pic>
      <p:pic>
        <p:nvPicPr>
          <p:cNvPr id="144" name="Google Shape;144;p17"/>
          <p:cNvPicPr preferRelativeResize="0"/>
          <p:nvPr/>
        </p:nvPicPr>
        <p:blipFill>
          <a:blip r:embed="rId14">
            <a:alphaModFix/>
          </a:blip>
          <a:stretch>
            <a:fillRect/>
          </a:stretch>
        </p:blipFill>
        <p:spPr>
          <a:xfrm>
            <a:off x="10597801" y="8062201"/>
            <a:ext cx="3070064" cy="2171351"/>
          </a:xfrm>
          <a:prstGeom prst="rect">
            <a:avLst/>
          </a:prstGeom>
          <a:noFill/>
          <a:ln>
            <a:noFill/>
          </a:ln>
        </p:spPr>
      </p:pic>
      <p:pic>
        <p:nvPicPr>
          <p:cNvPr id="145" name="Google Shape;145;p17"/>
          <p:cNvPicPr preferRelativeResize="0"/>
          <p:nvPr/>
        </p:nvPicPr>
        <p:blipFill>
          <a:blip r:embed="rId15">
            <a:alphaModFix/>
          </a:blip>
          <a:stretch>
            <a:fillRect/>
          </a:stretch>
        </p:blipFill>
        <p:spPr>
          <a:xfrm>
            <a:off x="3878275" y="6900897"/>
            <a:ext cx="1139750" cy="1096902"/>
          </a:xfrm>
          <a:prstGeom prst="rect">
            <a:avLst/>
          </a:prstGeom>
          <a:noFill/>
          <a:ln>
            <a:noFill/>
          </a:ln>
        </p:spPr>
      </p:pic>
      <p:pic>
        <p:nvPicPr>
          <p:cNvPr id="146" name="Google Shape;146;p17"/>
          <p:cNvPicPr preferRelativeResize="0"/>
          <p:nvPr/>
        </p:nvPicPr>
        <p:blipFill>
          <a:blip r:embed="rId16">
            <a:alphaModFix/>
          </a:blip>
          <a:stretch>
            <a:fillRect/>
          </a:stretch>
        </p:blipFill>
        <p:spPr>
          <a:xfrm>
            <a:off x="7279591" y="1769948"/>
            <a:ext cx="3318125" cy="3318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50" name="Shape 150"/>
        <p:cNvGrpSpPr/>
        <p:nvPr/>
      </p:nvGrpSpPr>
      <p:grpSpPr>
        <a:xfrm>
          <a:off x="0" y="0"/>
          <a:ext cx="0" cy="0"/>
          <a:chOff x="0" y="0"/>
          <a:chExt cx="0" cy="0"/>
        </a:xfrm>
      </p:grpSpPr>
      <p:grpSp>
        <p:nvGrpSpPr>
          <p:cNvPr id="151" name="Google Shape;151;p18"/>
          <p:cNvGrpSpPr/>
          <p:nvPr/>
        </p:nvGrpSpPr>
        <p:grpSpPr>
          <a:xfrm>
            <a:off x="802757" y="526277"/>
            <a:ext cx="2925968" cy="2918653"/>
            <a:chOff x="0" y="0"/>
            <a:chExt cx="3901291" cy="3891538"/>
          </a:xfrm>
        </p:grpSpPr>
        <p:pic>
          <p:nvPicPr>
            <p:cNvPr id="152" name="Google Shape;152;p18"/>
            <p:cNvPicPr preferRelativeResize="0"/>
            <p:nvPr/>
          </p:nvPicPr>
          <p:blipFill rotWithShape="1">
            <a:blip r:embed="rId3">
              <a:alphaModFix/>
            </a:blip>
            <a:srcRect b="0" l="0" r="0" t="0"/>
            <a:stretch/>
          </p:blipFill>
          <p:spPr>
            <a:xfrm>
              <a:off x="0" y="0"/>
              <a:ext cx="3901291" cy="3891538"/>
            </a:xfrm>
            <a:prstGeom prst="rect">
              <a:avLst/>
            </a:prstGeom>
            <a:noFill/>
            <a:ln>
              <a:noFill/>
            </a:ln>
          </p:spPr>
        </p:pic>
        <p:pic>
          <p:nvPicPr>
            <p:cNvPr id="153" name="Google Shape;153;p18"/>
            <p:cNvPicPr preferRelativeResize="0"/>
            <p:nvPr/>
          </p:nvPicPr>
          <p:blipFill rotWithShape="1">
            <a:blip r:embed="rId4">
              <a:alphaModFix/>
            </a:blip>
            <a:srcRect b="0" l="0" r="0" t="0"/>
            <a:stretch/>
          </p:blipFill>
          <p:spPr>
            <a:xfrm>
              <a:off x="556079" y="630126"/>
              <a:ext cx="2789133" cy="1947322"/>
            </a:xfrm>
            <a:prstGeom prst="rect">
              <a:avLst/>
            </a:prstGeom>
            <a:noFill/>
            <a:ln>
              <a:noFill/>
            </a:ln>
          </p:spPr>
        </p:pic>
      </p:grpSp>
      <p:grpSp>
        <p:nvGrpSpPr>
          <p:cNvPr id="154" name="Google Shape;154;p18"/>
          <p:cNvGrpSpPr/>
          <p:nvPr/>
        </p:nvGrpSpPr>
        <p:grpSpPr>
          <a:xfrm>
            <a:off x="802757" y="3684173"/>
            <a:ext cx="2925968" cy="2918653"/>
            <a:chOff x="0" y="0"/>
            <a:chExt cx="3901291" cy="3891538"/>
          </a:xfrm>
        </p:grpSpPr>
        <p:pic>
          <p:nvPicPr>
            <p:cNvPr id="155" name="Google Shape;155;p18"/>
            <p:cNvPicPr preferRelativeResize="0"/>
            <p:nvPr/>
          </p:nvPicPr>
          <p:blipFill rotWithShape="1">
            <a:blip r:embed="rId3">
              <a:alphaModFix/>
            </a:blip>
            <a:srcRect b="0" l="0" r="0" t="0"/>
            <a:stretch/>
          </p:blipFill>
          <p:spPr>
            <a:xfrm>
              <a:off x="0" y="0"/>
              <a:ext cx="3901291" cy="3891538"/>
            </a:xfrm>
            <a:prstGeom prst="rect">
              <a:avLst/>
            </a:prstGeom>
            <a:noFill/>
            <a:ln>
              <a:noFill/>
            </a:ln>
          </p:spPr>
        </p:pic>
        <p:pic>
          <p:nvPicPr>
            <p:cNvPr id="156" name="Google Shape;156;p18"/>
            <p:cNvPicPr preferRelativeResize="0"/>
            <p:nvPr/>
          </p:nvPicPr>
          <p:blipFill rotWithShape="1">
            <a:blip r:embed="rId5">
              <a:alphaModFix/>
            </a:blip>
            <a:srcRect b="0" l="0" r="0" t="0"/>
            <a:stretch/>
          </p:blipFill>
          <p:spPr>
            <a:xfrm>
              <a:off x="764130" y="511117"/>
              <a:ext cx="2373030" cy="2373030"/>
            </a:xfrm>
            <a:prstGeom prst="rect">
              <a:avLst/>
            </a:prstGeom>
            <a:noFill/>
            <a:ln>
              <a:noFill/>
            </a:ln>
          </p:spPr>
        </p:pic>
      </p:grpSp>
      <p:grpSp>
        <p:nvGrpSpPr>
          <p:cNvPr id="157" name="Google Shape;157;p18"/>
          <p:cNvGrpSpPr/>
          <p:nvPr/>
        </p:nvGrpSpPr>
        <p:grpSpPr>
          <a:xfrm>
            <a:off x="4513973" y="3754944"/>
            <a:ext cx="12971270" cy="2623791"/>
            <a:chOff x="0" y="-47625"/>
            <a:chExt cx="17295027" cy="2957601"/>
          </a:xfrm>
        </p:grpSpPr>
        <p:sp>
          <p:nvSpPr>
            <p:cNvPr id="158" name="Google Shape;158;p18"/>
            <p:cNvSpPr txBox="1"/>
            <p:nvPr/>
          </p:nvSpPr>
          <p:spPr>
            <a:xfrm>
              <a:off x="0" y="-47625"/>
              <a:ext cx="16977330" cy="914612"/>
            </a:xfrm>
            <a:prstGeom prst="rect">
              <a:avLst/>
            </a:prstGeom>
            <a:noFill/>
            <a:ln>
              <a:noFill/>
            </a:ln>
          </p:spPr>
          <p:txBody>
            <a:bodyPr anchorCtr="0" anchor="t" bIns="0" lIns="0" spcFirstLastPara="1" rIns="0" wrap="square" tIns="0">
              <a:spAutoFit/>
            </a:bodyPr>
            <a:lstStyle/>
            <a:p>
              <a:pPr indent="0" lvl="0" marL="0" marR="0" rtl="0" algn="ctr">
                <a:lnSpc>
                  <a:spcPct val="130006"/>
                </a:lnSpc>
                <a:spcBef>
                  <a:spcPts val="0"/>
                </a:spcBef>
                <a:spcAft>
                  <a:spcPts val="0"/>
                </a:spcAft>
                <a:buNone/>
              </a:pPr>
              <a:r>
                <a:rPr b="1" lang="en-US" sz="4299">
                  <a:solidFill>
                    <a:srgbClr val="09427D"/>
                  </a:solidFill>
                  <a:latin typeface="Ubuntu"/>
                  <a:ea typeface="Ubuntu"/>
                  <a:cs typeface="Ubuntu"/>
                  <a:sym typeface="Ubuntu"/>
                </a:rPr>
                <a:t>Use Case 2</a:t>
              </a:r>
              <a:endParaRPr/>
            </a:p>
          </p:txBody>
        </p:sp>
        <p:sp>
          <p:nvSpPr>
            <p:cNvPr id="159" name="Google Shape;159;p18"/>
            <p:cNvSpPr txBox="1"/>
            <p:nvPr/>
          </p:nvSpPr>
          <p:spPr>
            <a:xfrm>
              <a:off x="0" y="1026056"/>
              <a:ext cx="17295027" cy="188392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lang="en-US" sz="3249">
                  <a:solidFill>
                    <a:srgbClr val="09427D"/>
                  </a:solidFill>
                  <a:latin typeface="Ubuntu"/>
                  <a:ea typeface="Ubuntu"/>
                  <a:cs typeface="Ubuntu"/>
                  <a:sym typeface="Ubuntu"/>
                </a:rPr>
                <a:t>Domain specification questions and answers. It will also help students to gain deep knowledge of the topics and courses they recently learned.   </a:t>
              </a:r>
              <a:endParaRPr/>
            </a:p>
          </p:txBody>
        </p:sp>
      </p:grpSp>
      <p:pic>
        <p:nvPicPr>
          <p:cNvPr id="160" name="Google Shape;160;p18"/>
          <p:cNvPicPr preferRelativeResize="0"/>
          <p:nvPr/>
        </p:nvPicPr>
        <p:blipFill rotWithShape="1">
          <a:blip r:embed="rId6">
            <a:alphaModFix/>
          </a:blip>
          <a:srcRect b="0" l="0" r="0" t="0"/>
          <a:stretch/>
        </p:blipFill>
        <p:spPr>
          <a:xfrm>
            <a:off x="7197101" y="1268847"/>
            <a:ext cx="7315200" cy="91440"/>
          </a:xfrm>
          <a:prstGeom prst="rect">
            <a:avLst/>
          </a:prstGeom>
          <a:noFill/>
          <a:ln>
            <a:noFill/>
          </a:ln>
        </p:spPr>
      </p:pic>
      <p:grpSp>
        <p:nvGrpSpPr>
          <p:cNvPr id="161" name="Google Shape;161;p18"/>
          <p:cNvGrpSpPr/>
          <p:nvPr/>
        </p:nvGrpSpPr>
        <p:grpSpPr>
          <a:xfrm>
            <a:off x="4079469" y="6602826"/>
            <a:ext cx="13225496" cy="2791883"/>
            <a:chOff x="0" y="-47625"/>
            <a:chExt cx="17512218" cy="2966688"/>
          </a:xfrm>
        </p:grpSpPr>
        <p:sp>
          <p:nvSpPr>
            <p:cNvPr id="162" name="Google Shape;162;p18"/>
            <p:cNvSpPr txBox="1"/>
            <p:nvPr/>
          </p:nvSpPr>
          <p:spPr>
            <a:xfrm>
              <a:off x="0" y="-47625"/>
              <a:ext cx="17512218" cy="914612"/>
            </a:xfrm>
            <a:prstGeom prst="rect">
              <a:avLst/>
            </a:prstGeom>
            <a:noFill/>
            <a:ln>
              <a:noFill/>
            </a:ln>
          </p:spPr>
          <p:txBody>
            <a:bodyPr anchorCtr="0" anchor="t" bIns="0" lIns="0" spcFirstLastPara="1" rIns="0" wrap="square" tIns="0">
              <a:spAutoFit/>
            </a:bodyPr>
            <a:lstStyle/>
            <a:p>
              <a:pPr indent="0" lvl="0" marL="0" marR="0" rtl="0" algn="ctr">
                <a:lnSpc>
                  <a:spcPct val="130006"/>
                </a:lnSpc>
                <a:spcBef>
                  <a:spcPts val="0"/>
                </a:spcBef>
                <a:spcAft>
                  <a:spcPts val="0"/>
                </a:spcAft>
                <a:buNone/>
              </a:pPr>
              <a:r>
                <a:rPr b="1" lang="en-US" sz="4299">
                  <a:solidFill>
                    <a:srgbClr val="09427D"/>
                  </a:solidFill>
                  <a:latin typeface="Ubuntu"/>
                  <a:ea typeface="Ubuntu"/>
                  <a:cs typeface="Ubuntu"/>
                  <a:sym typeface="Ubuntu"/>
                </a:rPr>
                <a:t>Use Case 3</a:t>
              </a:r>
              <a:endParaRPr/>
            </a:p>
          </p:txBody>
        </p:sp>
        <p:sp>
          <p:nvSpPr>
            <p:cNvPr id="163" name="Google Shape;163;p18"/>
            <p:cNvSpPr txBox="1"/>
            <p:nvPr/>
          </p:nvSpPr>
          <p:spPr>
            <a:xfrm>
              <a:off x="0" y="1143129"/>
              <a:ext cx="17512218" cy="1775934"/>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lang="en-US" sz="3249">
                  <a:solidFill>
                    <a:srgbClr val="09427D"/>
                  </a:solidFill>
                  <a:latin typeface="Ubuntu"/>
                  <a:ea typeface="Ubuntu"/>
                  <a:cs typeface="Ubuntu"/>
                  <a:sym typeface="Ubuntu"/>
                </a:rPr>
                <a:t>This model can be viewed as a profitable opportunity for institutes. As the institute now need to appoint less employees and man-work is also less.</a:t>
              </a:r>
              <a:endParaRPr/>
            </a:p>
          </p:txBody>
        </p:sp>
      </p:grpSp>
      <p:pic>
        <p:nvPicPr>
          <p:cNvPr id="164" name="Google Shape;164;p18"/>
          <p:cNvPicPr preferRelativeResize="0"/>
          <p:nvPr/>
        </p:nvPicPr>
        <p:blipFill rotWithShape="1">
          <a:blip r:embed="rId6">
            <a:alphaModFix/>
          </a:blip>
          <a:srcRect b="0" l="0" r="0" t="0"/>
          <a:stretch/>
        </p:blipFill>
        <p:spPr>
          <a:xfrm>
            <a:off x="7197101" y="4521219"/>
            <a:ext cx="7315200" cy="91440"/>
          </a:xfrm>
          <a:prstGeom prst="rect">
            <a:avLst/>
          </a:prstGeom>
          <a:noFill/>
          <a:ln>
            <a:noFill/>
          </a:ln>
        </p:spPr>
      </p:pic>
      <p:pic>
        <p:nvPicPr>
          <p:cNvPr id="165" name="Google Shape;165;p18"/>
          <p:cNvPicPr preferRelativeResize="0"/>
          <p:nvPr/>
        </p:nvPicPr>
        <p:blipFill rotWithShape="1">
          <a:blip r:embed="rId6">
            <a:alphaModFix/>
          </a:blip>
          <a:srcRect b="0" l="0" r="0" t="0"/>
          <a:stretch/>
        </p:blipFill>
        <p:spPr>
          <a:xfrm>
            <a:off x="7222871" y="7371836"/>
            <a:ext cx="7315200" cy="91440"/>
          </a:xfrm>
          <a:prstGeom prst="rect">
            <a:avLst/>
          </a:prstGeom>
          <a:noFill/>
          <a:ln>
            <a:noFill/>
          </a:ln>
        </p:spPr>
      </p:pic>
      <p:grpSp>
        <p:nvGrpSpPr>
          <p:cNvPr id="166" name="Google Shape;166;p18"/>
          <p:cNvGrpSpPr/>
          <p:nvPr/>
        </p:nvGrpSpPr>
        <p:grpSpPr>
          <a:xfrm>
            <a:off x="736182" y="6892334"/>
            <a:ext cx="3059117" cy="3051470"/>
            <a:chOff x="0" y="0"/>
            <a:chExt cx="4078823" cy="4068626"/>
          </a:xfrm>
        </p:grpSpPr>
        <p:pic>
          <p:nvPicPr>
            <p:cNvPr id="167" name="Google Shape;167;p18"/>
            <p:cNvPicPr preferRelativeResize="0"/>
            <p:nvPr/>
          </p:nvPicPr>
          <p:blipFill rotWithShape="1">
            <a:blip r:embed="rId3">
              <a:alphaModFix/>
            </a:blip>
            <a:srcRect b="0" l="0" r="0" t="0"/>
            <a:stretch/>
          </p:blipFill>
          <p:spPr>
            <a:xfrm>
              <a:off x="0" y="0"/>
              <a:ext cx="4078823" cy="4068626"/>
            </a:xfrm>
            <a:prstGeom prst="rect">
              <a:avLst/>
            </a:prstGeom>
            <a:noFill/>
            <a:ln>
              <a:noFill/>
            </a:ln>
          </p:spPr>
        </p:pic>
        <p:pic>
          <p:nvPicPr>
            <p:cNvPr id="168" name="Google Shape;168;p18"/>
            <p:cNvPicPr preferRelativeResize="0"/>
            <p:nvPr/>
          </p:nvPicPr>
          <p:blipFill rotWithShape="1">
            <a:blip r:embed="rId7">
              <a:alphaModFix/>
            </a:blip>
            <a:srcRect b="0" l="0" r="0" t="0"/>
            <a:stretch/>
          </p:blipFill>
          <p:spPr>
            <a:xfrm>
              <a:off x="1208946" y="855332"/>
              <a:ext cx="1660932" cy="2114612"/>
            </a:xfrm>
            <a:prstGeom prst="rect">
              <a:avLst/>
            </a:prstGeom>
            <a:noFill/>
            <a:ln>
              <a:noFill/>
            </a:ln>
          </p:spPr>
        </p:pic>
      </p:grpSp>
      <p:grpSp>
        <p:nvGrpSpPr>
          <p:cNvPr id="169" name="Google Shape;169;p18"/>
          <p:cNvGrpSpPr/>
          <p:nvPr/>
        </p:nvGrpSpPr>
        <p:grpSpPr>
          <a:xfrm>
            <a:off x="3728725" y="526277"/>
            <a:ext cx="14025924" cy="4100144"/>
            <a:chOff x="0" y="-47625"/>
            <a:chExt cx="17634059" cy="4757187"/>
          </a:xfrm>
        </p:grpSpPr>
        <p:sp>
          <p:nvSpPr>
            <p:cNvPr id="170" name="Google Shape;170;p18"/>
            <p:cNvSpPr txBox="1"/>
            <p:nvPr/>
          </p:nvSpPr>
          <p:spPr>
            <a:xfrm>
              <a:off x="0" y="-47625"/>
              <a:ext cx="17633997" cy="914612"/>
            </a:xfrm>
            <a:prstGeom prst="rect">
              <a:avLst/>
            </a:prstGeom>
            <a:noFill/>
            <a:ln>
              <a:noFill/>
            </a:ln>
          </p:spPr>
          <p:txBody>
            <a:bodyPr anchorCtr="0" anchor="t" bIns="0" lIns="0" spcFirstLastPara="1" rIns="0" wrap="square" tIns="0">
              <a:spAutoFit/>
            </a:bodyPr>
            <a:lstStyle/>
            <a:p>
              <a:pPr indent="0" lvl="0" marL="0" marR="0" rtl="0" algn="ctr">
                <a:lnSpc>
                  <a:spcPct val="130006"/>
                </a:lnSpc>
                <a:spcBef>
                  <a:spcPts val="0"/>
                </a:spcBef>
                <a:spcAft>
                  <a:spcPts val="0"/>
                </a:spcAft>
                <a:buNone/>
              </a:pPr>
              <a:r>
                <a:rPr b="1" lang="en-US" sz="4299">
                  <a:solidFill>
                    <a:srgbClr val="09427D"/>
                  </a:solidFill>
                  <a:latin typeface="Ubuntu"/>
                  <a:ea typeface="Ubuntu"/>
                  <a:cs typeface="Ubuntu"/>
                  <a:sym typeface="Ubuntu"/>
                </a:rPr>
                <a:t>Use Case 1</a:t>
              </a:r>
              <a:endParaRPr/>
            </a:p>
          </p:txBody>
        </p:sp>
        <p:sp>
          <p:nvSpPr>
            <p:cNvPr id="171" name="Google Shape;171;p18"/>
            <p:cNvSpPr txBox="1"/>
            <p:nvPr/>
          </p:nvSpPr>
          <p:spPr>
            <a:xfrm>
              <a:off x="357359" y="976962"/>
              <a:ext cx="17276700" cy="3732600"/>
            </a:xfrm>
            <a:prstGeom prst="rect">
              <a:avLst/>
            </a:prstGeom>
            <a:noFill/>
            <a:ln>
              <a:noFill/>
            </a:ln>
          </p:spPr>
          <p:txBody>
            <a:bodyPr anchorCtr="0" anchor="t" bIns="0" lIns="0" spcFirstLastPara="1" rIns="0" wrap="square" tIns="0">
              <a:spAutoFit/>
            </a:bodyPr>
            <a:lstStyle/>
            <a:p>
              <a:pPr indent="0" lvl="0" marL="0" marR="0" rtl="0" algn="ctr">
                <a:lnSpc>
                  <a:spcPct val="139975"/>
                </a:lnSpc>
                <a:spcBef>
                  <a:spcPts val="0"/>
                </a:spcBef>
                <a:spcAft>
                  <a:spcPts val="0"/>
                </a:spcAft>
                <a:buNone/>
              </a:pPr>
              <a:r>
                <a:rPr lang="en-US" sz="3152">
                  <a:solidFill>
                    <a:srgbClr val="09427D"/>
                  </a:solidFill>
                  <a:latin typeface="Ubuntu"/>
                  <a:ea typeface="Ubuntu"/>
                  <a:cs typeface="Ubuntu"/>
                  <a:sym typeface="Ubuntu"/>
                </a:rPr>
                <a:t>Institutes will no longer be solely dependent on manual administrative processes. Instead, they can use the chatbot to streamline various aspects of their administration, enhance communication, and provide better services to students.</a:t>
              </a:r>
              <a:endParaRPr sz="3152">
                <a:solidFill>
                  <a:srgbClr val="09427D"/>
                </a:solidFill>
                <a:latin typeface="Ubuntu"/>
                <a:ea typeface="Ubuntu"/>
                <a:cs typeface="Ubuntu"/>
                <a:sym typeface="Ubuntu"/>
              </a:endParaRPr>
            </a:p>
            <a:p>
              <a:pPr indent="0" lvl="0" marL="0" marR="0" rtl="0" algn="ctr">
                <a:lnSpc>
                  <a:spcPct val="139975"/>
                </a:lnSpc>
                <a:spcBef>
                  <a:spcPts val="0"/>
                </a:spcBef>
                <a:spcAft>
                  <a:spcPts val="0"/>
                </a:spcAft>
                <a:buNone/>
              </a:pPr>
              <a:r>
                <a:t/>
              </a:r>
              <a:endParaRPr sz="3252">
                <a:solidFill>
                  <a:srgbClr val="09427D"/>
                </a:solidFill>
                <a:latin typeface="Ubuntu"/>
                <a:ea typeface="Ubuntu"/>
                <a:cs typeface="Ubuntu"/>
                <a:sym typeface="Ubuntu"/>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9"/>
          <p:cNvPicPr preferRelativeResize="0"/>
          <p:nvPr/>
        </p:nvPicPr>
        <p:blipFill>
          <a:blip r:embed="rId3">
            <a:alphaModFix/>
          </a:blip>
          <a:stretch>
            <a:fillRect/>
          </a:stretch>
        </p:blipFill>
        <p:spPr>
          <a:xfrm>
            <a:off x="152400" y="152400"/>
            <a:ext cx="18135598" cy="9982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