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0" r:id="rId2"/>
    <p:sldId id="261" r:id="rId3"/>
    <p:sldId id="256" r:id="rId4"/>
    <p:sldId id="262" r:id="rId5"/>
    <p:sldId id="257" r:id="rId6"/>
    <p:sldId id="259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8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73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0621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59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38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68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10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3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80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4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61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1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1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0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6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1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543B-18D0-4DAA-A884-A34A660A09D5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AC9911-C098-4391-B93E-EF8910115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3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C60E-FF71-B71E-558D-5EA37A13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Swiggy Bangalore Outlet Data Analysis</a:t>
            </a:r>
            <a:endParaRPr lang="en-IN" sz="2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C66D-582E-1F97-528E-64C031F05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u="sng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Faculty mentor name  -  Prof Amit Saraswat</a:t>
            </a:r>
          </a:p>
          <a:p>
            <a:r>
              <a:rPr lang="en-IN" u="sng" dirty="0">
                <a:solidFill>
                  <a:schemeClr val="accent2"/>
                </a:solidFill>
                <a:latin typeface="Arial" panose="020B0604020202020204" pitchFamily="34" charset="0"/>
              </a:rPr>
              <a:t>I</a:t>
            </a:r>
            <a:r>
              <a:rPr lang="en-IN" b="0" i="0" u="sng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ndustry mentor name</a:t>
            </a:r>
            <a:r>
              <a:rPr lang="en-IN" u="sng" dirty="0">
                <a:solidFill>
                  <a:schemeClr val="accent2"/>
                </a:solidFill>
                <a:latin typeface="Arial" panose="020B0604020202020204" pitchFamily="34" charset="0"/>
              </a:rPr>
              <a:t> -   Mr Krish Naik &amp; Dibyanshu</a:t>
            </a:r>
          </a:p>
          <a:p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iNeuron Intelligence Private Limited</a:t>
            </a:r>
          </a:p>
          <a:p>
            <a:endParaRPr lang="en-IN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By – </a:t>
            </a:r>
            <a:r>
              <a:rPr lang="en-IN" b="1">
                <a:solidFill>
                  <a:srgbClr val="222222"/>
                </a:solidFill>
                <a:latin typeface="Arial" panose="020B0604020202020204" pitchFamily="34" charset="0"/>
              </a:rPr>
              <a:t>Shashank Shekhar Nishad</a:t>
            </a:r>
            <a:endParaRPr lang="en-IN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A9479-3AE2-EE37-44D4-8B914F879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17" y="4303960"/>
            <a:ext cx="2407791" cy="17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9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5669-DC9B-E823-E8B2-AB300DB6D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21622"/>
            <a:ext cx="7766936" cy="1646302"/>
          </a:xfrm>
        </p:spPr>
        <p:txBody>
          <a:bodyPr/>
          <a:lstStyle/>
          <a:p>
            <a:r>
              <a:rPr lang="en-US" dirty="0"/>
              <a:t>About iNeuron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531FB-35CF-A363-582A-D3DFD869B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777" y="2992595"/>
            <a:ext cx="7766936" cy="109689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300" b="1" i="0" dirty="0">
                <a:solidFill>
                  <a:schemeClr val="accent2"/>
                </a:solidFill>
                <a:effectLst/>
                <a:latin typeface="Poppins" panose="00000500000000000000" pitchFamily="2" charset="0"/>
              </a:rPr>
              <a:t>iNeuron started as a product development company, then launched its ed-tech division. We provide 360 degree solutions from learning to internship to finding a job, and the first ever educational OTT platform to upgrade your skill set.</a:t>
            </a:r>
            <a:r>
              <a:rPr lang="en-US" sz="2300" b="1" i="0" dirty="0">
                <a:solidFill>
                  <a:srgbClr val="FBFEFF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300" b="0" i="0" dirty="0">
                <a:solidFill>
                  <a:srgbClr val="FBFEFF"/>
                </a:solidFill>
                <a:effectLst/>
                <a:latin typeface="Poppins" panose="00000500000000000000" pitchFamily="2" charset="0"/>
              </a:rPr>
              <a:t>job</a:t>
            </a:r>
            <a:r>
              <a:rPr lang="en-US" b="0" i="0" dirty="0">
                <a:solidFill>
                  <a:srgbClr val="FBFEFF"/>
                </a:solidFill>
                <a:effectLst/>
                <a:latin typeface="Poppins" panose="00000500000000000000" pitchFamily="2" charset="0"/>
              </a:rPr>
              <a:t>, and the first ever educational OTT platform to upgrade your skill set.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73AF719-3436-C771-9127-4CE2BE441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94"/>
              </p:ext>
            </p:extLst>
          </p:nvPr>
        </p:nvGraphicFramePr>
        <p:xfrm>
          <a:off x="6095999" y="4235664"/>
          <a:ext cx="3397551" cy="130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251360" imgH="478800" progId="Package">
                  <p:embed/>
                </p:oleObj>
              </mc:Choice>
              <mc:Fallback>
                <p:oleObj name="Packager Shell Object" showAsIcon="1" r:id="rId2" imgW="12513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5999" y="4235664"/>
                        <a:ext cx="3397551" cy="1302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90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44FE-80F5-08EC-0085-6EE965D03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288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52525"/>
                </a:solidFill>
                <a:effectLst/>
                <a:latin typeface="Oswald" panose="00000500000000000000" pitchFamily="2" charset="0"/>
              </a:rPr>
              <a:t>What Are Business Intelligence Tasks?</a:t>
            </a:r>
            <a:br>
              <a:rPr lang="en-US" b="1" i="0" dirty="0">
                <a:solidFill>
                  <a:srgbClr val="252525"/>
                </a:solidFill>
                <a:effectLst/>
                <a:latin typeface="Oswald" panose="00000500000000000000" pitchFamily="2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736B7B-CC89-CB8B-6C3D-0CA415CDC9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8917" y="1807115"/>
            <a:ext cx="10674849" cy="31547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Josefin Sans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Developing procedures for the collection and processing of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Gathering, storing, and analyzing data in the correct manner.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 management of the results of the data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sure that data collection is being monitored constantly.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 data more efficiently by developing methodologies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altLang="en-US" sz="800" dirty="0"/>
            </a:br>
            <a:endParaRPr lang="en-US" altLang="en-US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BCC0F5F-D4A9-5723-E60F-176569350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1584"/>
            <a:ext cx="30458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Josefin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7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C8BF-AC67-B267-C27F-58C894A7E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83267"/>
            <a:ext cx="7766936" cy="1646302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1B5614-A7EB-9E36-31F6-7B8A74B795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2612" y="3356520"/>
            <a:ext cx="880156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774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 panose="02000000000000000000" pitchFamily="2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Relevant and accurate reporting: Using different kinds of data sources, employees can customize their reports and monitor KPIs.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Roboto" panose="02000000000000000000" pitchFamily="2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Key Insights: BI reporting tools assist in monitoring. To get the complete insight on revenue, losses, gains, the productivity of the employees, performances of the employees.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Roboto" panose="02000000000000000000" pitchFamily="2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Stay ahead in the game: Companies of all sizes have vast amounts of data. Moreover, managing and using data for business decisions provides a competitive edge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1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E30B-4825-8C25-CE60-B127E267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518" y="0"/>
            <a:ext cx="9144000" cy="2387600"/>
          </a:xfrm>
        </p:spPr>
        <p:txBody>
          <a:bodyPr/>
          <a:lstStyle/>
          <a:p>
            <a:r>
              <a:rPr lang="en-IN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Strategies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BD33B-AC91-C199-AC77-9AF3F6A11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11086"/>
          </a:xfrm>
        </p:spPr>
        <p:txBody>
          <a:bodyPr>
            <a:norm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6F7F9"/>
                </a:solidFill>
                <a:latin typeface="IBM Plex Mono" panose="020B0509050203000203" pitchFamily="49" charset="0"/>
              </a:rPr>
              <a:t>  </a:t>
            </a:r>
            <a:r>
              <a:rPr lang="en-US" b="1" i="0" dirty="0">
                <a:solidFill>
                  <a:schemeClr val="accent2"/>
                </a:solidFill>
                <a:effectLst/>
                <a:latin typeface="IBM Plex Mono" panose="020B0604020202020204" pitchFamily="49" charset="0"/>
              </a:rPr>
              <a:t>Focus on Long-Term Business Objectives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chemeClr val="accent2"/>
                </a:solidFill>
                <a:effectLst/>
                <a:latin typeface="IBM Plex Mono" panose="020B0509050203000203" pitchFamily="49" charset="0"/>
              </a:rPr>
              <a:t>Get Ready for the Change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b="1" i="0" dirty="0">
                <a:solidFill>
                  <a:schemeClr val="accent2"/>
                </a:solidFill>
                <a:effectLst/>
                <a:latin typeface="IBM Plex Mono" panose="020B0509050203000203" pitchFamily="49" charset="0"/>
              </a:rPr>
              <a:t>Build an Achievable Roadmap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b="1" i="0" dirty="0">
                <a:solidFill>
                  <a:schemeClr val="accent2"/>
                </a:solidFill>
                <a:effectLst/>
                <a:latin typeface="IBM Plex Mono" panose="020B0509050203000203" pitchFamily="49" charset="0"/>
              </a:rPr>
              <a:t>Set Important KPIs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b="1" i="0" dirty="0">
                <a:solidFill>
                  <a:schemeClr val="accent2"/>
                </a:solidFill>
                <a:effectLst/>
                <a:latin typeface="Segoe UI Regular"/>
              </a:rPr>
              <a:t>Analyse your current situation</a:t>
            </a:r>
          </a:p>
          <a:p>
            <a:endParaRPr lang="en-IN" b="1" i="0" dirty="0">
              <a:effectLst/>
              <a:latin typeface="IBM Plex Mono" panose="020B0509050203000203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11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9F49-861D-E0A2-5202-9560D3B4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Analysis and Findings</a:t>
            </a: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C7DE748-487A-31B3-C30A-42E481871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870956"/>
              </p:ext>
            </p:extLst>
          </p:nvPr>
        </p:nvGraphicFramePr>
        <p:xfrm>
          <a:off x="4346111" y="2643170"/>
          <a:ext cx="3302874" cy="2011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88040" imgH="478800" progId="Package">
                  <p:embed/>
                </p:oleObj>
              </mc:Choice>
              <mc:Fallback>
                <p:oleObj name="Packager Shell Object" showAsIcon="1" r:id="rId2" imgW="78804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46111" y="2643170"/>
                        <a:ext cx="3302874" cy="2011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50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E90E-13CC-7E36-A6F8-539B2AFE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Analysis and Findings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E456D-D07B-D792-7E0E-CBCD735E0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2FDF-A332-6CE9-9C7F-99F5A00D2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680" y="637379"/>
            <a:ext cx="7766936" cy="1646302"/>
          </a:xfrm>
        </p:spPr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6AF85-62DC-CBB6-E113-FFAC5B2D2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50733"/>
            <a:ext cx="7766936" cy="3277456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716C80"/>
                </a:solidFill>
                <a:effectLst/>
                <a:latin typeface="Arial" panose="020B0604020202020204" pitchFamily="34" charset="0"/>
              </a:rPr>
              <a:t>Improve sales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716C80"/>
                </a:solidFill>
                <a:effectLst/>
                <a:latin typeface="Arial" panose="020B0604020202020204" pitchFamily="34" charset="0"/>
              </a:rPr>
              <a:t>Accurate reporting</a:t>
            </a:r>
            <a:endParaRPr lang="en-IN" b="1" dirty="0">
              <a:solidFill>
                <a:srgbClr val="716C80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716C80"/>
                </a:solidFill>
                <a:effectLst/>
                <a:latin typeface="Arial" panose="020B0604020202020204" pitchFamily="34" charset="0"/>
              </a:rPr>
              <a:t>Better decision-making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716C80"/>
                </a:solidFill>
                <a:effectLst/>
                <a:latin typeface="Arial" panose="020B0604020202020204" pitchFamily="34" charset="0"/>
              </a:rPr>
              <a:t>Identify opportunities and trends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716C80"/>
                </a:solidFill>
                <a:effectLst/>
                <a:latin typeface="Arial" panose="020B0604020202020204" pitchFamily="34" charset="0"/>
              </a:rPr>
              <a:t>Operational efficiency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716C80"/>
                </a:solidFill>
                <a:effectLst/>
                <a:latin typeface="Arial" panose="020B0604020202020204" pitchFamily="34" charset="0"/>
              </a:rPr>
              <a:t> Reduce waste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716C80"/>
                </a:solidFill>
                <a:effectLst/>
                <a:latin typeface="Arial" panose="020B0604020202020204" pitchFamily="34" charset="0"/>
              </a:rPr>
              <a:t>Better inventory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716C80"/>
                </a:solidFill>
                <a:effectLst/>
                <a:latin typeface="Arial" panose="020B0604020202020204" pitchFamily="34" charset="0"/>
              </a:rPr>
              <a:t>Customer satisfaction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716C80"/>
                </a:solidFill>
                <a:effectLst/>
                <a:latin typeface="Arial" panose="020B0604020202020204" pitchFamily="34" charset="0"/>
              </a:rPr>
              <a:t>Increased revenue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0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FBF3-AE62-25C3-2AF1-77D15AF6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93" y="2530867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/>
              <a:t>     Thankyou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585670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284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Courier New</vt:lpstr>
      <vt:lpstr>IBM Plex Mono</vt:lpstr>
      <vt:lpstr>Josefin Sans</vt:lpstr>
      <vt:lpstr>Oswald</vt:lpstr>
      <vt:lpstr>Poppins</vt:lpstr>
      <vt:lpstr>Roboto</vt:lpstr>
      <vt:lpstr>Segoe UI Regular</vt:lpstr>
      <vt:lpstr>Trebuchet MS</vt:lpstr>
      <vt:lpstr>Wingdings</vt:lpstr>
      <vt:lpstr>Wingdings 3</vt:lpstr>
      <vt:lpstr>Facet</vt:lpstr>
      <vt:lpstr>Packager Shell Object</vt:lpstr>
      <vt:lpstr>Swiggy Bangalore Outlet Data Analysis</vt:lpstr>
      <vt:lpstr>About iNeuron</vt:lpstr>
      <vt:lpstr>What Are Business Intelligence Tasks? </vt:lpstr>
      <vt:lpstr>OBJECTIVES</vt:lpstr>
      <vt:lpstr>Strategies</vt:lpstr>
      <vt:lpstr>Analysis and Findings</vt:lpstr>
      <vt:lpstr>Analysis and Findings</vt:lpstr>
      <vt:lpstr>CONCLUSION </vt:lpstr>
      <vt:lpstr>    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Business Intelligence Tasks? </dc:title>
  <dc:creator>shashank shekhar nishad</dc:creator>
  <cp:lastModifiedBy>shashank shekhar nishad</cp:lastModifiedBy>
  <cp:revision>11</cp:revision>
  <dcterms:created xsi:type="dcterms:W3CDTF">2022-08-19T14:12:04Z</dcterms:created>
  <dcterms:modified xsi:type="dcterms:W3CDTF">2022-08-20T09:00:49Z</dcterms:modified>
</cp:coreProperties>
</file>