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FB15-34E1-4FF5-8BA8-C4C50A83A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BA835-5B38-4616-B76D-304E74360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A9404-052B-42D8-AB3B-7D473A44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86F8E-4174-422D-8A0E-8196F6D51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2FDB4-ACA8-4938-87E5-2FCCAE64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60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12D5-865F-42D6-BBD8-87529EB5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5CC85-89B1-4DF0-BD82-1C86AB0FE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EE1F-F88F-4E2A-91B8-63FC3F94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38B8B-8F2F-4B6F-AD15-C4C1A7D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1FB5-C541-444D-B65E-C8B6E0F7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45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B0B8A-2EA4-4C03-B4A0-30599B86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6E41D-6B11-4E53-B5E1-35BEC9BA2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682A-45F1-4588-84C6-79DE3DF7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6F96-4AF4-4136-B947-E103DFD5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C1A0-DDF2-43D6-9442-A7C5B40A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8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2FA9-41D7-477A-94FD-E0414253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9ECC8-D581-44FF-9B71-CBAFABE5A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16182-EA58-4C65-925A-BA481BBF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D243-D52E-43A9-A6BC-9F390660A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08652-3DDA-487E-A55E-E727200B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3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EEC0-3EB5-43B2-A4E6-90F68F4C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60629-569A-4A83-982B-6A3DA90B3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02FE6-9D99-4D0F-B3AC-2352A9D9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84ED-9257-4C39-ACA6-C87A4180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75DF7-6C7D-4288-989C-1DA7131D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5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08DA-B702-413E-BA50-3D3339E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9308-F7E5-4B50-B4BA-B78323D91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8D25A-C26D-401E-81BA-DF6960965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0578E-10A9-4962-B8F7-23BEACED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F8264-EF49-4DAC-9B18-129AD390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0F84D-E0C9-4E88-AB46-9D52299C0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50814-8A90-430D-89D4-39EB68B3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7D196-B282-4861-9B6C-3E7CF499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0930B-33DB-4C6B-BBFD-3E703A4BE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76BA4-477F-4B19-B82F-446938B56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9BBE7-F44E-4200-9906-044079974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9E5A4-A5B4-4B58-B563-69C04AF6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B909C-09DE-4765-B2BC-A38C3A24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E33F3-12E5-43B7-8E19-845E333D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6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DD6C2-1F43-4963-B915-C48EB36F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44C689-9BD6-486E-99A4-389C984E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AAA28-427B-442C-AD58-45148506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EDCEB-6FE7-4EC1-A081-33A4EACA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2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AAB3D-C2FC-4D1A-AD0D-06601EC8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671DB-7C1F-4BFA-B093-720C802F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7275-8B5A-44BC-9B61-C6446A07F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9DF8-20B9-4953-92DE-A82B1ACC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772C2-F316-4B58-983A-FF65B5579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53B0A-A9D6-4D1E-AAEF-7F43AA5D3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FBD26-8B71-4181-9FEE-51971D27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16B45-2598-4CDA-A7F0-C93D31DE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66F16-2C0D-4278-91EA-4E37C4D2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01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A083-6738-474A-B3BD-0D1F56E8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84499-5985-46B6-9B5E-EC258C71E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D091F-40BD-48EF-A79B-C346B36B6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32492-422B-4DF0-9335-05775687A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804C-F0DE-4706-94EE-91E571C1FE9F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EB9F8-503E-449A-BCE6-DB5AF4B2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3CFAC-FE9C-4FFF-9EBB-C45501C8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73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41EF1-357C-4B0F-97C0-67FC34F9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43924-DCEE-414B-BABD-C5019B6DB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20AB-2E44-409D-B590-CDE5C5946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F804C-F0DE-4706-94EE-91E571C1FE9F}" type="datetimeFigureOut">
              <a:rPr lang="en-IN" smtClean="0"/>
              <a:t>14-08-2019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BDDB-7225-4784-A10B-BBAB3C831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6D07-E079-4B81-B3D2-17069535A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D5107-52BD-487C-8701-E98F706E2B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7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96E1-D9EB-43BF-A8FC-7170AC01F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2D8C1-1ED1-405B-A506-FDAAA759B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2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B563-D93E-40C6-A0B2-D3BFB501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22636-9436-4D42-B425-F0C21E35445F}"/>
              </a:ext>
            </a:extLst>
          </p:cNvPr>
          <p:cNvSpPr/>
          <p:nvPr/>
        </p:nvSpPr>
        <p:spPr>
          <a:xfrm>
            <a:off x="990600" y="2714625"/>
            <a:ext cx="1019175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7AB72-7077-416E-AAB1-0EA28E41141D}"/>
              </a:ext>
            </a:extLst>
          </p:cNvPr>
          <p:cNvSpPr/>
          <p:nvPr/>
        </p:nvSpPr>
        <p:spPr>
          <a:xfrm>
            <a:off x="9753600" y="2257425"/>
            <a:ext cx="1790700" cy="4067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Controller</a:t>
            </a:r>
          </a:p>
          <a:p>
            <a:pPr algn="ctr"/>
            <a:r>
              <a:rPr lang="en-IN" dirty="0"/>
              <a:t>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43F306-A85A-426F-AC22-C09AFFD96975}"/>
              </a:ext>
            </a:extLst>
          </p:cNvPr>
          <p:cNvSpPr/>
          <p:nvPr/>
        </p:nvSpPr>
        <p:spPr>
          <a:xfrm>
            <a:off x="3590924" y="2647950"/>
            <a:ext cx="2276475" cy="334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</a:t>
            </a:r>
          </a:p>
          <a:p>
            <a:pPr algn="ctr"/>
            <a:r>
              <a:rPr lang="en-IN" dirty="0"/>
              <a:t>Code 1</a:t>
            </a:r>
          </a:p>
          <a:p>
            <a:pPr algn="ctr"/>
            <a:r>
              <a:rPr lang="en-IN" dirty="0"/>
              <a:t>Code 2</a:t>
            </a:r>
          </a:p>
          <a:p>
            <a:pPr algn="ctr"/>
            <a:r>
              <a:rPr lang="en-IN" dirty="0"/>
              <a:t>Code 3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Next()</a:t>
            </a:r>
          </a:p>
          <a:p>
            <a:pPr algn="ctr"/>
            <a:r>
              <a:rPr lang="en-IN" dirty="0"/>
              <a:t>Code 101</a:t>
            </a:r>
          </a:p>
          <a:p>
            <a:pPr algn="ctr"/>
            <a:r>
              <a:rPr lang="en-IN" dirty="0"/>
              <a:t>Code 102</a:t>
            </a:r>
          </a:p>
          <a:p>
            <a:pPr algn="ctr"/>
            <a:r>
              <a:rPr lang="en-IN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8A166-EDB0-4871-9245-7F0EAEF15DF2}"/>
              </a:ext>
            </a:extLst>
          </p:cNvPr>
          <p:cNvSpPr txBox="1"/>
          <p:nvPr/>
        </p:nvSpPr>
        <p:spPr>
          <a:xfrm>
            <a:off x="3390899" y="5991224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Middleware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AFB74F3-36FC-42CA-B3EB-2EFB70CE06BC}"/>
              </a:ext>
            </a:extLst>
          </p:cNvPr>
          <p:cNvCxnSpPr/>
          <p:nvPr/>
        </p:nvCxnSpPr>
        <p:spPr>
          <a:xfrm>
            <a:off x="2009775" y="3590925"/>
            <a:ext cx="158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88FF61-D3F8-4286-A179-14DEA7D63CBC}"/>
              </a:ext>
            </a:extLst>
          </p:cNvPr>
          <p:cNvCxnSpPr/>
          <p:nvPr/>
        </p:nvCxnSpPr>
        <p:spPr>
          <a:xfrm>
            <a:off x="4676775" y="3600450"/>
            <a:ext cx="5076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DE256BE-6BB2-409E-BE7D-C85760F8A16A}"/>
              </a:ext>
            </a:extLst>
          </p:cNvPr>
          <p:cNvSpPr/>
          <p:nvPr/>
        </p:nvSpPr>
        <p:spPr>
          <a:xfrm>
            <a:off x="6338888" y="2647949"/>
            <a:ext cx="2276475" cy="3343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</a:t>
            </a:r>
          </a:p>
          <a:p>
            <a:pPr algn="ctr"/>
            <a:r>
              <a:rPr lang="en-IN" dirty="0"/>
              <a:t>Code 1</a:t>
            </a:r>
          </a:p>
          <a:p>
            <a:pPr algn="ctr"/>
            <a:r>
              <a:rPr lang="en-IN" dirty="0"/>
              <a:t>Code 2</a:t>
            </a:r>
          </a:p>
          <a:p>
            <a:pPr algn="ctr"/>
            <a:r>
              <a:rPr lang="en-IN" dirty="0">
                <a:solidFill>
                  <a:srgbClr val="FF0000"/>
                </a:solidFill>
              </a:rPr>
              <a:t>Next()</a:t>
            </a:r>
          </a:p>
          <a:p>
            <a:pPr algn="ctr"/>
            <a:r>
              <a:rPr lang="en-IN" dirty="0"/>
              <a:t>Code 101</a:t>
            </a:r>
          </a:p>
          <a:p>
            <a:pPr algn="ctr"/>
            <a:r>
              <a:rPr lang="en-IN" dirty="0"/>
              <a:t>Code 102</a:t>
            </a:r>
          </a:p>
          <a:p>
            <a:pPr algn="ctr"/>
            <a:r>
              <a:rPr lang="en-IN" dirty="0"/>
              <a:t>Code 103</a:t>
            </a:r>
          </a:p>
          <a:p>
            <a:pPr algn="ctr"/>
            <a:r>
              <a:rPr lang="en-IN" dirty="0"/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B673AE-4224-43E1-BB03-3D7AC75F1D73}"/>
              </a:ext>
            </a:extLst>
          </p:cNvPr>
          <p:cNvSpPr txBox="1"/>
          <p:nvPr/>
        </p:nvSpPr>
        <p:spPr>
          <a:xfrm>
            <a:off x="6572249" y="6110843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Middleware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4C4415-687B-4910-903B-B33E80BD23A9}"/>
              </a:ext>
            </a:extLst>
          </p:cNvPr>
          <p:cNvCxnSpPr/>
          <p:nvPr/>
        </p:nvCxnSpPr>
        <p:spPr>
          <a:xfrm flipH="1">
            <a:off x="8639175" y="4905375"/>
            <a:ext cx="1114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2DC738-6064-4F04-BE12-91C9027C4800}"/>
              </a:ext>
            </a:extLst>
          </p:cNvPr>
          <p:cNvCxnSpPr/>
          <p:nvPr/>
        </p:nvCxnSpPr>
        <p:spPr>
          <a:xfrm flipH="1">
            <a:off x="5867399" y="4905375"/>
            <a:ext cx="476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08F50F-1658-4903-BF4C-EDB07AE6A75B}"/>
              </a:ext>
            </a:extLst>
          </p:cNvPr>
          <p:cNvCxnSpPr/>
          <p:nvPr/>
        </p:nvCxnSpPr>
        <p:spPr>
          <a:xfrm flipH="1">
            <a:off x="2009775" y="4981575"/>
            <a:ext cx="158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02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3C09E8-574C-4448-A5D8-EDE6F264F306}"/>
              </a:ext>
            </a:extLst>
          </p:cNvPr>
          <p:cNvSpPr/>
          <p:nvPr/>
        </p:nvSpPr>
        <p:spPr>
          <a:xfrm>
            <a:off x="495300" y="3333749"/>
            <a:ext cx="12192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0F74D-45CB-40C9-807B-9C58ECFDFBE4}"/>
              </a:ext>
            </a:extLst>
          </p:cNvPr>
          <p:cNvSpPr/>
          <p:nvPr/>
        </p:nvSpPr>
        <p:spPr>
          <a:xfrm>
            <a:off x="10258425" y="3333750"/>
            <a:ext cx="130492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Hello World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FEEC6E-091A-4A74-870F-DB81843B182A}"/>
              </a:ext>
            </a:extLst>
          </p:cNvPr>
          <p:cNvSpPr/>
          <p:nvPr/>
        </p:nvSpPr>
        <p:spPr>
          <a:xfrm>
            <a:off x="2914650" y="3048000"/>
            <a:ext cx="97155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0BA6E9-AC18-4EA6-9B45-BFFAB105DE43}"/>
              </a:ext>
            </a:extLst>
          </p:cNvPr>
          <p:cNvSpPr/>
          <p:nvPr/>
        </p:nvSpPr>
        <p:spPr>
          <a:xfrm>
            <a:off x="4162425" y="3055143"/>
            <a:ext cx="97155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FBC201-681F-4F8E-A293-698BFB312A75}"/>
              </a:ext>
            </a:extLst>
          </p:cNvPr>
          <p:cNvSpPr/>
          <p:nvPr/>
        </p:nvSpPr>
        <p:spPr>
          <a:xfrm>
            <a:off x="5410200" y="3048000"/>
            <a:ext cx="97155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Map(“/about”)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972CD2-D8D2-45CB-ADD2-16DCC47E4EA6}"/>
              </a:ext>
            </a:extLst>
          </p:cNvPr>
          <p:cNvSpPr/>
          <p:nvPr/>
        </p:nvSpPr>
        <p:spPr>
          <a:xfrm>
            <a:off x="10182225" y="1038225"/>
            <a:ext cx="138112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 Page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58EDCA-E9E2-4D56-A9F8-ADF4434F5F91}"/>
              </a:ext>
            </a:extLst>
          </p:cNvPr>
          <p:cNvSpPr/>
          <p:nvPr/>
        </p:nvSpPr>
        <p:spPr>
          <a:xfrm>
            <a:off x="7705725" y="766762"/>
            <a:ext cx="97155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About Middleware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C6BE2F-7FFD-4458-8713-4F30AB478E9D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714500" y="3629025"/>
            <a:ext cx="1200150" cy="14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CD3B20-3CD5-48C4-B933-1EFF6B990250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886200" y="3629025"/>
            <a:ext cx="276225" cy="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784EF1-403F-428B-A8FB-A5FB11AF41F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133975" y="3629025"/>
            <a:ext cx="276225" cy="7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EAF30-7E2F-4A1D-B4FC-B624D218EC1F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flipV="1">
            <a:off x="5895975" y="1347787"/>
            <a:ext cx="1809750" cy="170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782FEB-B930-4741-ADC4-56F4F0594EB0}"/>
              </a:ext>
            </a:extLst>
          </p:cNvPr>
          <p:cNvCxnSpPr>
            <a:stCxn id="10" idx="3"/>
          </p:cNvCxnSpPr>
          <p:nvPr/>
        </p:nvCxnSpPr>
        <p:spPr>
          <a:xfrm>
            <a:off x="8677275" y="1347787"/>
            <a:ext cx="1657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560645A-478F-423D-9813-F11E09FC622A}"/>
              </a:ext>
            </a:extLst>
          </p:cNvPr>
          <p:cNvSpPr/>
          <p:nvPr/>
        </p:nvSpPr>
        <p:spPr>
          <a:xfrm>
            <a:off x="6596062" y="3048000"/>
            <a:ext cx="971550" cy="1162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Map(“/contact”)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11E853-B96F-4477-B200-51CF43DB9CA5}"/>
              </a:ext>
            </a:extLst>
          </p:cNvPr>
          <p:cNvSpPr/>
          <p:nvPr/>
        </p:nvSpPr>
        <p:spPr>
          <a:xfrm>
            <a:off x="10182224" y="5153025"/>
            <a:ext cx="138112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Page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88B6F2-7020-4502-9A1C-EFDF73072731}"/>
              </a:ext>
            </a:extLst>
          </p:cNvPr>
          <p:cNvCxnSpPr>
            <a:stCxn id="24" idx="2"/>
            <a:endCxn id="25" idx="1"/>
          </p:cNvCxnSpPr>
          <p:nvPr/>
        </p:nvCxnSpPr>
        <p:spPr>
          <a:xfrm>
            <a:off x="7081837" y="4210050"/>
            <a:ext cx="3100387" cy="1252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1F0737-3072-4EA8-AC45-20F027D887FB}"/>
              </a:ext>
            </a:extLst>
          </p:cNvPr>
          <p:cNvCxnSpPr>
            <a:stCxn id="8" idx="3"/>
            <a:endCxn id="24" idx="1"/>
          </p:cNvCxnSpPr>
          <p:nvPr/>
        </p:nvCxnSpPr>
        <p:spPr>
          <a:xfrm>
            <a:off x="6381750" y="3629025"/>
            <a:ext cx="214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8B2AA7C-1709-42E6-82FF-5B7B48F62385}"/>
              </a:ext>
            </a:extLst>
          </p:cNvPr>
          <p:cNvCxnSpPr>
            <a:stCxn id="24" idx="3"/>
            <a:endCxn id="5" idx="1"/>
          </p:cNvCxnSpPr>
          <p:nvPr/>
        </p:nvCxnSpPr>
        <p:spPr>
          <a:xfrm>
            <a:off x="7567612" y="3629025"/>
            <a:ext cx="2690813" cy="14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49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E6D1-1720-4F93-BDD1-8E5ED390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Kestral</a:t>
            </a:r>
            <a:r>
              <a:rPr lang="en-IN" dirty="0"/>
              <a:t> Server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D833F7-CE5B-417A-9BBA-7404F95DF956}"/>
              </a:ext>
            </a:extLst>
          </p:cNvPr>
          <p:cNvSpPr/>
          <p:nvPr/>
        </p:nvSpPr>
        <p:spPr>
          <a:xfrm>
            <a:off x="8839200" y="4857750"/>
            <a:ext cx="21240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Kestral</a:t>
            </a:r>
            <a:endParaRPr lang="en-IN" dirty="0"/>
          </a:p>
          <a:p>
            <a:pPr algn="ctr"/>
            <a:r>
              <a:rPr lang="en-IN" dirty="0"/>
              <a:t>Server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77A8EA2-D26A-4548-A36B-207CBA8DD1CF}"/>
              </a:ext>
            </a:extLst>
          </p:cNvPr>
          <p:cNvSpPr/>
          <p:nvPr/>
        </p:nvSpPr>
        <p:spPr>
          <a:xfrm>
            <a:off x="733425" y="5000625"/>
            <a:ext cx="1685925" cy="90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40EE54-8297-4545-AAF7-08A3E131A7A0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2419350" y="5453063"/>
            <a:ext cx="2562225" cy="4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7D4105-AEA7-478B-89BB-102E1E72DB1B}"/>
              </a:ext>
            </a:extLst>
          </p:cNvPr>
          <p:cNvSpPr/>
          <p:nvPr/>
        </p:nvSpPr>
        <p:spPr>
          <a:xfrm>
            <a:off x="4981575" y="4286250"/>
            <a:ext cx="1352550" cy="2418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IIS Express/</a:t>
            </a:r>
          </a:p>
          <a:p>
            <a:pPr algn="ctr"/>
            <a:r>
              <a:rPr lang="en-IN" dirty="0"/>
              <a:t>NGINX/</a:t>
            </a:r>
          </a:p>
          <a:p>
            <a:pPr algn="ctr"/>
            <a:r>
              <a:rPr lang="en-IN" dirty="0"/>
              <a:t>Tomcat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CF687D-2F79-49A2-9823-4A44F7141F97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6334125" y="5495528"/>
            <a:ext cx="2505075" cy="2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98A5C1-A81D-408C-8716-267D47215A27}"/>
              </a:ext>
            </a:extLst>
          </p:cNvPr>
          <p:cNvSpPr txBox="1"/>
          <p:nvPr/>
        </p:nvSpPr>
        <p:spPr>
          <a:xfrm>
            <a:off x="2552700" y="5083730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http://localhost:54812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80111C-2049-49E2-B406-AD5BFC959E60}"/>
              </a:ext>
            </a:extLst>
          </p:cNvPr>
          <p:cNvSpPr txBox="1"/>
          <p:nvPr/>
        </p:nvSpPr>
        <p:spPr>
          <a:xfrm>
            <a:off x="6667500" y="5104963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http://localhost:5000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81ADEC-14B6-482D-99EE-5317D20F8A78}"/>
              </a:ext>
            </a:extLst>
          </p:cNvPr>
          <p:cNvSpPr/>
          <p:nvPr/>
        </p:nvSpPr>
        <p:spPr>
          <a:xfrm>
            <a:off x="8601075" y="2038013"/>
            <a:ext cx="2124075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Kestral</a:t>
            </a:r>
            <a:endParaRPr lang="en-IN" dirty="0"/>
          </a:p>
          <a:p>
            <a:pPr algn="ctr"/>
            <a:r>
              <a:rPr lang="en-IN" dirty="0"/>
              <a:t>Server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2567AF-1673-4E7B-9D0E-2CD55876DBDF}"/>
              </a:ext>
            </a:extLst>
          </p:cNvPr>
          <p:cNvSpPr/>
          <p:nvPr/>
        </p:nvSpPr>
        <p:spPr>
          <a:xfrm>
            <a:off x="495300" y="2235795"/>
            <a:ext cx="1685925" cy="904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5057C-F169-48C8-B393-F0F640978576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>
            <a:off x="2181225" y="2688233"/>
            <a:ext cx="6419850" cy="12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2FEEED-79CA-4666-A6E3-29E1E8F37124}"/>
              </a:ext>
            </a:extLst>
          </p:cNvPr>
          <p:cNvSpPr txBox="1"/>
          <p:nvPr/>
        </p:nvSpPr>
        <p:spPr>
          <a:xfrm>
            <a:off x="6429375" y="2285226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http://localhost:5000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0258FC-BBDC-4B48-82B4-90744E5494DA}"/>
              </a:ext>
            </a:extLst>
          </p:cNvPr>
          <p:cNvSpPr txBox="1"/>
          <p:nvPr/>
        </p:nvSpPr>
        <p:spPr>
          <a:xfrm>
            <a:off x="3767137" y="1419225"/>
            <a:ext cx="321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Self Hosted Mode – VS 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AEE28A-F2FD-4AA1-805A-710689A9582C}"/>
              </a:ext>
            </a:extLst>
          </p:cNvPr>
          <p:cNvSpPr txBox="1"/>
          <p:nvPr/>
        </p:nvSpPr>
        <p:spPr>
          <a:xfrm>
            <a:off x="4429124" y="3864938"/>
            <a:ext cx="321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IIS Hosted Mode – VS </a:t>
            </a:r>
          </a:p>
        </p:txBody>
      </p:sp>
    </p:spTree>
    <p:extLst>
      <p:ext uri="{BB962C8B-B14F-4D97-AF65-F5344CB8AC3E}">
        <p14:creationId xmlns:p14="http://schemas.microsoft.com/office/powerpoint/2010/main" val="2691915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0B8B-963C-4602-B73C-7F1E65E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Distributed Cache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CDDA3D-492E-4FCB-BB87-051015FBF1AD}"/>
              </a:ext>
            </a:extLst>
          </p:cNvPr>
          <p:cNvSpPr/>
          <p:nvPr/>
        </p:nvSpPr>
        <p:spPr>
          <a:xfrm>
            <a:off x="4872037" y="3476624"/>
            <a:ext cx="244792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 App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A0055B-B599-4223-A835-AEF56E6B2FB4}"/>
              </a:ext>
            </a:extLst>
          </p:cNvPr>
          <p:cNvSpPr/>
          <p:nvPr/>
        </p:nvSpPr>
        <p:spPr>
          <a:xfrm>
            <a:off x="361950" y="3381374"/>
            <a:ext cx="1162050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0BE801-BE1B-4D10-9366-69C725C474CA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 flipV="1">
            <a:off x="1524000" y="3738561"/>
            <a:ext cx="9929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9E13B2F-0C29-4CD2-8933-1A0BE3425C18}"/>
              </a:ext>
            </a:extLst>
          </p:cNvPr>
          <p:cNvSpPr/>
          <p:nvPr/>
        </p:nvSpPr>
        <p:spPr>
          <a:xfrm>
            <a:off x="9182100" y="3239689"/>
            <a:ext cx="2447925" cy="1352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Distributed Cache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D3272A-F7B4-49B5-8866-5E895DB7829D}"/>
              </a:ext>
            </a:extLst>
          </p:cNvPr>
          <p:cNvSpPr/>
          <p:nvPr/>
        </p:nvSpPr>
        <p:spPr>
          <a:xfrm>
            <a:off x="10382250" y="4081461"/>
            <a:ext cx="971550" cy="41433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18335D-EDD8-4285-95A1-0B32CDA9CB2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319962" y="3798095"/>
            <a:ext cx="1862138" cy="117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F16DD68-C581-4570-8F36-8F0D9D1FEE97}"/>
              </a:ext>
            </a:extLst>
          </p:cNvPr>
          <p:cNvSpPr/>
          <p:nvPr/>
        </p:nvSpPr>
        <p:spPr>
          <a:xfrm>
            <a:off x="4872037" y="2336006"/>
            <a:ext cx="244792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 App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8991D7-FA31-48B3-8419-1DDD9D791004}"/>
              </a:ext>
            </a:extLst>
          </p:cNvPr>
          <p:cNvSpPr/>
          <p:nvPr/>
        </p:nvSpPr>
        <p:spPr>
          <a:xfrm>
            <a:off x="4872037" y="4467225"/>
            <a:ext cx="2447925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 App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93150F-CD8E-473A-81D2-C7BF71153615}"/>
              </a:ext>
            </a:extLst>
          </p:cNvPr>
          <p:cNvSpPr/>
          <p:nvPr/>
        </p:nvSpPr>
        <p:spPr>
          <a:xfrm>
            <a:off x="2516981" y="3381373"/>
            <a:ext cx="1162050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34A00D-9D5B-4CAB-A6D4-ABB77F97DC7D}"/>
              </a:ext>
            </a:extLst>
          </p:cNvPr>
          <p:cNvCxnSpPr>
            <a:cxnSpLocks/>
            <a:stCxn id="22" idx="6"/>
            <a:endCxn id="4" idx="1"/>
          </p:cNvCxnSpPr>
          <p:nvPr/>
        </p:nvCxnSpPr>
        <p:spPr>
          <a:xfrm>
            <a:off x="3679031" y="3738561"/>
            <a:ext cx="1193006" cy="47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FBF7AF-B618-44A2-A62B-AFDEBAD27445}"/>
              </a:ext>
            </a:extLst>
          </p:cNvPr>
          <p:cNvCxnSpPr>
            <a:cxnSpLocks/>
            <a:stCxn id="22" idx="6"/>
            <a:endCxn id="19" idx="1"/>
          </p:cNvCxnSpPr>
          <p:nvPr/>
        </p:nvCxnSpPr>
        <p:spPr>
          <a:xfrm flipV="1">
            <a:off x="3679031" y="2645569"/>
            <a:ext cx="1193006" cy="109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5B2466-B497-47BF-AA83-A259F621A8DA}"/>
              </a:ext>
            </a:extLst>
          </p:cNvPr>
          <p:cNvCxnSpPr>
            <a:cxnSpLocks/>
            <a:stCxn id="22" idx="6"/>
            <a:endCxn id="20" idx="1"/>
          </p:cNvCxnSpPr>
          <p:nvPr/>
        </p:nvCxnSpPr>
        <p:spPr>
          <a:xfrm>
            <a:off x="3679031" y="3738561"/>
            <a:ext cx="1193006" cy="10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266541C-D864-4108-868D-92C128786A3C}"/>
              </a:ext>
            </a:extLst>
          </p:cNvPr>
          <p:cNvCxnSpPr>
            <a:cxnSpLocks/>
            <a:stCxn id="40" idx="6"/>
            <a:endCxn id="22" idx="2"/>
          </p:cNvCxnSpPr>
          <p:nvPr/>
        </p:nvCxnSpPr>
        <p:spPr>
          <a:xfrm>
            <a:off x="1529953" y="2740817"/>
            <a:ext cx="987028" cy="99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23AAD2-220F-4FC1-9B39-3584EC2DE37D}"/>
              </a:ext>
            </a:extLst>
          </p:cNvPr>
          <p:cNvCxnSpPr>
            <a:cxnSpLocks/>
            <a:stCxn id="41" idx="6"/>
            <a:endCxn id="22" idx="2"/>
          </p:cNvCxnSpPr>
          <p:nvPr/>
        </p:nvCxnSpPr>
        <p:spPr>
          <a:xfrm flipV="1">
            <a:off x="1419225" y="3738561"/>
            <a:ext cx="1097756" cy="1100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E082628-E108-4352-97A1-3E3D209A1D05}"/>
              </a:ext>
            </a:extLst>
          </p:cNvPr>
          <p:cNvSpPr/>
          <p:nvPr/>
        </p:nvSpPr>
        <p:spPr>
          <a:xfrm>
            <a:off x="367903" y="2383629"/>
            <a:ext cx="1162050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44BB4AE-2921-45F4-8751-198213156664}"/>
              </a:ext>
            </a:extLst>
          </p:cNvPr>
          <p:cNvSpPr/>
          <p:nvPr/>
        </p:nvSpPr>
        <p:spPr>
          <a:xfrm>
            <a:off x="257175" y="4481512"/>
            <a:ext cx="1162050" cy="714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37CBFA-8212-48FB-8A02-D1AFC8CDB54E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7319962" y="2645569"/>
            <a:ext cx="1862138" cy="127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B2FCA39-F229-4977-A5E1-CD1240278452}"/>
              </a:ext>
            </a:extLst>
          </p:cNvPr>
          <p:cNvCxnSpPr>
            <a:cxnSpLocks/>
            <a:stCxn id="20" idx="3"/>
            <a:endCxn id="9" idx="1"/>
          </p:cNvCxnSpPr>
          <p:nvPr/>
        </p:nvCxnSpPr>
        <p:spPr>
          <a:xfrm flipV="1">
            <a:off x="7319962" y="3915964"/>
            <a:ext cx="1862138" cy="860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A88EFA8-7051-4983-94CB-33D1D59FA837}"/>
              </a:ext>
            </a:extLst>
          </p:cNvPr>
          <p:cNvSpPr txBox="1"/>
          <p:nvPr/>
        </p:nvSpPr>
        <p:spPr>
          <a:xfrm>
            <a:off x="8601075" y="4681537"/>
            <a:ext cx="31718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SqlServer</a:t>
            </a:r>
            <a:endParaRPr lang="en-IN" dirty="0"/>
          </a:p>
          <a:p>
            <a:r>
              <a:rPr lang="en-IN" dirty="0" err="1"/>
              <a:t>RedisCache</a:t>
            </a:r>
            <a:endParaRPr lang="en-IN" dirty="0"/>
          </a:p>
          <a:p>
            <a:r>
              <a:rPr lang="en-IN" dirty="0" err="1"/>
              <a:t>InMemory</a:t>
            </a:r>
            <a:r>
              <a:rPr lang="en-IN" dirty="0"/>
              <a:t> Distributed Caching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IDistributedCache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66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41DF-A842-43A2-BAEE-EE4ECD34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4E9F1E-0DC1-4A7F-BC8A-323B79D84ECC}"/>
              </a:ext>
            </a:extLst>
          </p:cNvPr>
          <p:cNvSpPr/>
          <p:nvPr/>
        </p:nvSpPr>
        <p:spPr>
          <a:xfrm>
            <a:off x="1438275" y="4686300"/>
            <a:ext cx="91059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DAL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7A6B244-2F94-4AB0-9151-1C3F8CE0CEAA}"/>
              </a:ext>
            </a:extLst>
          </p:cNvPr>
          <p:cNvSpPr/>
          <p:nvPr/>
        </p:nvSpPr>
        <p:spPr>
          <a:xfrm>
            <a:off x="5186362" y="6048375"/>
            <a:ext cx="1609725" cy="6667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D1E10A-3053-445E-A668-BA8E857AEB07}"/>
              </a:ext>
            </a:extLst>
          </p:cNvPr>
          <p:cNvCxnSpPr>
            <a:stCxn id="5" idx="1"/>
            <a:endCxn id="4" idx="2"/>
          </p:cNvCxnSpPr>
          <p:nvPr/>
        </p:nvCxnSpPr>
        <p:spPr>
          <a:xfrm flipV="1">
            <a:off x="5991225" y="5543550"/>
            <a:ext cx="0" cy="504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DEF3991-72A9-480E-8FBC-BC34256303F3}"/>
              </a:ext>
            </a:extLst>
          </p:cNvPr>
          <p:cNvSpPr/>
          <p:nvPr/>
        </p:nvSpPr>
        <p:spPr>
          <a:xfrm>
            <a:off x="1438274" y="3324225"/>
            <a:ext cx="91059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66F21-01DB-461E-B330-1106F8347A52}"/>
              </a:ext>
            </a:extLst>
          </p:cNvPr>
          <p:cNvSpPr/>
          <p:nvPr/>
        </p:nvSpPr>
        <p:spPr>
          <a:xfrm>
            <a:off x="1443037" y="2038350"/>
            <a:ext cx="9105900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Presentation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85343A-32E0-41F1-9423-9CBA3910709C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5991224" y="2895600"/>
            <a:ext cx="4763" cy="4286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8E1B49-CFD6-4319-9E00-FFBF1FDCA309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H="1" flipV="1">
            <a:off x="5991224" y="4181475"/>
            <a:ext cx="1" cy="504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D08CD1-BD12-4B6E-BAAD-CEA522D0FA26}"/>
              </a:ext>
            </a:extLst>
          </p:cNvPr>
          <p:cNvSpPr txBox="1"/>
          <p:nvPr/>
        </p:nvSpPr>
        <p:spPr>
          <a:xfrm>
            <a:off x="1609725" y="4762500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Catalog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5D35D-70E2-4453-BE15-4C667366DC32}"/>
              </a:ext>
            </a:extLst>
          </p:cNvPr>
          <p:cNvSpPr txBox="1"/>
          <p:nvPr/>
        </p:nvSpPr>
        <p:spPr>
          <a:xfrm>
            <a:off x="2933700" y="4769882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234D03-18CC-43A7-AA61-423F06B5220E}"/>
              </a:ext>
            </a:extLst>
          </p:cNvPr>
          <p:cNvSpPr txBox="1"/>
          <p:nvPr/>
        </p:nvSpPr>
        <p:spPr>
          <a:xfrm>
            <a:off x="4048125" y="482548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0B931-8A11-4C01-AB5B-E37AB405F0D5}"/>
              </a:ext>
            </a:extLst>
          </p:cNvPr>
          <p:cNvSpPr txBox="1"/>
          <p:nvPr/>
        </p:nvSpPr>
        <p:spPr>
          <a:xfrm>
            <a:off x="6843712" y="482548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9229F2-4A05-4BE4-83F7-534A8FD4AA1A}"/>
              </a:ext>
            </a:extLst>
          </p:cNvPr>
          <p:cNvSpPr txBox="1"/>
          <p:nvPr/>
        </p:nvSpPr>
        <p:spPr>
          <a:xfrm>
            <a:off x="7920037" y="4825484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B723E-8CE3-46D0-AC39-58D25958AF81}"/>
              </a:ext>
            </a:extLst>
          </p:cNvPr>
          <p:cNvSpPr txBox="1"/>
          <p:nvPr/>
        </p:nvSpPr>
        <p:spPr>
          <a:xfrm>
            <a:off x="1971675" y="351180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Catalog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0D1F7-4032-4D12-8B51-686447F9E6EB}"/>
              </a:ext>
            </a:extLst>
          </p:cNvPr>
          <p:cNvSpPr txBox="1"/>
          <p:nvPr/>
        </p:nvSpPr>
        <p:spPr>
          <a:xfrm>
            <a:off x="3295650" y="3519190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F75BB4-0507-4E28-A2ED-74C7BBA2F5F2}"/>
              </a:ext>
            </a:extLst>
          </p:cNvPr>
          <p:cNvSpPr txBox="1"/>
          <p:nvPr/>
        </p:nvSpPr>
        <p:spPr>
          <a:xfrm>
            <a:off x="4410075" y="3574792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F948D0-993E-438E-A1AC-28BA3181FD58}"/>
              </a:ext>
            </a:extLst>
          </p:cNvPr>
          <p:cNvSpPr txBox="1"/>
          <p:nvPr/>
        </p:nvSpPr>
        <p:spPr>
          <a:xfrm>
            <a:off x="7205662" y="3574792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AC8728-7657-4151-984E-7EE78C7D6C9B}"/>
              </a:ext>
            </a:extLst>
          </p:cNvPr>
          <p:cNvSpPr txBox="1"/>
          <p:nvPr/>
        </p:nvSpPr>
        <p:spPr>
          <a:xfrm>
            <a:off x="8281987" y="3574792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BFAA29-6B86-487C-9722-7A39610E348B}"/>
              </a:ext>
            </a:extLst>
          </p:cNvPr>
          <p:cNvSpPr txBox="1"/>
          <p:nvPr/>
        </p:nvSpPr>
        <p:spPr>
          <a:xfrm>
            <a:off x="1971675" y="2285226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Catalog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73A211-30EE-4AB3-9B80-A9B94943E3F6}"/>
              </a:ext>
            </a:extLst>
          </p:cNvPr>
          <p:cNvSpPr txBox="1"/>
          <p:nvPr/>
        </p:nvSpPr>
        <p:spPr>
          <a:xfrm>
            <a:off x="3295650" y="2292608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416155-D8D1-40D4-877B-A566578F0125}"/>
              </a:ext>
            </a:extLst>
          </p:cNvPr>
          <p:cNvSpPr txBox="1"/>
          <p:nvPr/>
        </p:nvSpPr>
        <p:spPr>
          <a:xfrm>
            <a:off x="4410075" y="2348210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DBD759-664C-4076-943A-02FC1CC96724}"/>
              </a:ext>
            </a:extLst>
          </p:cNvPr>
          <p:cNvSpPr txBox="1"/>
          <p:nvPr/>
        </p:nvSpPr>
        <p:spPr>
          <a:xfrm>
            <a:off x="7205662" y="2348210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402DA2-A850-4422-81EF-57FCDEC817FC}"/>
              </a:ext>
            </a:extLst>
          </p:cNvPr>
          <p:cNvSpPr txBox="1"/>
          <p:nvPr/>
        </p:nvSpPr>
        <p:spPr>
          <a:xfrm>
            <a:off x="8281987" y="2348210"/>
            <a:ext cx="1114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227141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9802-4053-4DED-8C9F-820AB24B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C737D9-4C8A-48BA-BD81-F20D24B0AF2E}"/>
              </a:ext>
            </a:extLst>
          </p:cNvPr>
          <p:cNvSpPr/>
          <p:nvPr/>
        </p:nvSpPr>
        <p:spPr>
          <a:xfrm>
            <a:off x="923925" y="3943350"/>
            <a:ext cx="1724025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056C0E-C2EB-4840-9FB1-17FCA0B33E95}"/>
              </a:ext>
            </a:extLst>
          </p:cNvPr>
          <p:cNvSpPr/>
          <p:nvPr/>
        </p:nvSpPr>
        <p:spPr>
          <a:xfrm>
            <a:off x="8810625" y="3943350"/>
            <a:ext cx="1724025" cy="90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C3DB81-B709-4FB1-9D90-C3A56D226956}"/>
              </a:ext>
            </a:extLst>
          </p:cNvPr>
          <p:cNvSpPr/>
          <p:nvPr/>
        </p:nvSpPr>
        <p:spPr>
          <a:xfrm>
            <a:off x="4286250" y="2324100"/>
            <a:ext cx="255270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Message Broker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DC9082-720F-4E7D-865D-A2E60E8DA5AC}"/>
              </a:ext>
            </a:extLst>
          </p:cNvPr>
          <p:cNvCxnSpPr>
            <a:stCxn id="4" idx="3"/>
            <a:endCxn id="14" idx="1"/>
          </p:cNvCxnSpPr>
          <p:nvPr/>
        </p:nvCxnSpPr>
        <p:spPr>
          <a:xfrm flipV="1">
            <a:off x="2647950" y="2695575"/>
            <a:ext cx="1638300" cy="170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Multidocument 16">
            <a:extLst>
              <a:ext uri="{FF2B5EF4-FFF2-40B4-BE49-F238E27FC236}">
                <a16:creationId xmlns:a16="http://schemas.microsoft.com/office/drawing/2014/main" id="{72C00993-F0D7-4333-B750-24732C160284}"/>
              </a:ext>
            </a:extLst>
          </p:cNvPr>
          <p:cNvSpPr/>
          <p:nvPr/>
        </p:nvSpPr>
        <p:spPr>
          <a:xfrm>
            <a:off x="6096000" y="2514600"/>
            <a:ext cx="552450" cy="447675"/>
          </a:xfrm>
          <a:prstGeom prst="flowChartMulti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2EAF6F-64F2-4CD4-B30B-5AC18A69FE42}"/>
              </a:ext>
            </a:extLst>
          </p:cNvPr>
          <p:cNvCxnSpPr>
            <a:stCxn id="14" idx="3"/>
            <a:endCxn id="5" idx="1"/>
          </p:cNvCxnSpPr>
          <p:nvPr/>
        </p:nvCxnSpPr>
        <p:spPr>
          <a:xfrm>
            <a:off x="6838950" y="2695575"/>
            <a:ext cx="1971675" cy="1700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1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E07C12-6AFF-45DA-83EE-C1BAB0052747}"/>
              </a:ext>
            </a:extLst>
          </p:cNvPr>
          <p:cNvSpPr/>
          <p:nvPr/>
        </p:nvSpPr>
        <p:spPr>
          <a:xfrm>
            <a:off x="1524000" y="3705225"/>
            <a:ext cx="10953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DC503-C3E0-4D8A-97A6-C99E058DEB56}"/>
              </a:ext>
            </a:extLst>
          </p:cNvPr>
          <p:cNvSpPr/>
          <p:nvPr/>
        </p:nvSpPr>
        <p:spPr>
          <a:xfrm>
            <a:off x="7305675" y="2276475"/>
            <a:ext cx="14859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Catalog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E548F3-0193-4236-8C4D-7F56BF3491B2}"/>
              </a:ext>
            </a:extLst>
          </p:cNvPr>
          <p:cNvSpPr/>
          <p:nvPr/>
        </p:nvSpPr>
        <p:spPr>
          <a:xfrm>
            <a:off x="7305675" y="3429000"/>
            <a:ext cx="14859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0FD977-E51A-451F-8115-4D22B2D803DE}"/>
              </a:ext>
            </a:extLst>
          </p:cNvPr>
          <p:cNvSpPr/>
          <p:nvPr/>
        </p:nvSpPr>
        <p:spPr>
          <a:xfrm>
            <a:off x="7305675" y="4514850"/>
            <a:ext cx="14859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E9D222-7B79-4268-B5D5-6FC68C387EE6}"/>
              </a:ext>
            </a:extLst>
          </p:cNvPr>
          <p:cNvSpPr/>
          <p:nvPr/>
        </p:nvSpPr>
        <p:spPr>
          <a:xfrm>
            <a:off x="7305675" y="5600700"/>
            <a:ext cx="14859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C31021-88A5-4108-8C03-995FD356B9C0}"/>
              </a:ext>
            </a:extLst>
          </p:cNvPr>
          <p:cNvSpPr/>
          <p:nvPr/>
        </p:nvSpPr>
        <p:spPr>
          <a:xfrm>
            <a:off x="3838575" y="1295400"/>
            <a:ext cx="148590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Identity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8386D3-DE34-4B13-88F4-349D436AB6F2}"/>
              </a:ext>
            </a:extLst>
          </p:cNvPr>
          <p:cNvCxnSpPr>
            <a:stCxn id="4" idx="0"/>
            <a:endCxn id="9" idx="1"/>
          </p:cNvCxnSpPr>
          <p:nvPr/>
        </p:nvCxnSpPr>
        <p:spPr>
          <a:xfrm flipV="1">
            <a:off x="2071688" y="1581150"/>
            <a:ext cx="1766887" cy="212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EC0DEB-238D-4DCF-985D-595A4CAE8B48}"/>
              </a:ext>
            </a:extLst>
          </p:cNvPr>
          <p:cNvCxnSpPr>
            <a:stCxn id="9" idx="2"/>
            <a:endCxn id="4" idx="3"/>
          </p:cNvCxnSpPr>
          <p:nvPr/>
        </p:nvCxnSpPr>
        <p:spPr>
          <a:xfrm flipH="1">
            <a:off x="2619375" y="1866900"/>
            <a:ext cx="196215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A44B46-5AA4-4D69-B07A-575C7B304B88}"/>
              </a:ext>
            </a:extLst>
          </p:cNvPr>
          <p:cNvSpPr txBox="1"/>
          <p:nvPr/>
        </p:nvSpPr>
        <p:spPr>
          <a:xfrm>
            <a:off x="1607344" y="2595562"/>
            <a:ext cx="14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Userid</a:t>
            </a:r>
            <a:r>
              <a:rPr lang="en-IN" dirty="0"/>
              <a:t>/</a:t>
            </a:r>
            <a:r>
              <a:rPr lang="en-IN" dirty="0" err="1"/>
              <a:t>pwd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D8C507-7E51-4CEB-A2A6-4642FDB2EC7E}"/>
              </a:ext>
            </a:extLst>
          </p:cNvPr>
          <p:cNvSpPr txBox="1"/>
          <p:nvPr/>
        </p:nvSpPr>
        <p:spPr>
          <a:xfrm>
            <a:off x="2955131" y="3065978"/>
            <a:ext cx="78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jwt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B54631-4168-4517-B76A-D0F7B61E475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619375" y="2562225"/>
            <a:ext cx="4686300" cy="1438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EA2B91-343B-406B-B2F3-40EB77B17E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619375" y="3714750"/>
            <a:ext cx="468630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63E69A-59A4-4FE6-BBB1-66C23E5FC3D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619375" y="4000500"/>
            <a:ext cx="468630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372ED0-F528-445A-A05D-6F63338F688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619375" y="4000500"/>
            <a:ext cx="4686300" cy="1885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7D938A-C814-4BE9-A64E-3B19759E341E}"/>
              </a:ext>
            </a:extLst>
          </p:cNvPr>
          <p:cNvSpPr txBox="1"/>
          <p:nvPr/>
        </p:nvSpPr>
        <p:spPr>
          <a:xfrm>
            <a:off x="9077325" y="2419350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validAudiance</a:t>
            </a:r>
            <a:r>
              <a:rPr lang="en-IN" dirty="0"/>
              <a:t>=“</a:t>
            </a:r>
            <a:r>
              <a:rPr lang="en-IN" dirty="0" err="1"/>
              <a:t>catalog</a:t>
            </a:r>
            <a:r>
              <a:rPr lang="en-IN" dirty="0"/>
              <a:t>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49BC82-B7DE-47A8-90EE-FCA882771B7F}"/>
              </a:ext>
            </a:extLst>
          </p:cNvPr>
          <p:cNvSpPr txBox="1"/>
          <p:nvPr/>
        </p:nvSpPr>
        <p:spPr>
          <a:xfrm>
            <a:off x="8963025" y="3631168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validAudiance</a:t>
            </a:r>
            <a:r>
              <a:rPr lang="en-IN" dirty="0"/>
              <a:t>=“cart”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F5E18F-BD16-490C-8168-CC5BCDD0673C}"/>
              </a:ext>
            </a:extLst>
          </p:cNvPr>
          <p:cNvSpPr txBox="1"/>
          <p:nvPr/>
        </p:nvSpPr>
        <p:spPr>
          <a:xfrm>
            <a:off x="8963025" y="4533900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validAudiance</a:t>
            </a:r>
            <a:r>
              <a:rPr lang="en-IN" dirty="0"/>
              <a:t>=“order”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23BDFE-6267-42AB-AB9B-1CCDA7E1642A}"/>
              </a:ext>
            </a:extLst>
          </p:cNvPr>
          <p:cNvSpPr txBox="1"/>
          <p:nvPr/>
        </p:nvSpPr>
        <p:spPr>
          <a:xfrm>
            <a:off x="8963025" y="5610225"/>
            <a:ext cx="2914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validAudiance</a:t>
            </a:r>
            <a:r>
              <a:rPr lang="en-IN" dirty="0"/>
              <a:t>=“payment”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8DB9AE-8586-424B-A372-0D558FA01E52}"/>
              </a:ext>
            </a:extLst>
          </p:cNvPr>
          <p:cNvSpPr txBox="1"/>
          <p:nvPr/>
        </p:nvSpPr>
        <p:spPr>
          <a:xfrm>
            <a:off x="4000500" y="134243"/>
            <a:ext cx="2276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Aud</a:t>
            </a:r>
            <a:r>
              <a:rPr lang="en-IN" dirty="0"/>
              <a:t>: [ “</a:t>
            </a:r>
            <a:r>
              <a:rPr lang="en-IN" dirty="0" err="1"/>
              <a:t>catalog</a:t>
            </a:r>
            <a:r>
              <a:rPr lang="en-IN" dirty="0"/>
              <a:t>”, “payment”,</a:t>
            </a:r>
          </a:p>
          <a:p>
            <a:r>
              <a:rPr lang="en-IN" dirty="0"/>
              <a:t>“cart”,</a:t>
            </a:r>
          </a:p>
          <a:p>
            <a:r>
              <a:rPr lang="en-IN" dirty="0"/>
              <a:t>“order”]</a:t>
            </a:r>
          </a:p>
        </p:txBody>
      </p:sp>
    </p:spTree>
    <p:extLst>
      <p:ext uri="{BB962C8B-B14F-4D97-AF65-F5344CB8AC3E}">
        <p14:creationId xmlns:p14="http://schemas.microsoft.com/office/powerpoint/2010/main" val="291343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180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Middleware</vt:lpstr>
      <vt:lpstr>PowerPoint Presentation</vt:lpstr>
      <vt:lpstr>Kestral Server</vt:lpstr>
      <vt:lpstr>Distributed Cache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Sonu Sathyadas</dc:creator>
  <cp:lastModifiedBy>Sonu Sathyadas</cp:lastModifiedBy>
  <cp:revision>15</cp:revision>
  <dcterms:created xsi:type="dcterms:W3CDTF">2019-08-07T08:59:40Z</dcterms:created>
  <dcterms:modified xsi:type="dcterms:W3CDTF">2019-08-14T13:12:07Z</dcterms:modified>
</cp:coreProperties>
</file>