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B1EC-99C4-4F29-8581-380899D57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8B235-D70E-493E-9953-C9F04F22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4ED-6B9A-4144-97F7-C85B5BF1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13C2-BE47-4D58-81E4-B52DF6E1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FDEAF-B406-47B5-AFB4-9F86FE7C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9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D84E-F8FF-4E14-B3B7-63B475CD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15990-0115-4078-BDB2-D4A17DDB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EC57-46B9-44D1-A081-E754C635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0F03-23D7-4A66-A7DB-C5A5E73F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144C-BACB-4704-9F89-9E3466F3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8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52F00-EF42-4D7F-8620-F66BD30F7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93063-B281-49E7-B7DC-9F71C612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9BADA-71DB-48A9-8278-2BBA58A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8626-22E4-4BA4-B2BB-A06F613B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F2A3-B708-4CC4-A114-41A40297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A2EC-36FB-49CB-A1BF-8B034B02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5003-8307-482B-A866-A7A63568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9B12-F280-4ABF-9C17-19FCF157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BCBC-B321-414E-BC45-D665370E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0EB2-F0AF-48F4-B7E9-583F4DE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4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FE91-127E-43EC-B38B-102D2006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7E384-CB62-4B5F-8753-15BB6FA82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F1F07-0918-45EA-BCF1-52C3274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29CF2-88B0-4DD1-90FA-D94605C1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3466-EF38-488D-9015-D78C0E10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3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384-BB7D-46ED-A23A-7B9DF4F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E923-8B13-4E0D-BEBC-04F4FFB13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B531-13E8-4161-A67E-E12AB0A9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25A4-F6C2-433A-B6B7-D79A396E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7CD0D-12E3-470A-9159-1A9629D7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6F651-7C31-4BCF-8177-1D75C65E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54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FC6F-5DEB-417A-A386-E0589506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E8E79-EE91-4D01-95A8-691ED5B6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44389-B927-4C27-982E-9EA1BDD1B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8C234-E326-4B3D-B568-E695C7B42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C78C7-5625-493F-A636-67BC692B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0BC76-77C8-45DF-BDBC-7D7CBA2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CE707-7117-4ABC-9E51-B057B3CA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2EEEF-9493-44E5-8A4D-EAD70713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5CDE-BBDE-4CBC-900F-5AC48CC2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236AE-884D-4292-8817-5B1CF512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9E37-EED4-4C2F-B1C8-24BEC84BE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89D6-1673-4ACF-B72A-58796C48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1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72B00-6865-4516-BA5B-2DB0BDDA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6BDD8-8087-4A45-9B54-9F49031A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9F534-EDFE-4AD7-B85E-CC6FA646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AB57-B982-4784-B31D-F3CD5727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5A440-1E4C-4CE2-9F23-EC33BB7EC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C44A8-4F9E-427C-986F-0304E43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8EEBC-3675-4994-BF2A-76DAAAD4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475A7-F575-46B7-BA20-33D8D1DF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15DA8-0541-46C7-B29A-013BFA94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3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A9F3-18B5-4A42-95FF-F5A9D7C3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6E9E1-D3D3-4570-BD0F-C5B9EA13C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BAAE3-10B5-46CD-B71D-302EA6407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78824-A55B-49F3-A03C-DBCB2C74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9AD8-B0E6-4E2E-9A8F-4C0023D9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8BD-9AA3-410E-92D5-69A4AD6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34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D09-02EE-4B97-A5B5-87FF0C3E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B76F8-7517-4C86-8F34-8784C10E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AE21-651A-44C0-A43A-3C1AA2D8C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37A75-7FEC-4FA4-A880-9F75B6B83A44}" type="datetimeFigureOut">
              <a:rPr lang="en-IN" smtClean="0"/>
              <a:t>12-05-2020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10A9-A238-48B6-97A0-CBD075FDF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31B9-82A9-4508-A336-971A964F2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EE2C-7C32-433C-B5FE-E811C1F98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0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320F3-BA7A-43B2-80BD-9A5B1A1F6666}"/>
              </a:ext>
            </a:extLst>
          </p:cNvPr>
          <p:cNvSpPr txBox="1"/>
          <p:nvPr/>
        </p:nvSpPr>
        <p:spPr>
          <a:xfrm>
            <a:off x="3914775" y="333375"/>
            <a:ext cx="4410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Middleware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0754F-90D4-47A9-B817-8A5D8C3B0641}"/>
              </a:ext>
            </a:extLst>
          </p:cNvPr>
          <p:cNvSpPr/>
          <p:nvPr/>
        </p:nvSpPr>
        <p:spPr>
          <a:xfrm>
            <a:off x="10191750" y="2667000"/>
            <a:ext cx="1866900" cy="2181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Code</a:t>
            </a:r>
          </a:p>
          <a:p>
            <a:pPr algn="ctr"/>
            <a:r>
              <a:rPr lang="en-IN" dirty="0"/>
              <a:t>Controller/Action</a:t>
            </a:r>
          </a:p>
          <a:p>
            <a:pPr algn="ctr"/>
            <a:r>
              <a:rPr lang="en-IN" dirty="0"/>
              <a:t>(Employee/List)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ED0E5C-4292-4EC1-B261-36288B8BB759}"/>
              </a:ext>
            </a:extLst>
          </p:cNvPr>
          <p:cNvSpPr/>
          <p:nvPr/>
        </p:nvSpPr>
        <p:spPr>
          <a:xfrm>
            <a:off x="257175" y="3383756"/>
            <a:ext cx="126682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F4D08B-7A8A-4E6C-8E86-9E1473BDD239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524000" y="3429000"/>
            <a:ext cx="1485900" cy="37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3F772E-E3E7-4D12-ABBE-1DA8F7392363}"/>
              </a:ext>
            </a:extLst>
          </p:cNvPr>
          <p:cNvSpPr txBox="1"/>
          <p:nvPr/>
        </p:nvSpPr>
        <p:spPr>
          <a:xfrm>
            <a:off x="228599" y="424684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 /Employee/List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1003D-D848-4FF4-9895-F015593F9236}"/>
              </a:ext>
            </a:extLst>
          </p:cNvPr>
          <p:cNvSpPr/>
          <p:nvPr/>
        </p:nvSpPr>
        <p:spPr>
          <a:xfrm>
            <a:off x="3009900" y="2712244"/>
            <a:ext cx="1571625" cy="25550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Cache()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1-&gt;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2-&gt;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3-&gt; next()</a:t>
            </a:r>
          </a:p>
          <a:p>
            <a:r>
              <a:rPr lang="en-IN" dirty="0"/>
              <a:t>4-&gt;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5-&gt;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41ED1-CD8D-4FC3-BE73-CA9FEA77E77E}"/>
              </a:ext>
            </a:extLst>
          </p:cNvPr>
          <p:cNvSpPr txBox="1"/>
          <p:nvPr/>
        </p:nvSpPr>
        <p:spPr>
          <a:xfrm>
            <a:off x="3390900" y="2362200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1B811-4CBD-47E6-9788-638238457936}"/>
              </a:ext>
            </a:extLst>
          </p:cNvPr>
          <p:cNvSpPr/>
          <p:nvPr/>
        </p:nvSpPr>
        <p:spPr>
          <a:xfrm>
            <a:off x="5400675" y="2667000"/>
            <a:ext cx="1571625" cy="255508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/>
              <a:t>Autheticate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1-&gt;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2-&gt;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3-&gt; next()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0E5B8-4571-49DB-837D-3950F2C98BB6}"/>
              </a:ext>
            </a:extLst>
          </p:cNvPr>
          <p:cNvSpPr txBox="1"/>
          <p:nvPr/>
        </p:nvSpPr>
        <p:spPr>
          <a:xfrm>
            <a:off x="5781675" y="231695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FEC42F-FF44-40D2-94F3-3D2DD35229D6}"/>
              </a:ext>
            </a:extLst>
          </p:cNvPr>
          <p:cNvSpPr/>
          <p:nvPr/>
        </p:nvSpPr>
        <p:spPr>
          <a:xfrm>
            <a:off x="7800975" y="2667000"/>
            <a:ext cx="1571625" cy="25550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Validate()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1-&gt;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2-&gt;</a:t>
            </a:r>
            <a:r>
              <a:rPr lang="en-IN" dirty="0" err="1"/>
              <a:t>xxxxxx</a:t>
            </a:r>
            <a:endParaRPr lang="en-IN" dirty="0"/>
          </a:p>
          <a:p>
            <a:r>
              <a:rPr lang="en-IN" dirty="0"/>
              <a:t>3-&gt; next()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9D029-2C3D-4B3C-9CBA-2365FE9B1F9D}"/>
              </a:ext>
            </a:extLst>
          </p:cNvPr>
          <p:cNvSpPr txBox="1"/>
          <p:nvPr/>
        </p:nvSpPr>
        <p:spPr>
          <a:xfrm>
            <a:off x="8181975" y="2316956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DFAA19-BC63-4611-BCDB-CCB26B28682C}"/>
              </a:ext>
            </a:extLst>
          </p:cNvPr>
          <p:cNvCxnSpPr/>
          <p:nvPr/>
        </p:nvCxnSpPr>
        <p:spPr>
          <a:xfrm flipV="1">
            <a:off x="4572000" y="3358872"/>
            <a:ext cx="828675" cy="2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7FB42F-6A6C-4D2C-937E-B5FBFCCCE9C1}"/>
              </a:ext>
            </a:extLst>
          </p:cNvPr>
          <p:cNvCxnSpPr/>
          <p:nvPr/>
        </p:nvCxnSpPr>
        <p:spPr>
          <a:xfrm>
            <a:off x="6981825" y="33147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BF14C0-EF98-42E5-AB83-5E136214B31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9372600" y="3219450"/>
            <a:ext cx="819150" cy="538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CE0E39-FE79-4DD7-84BA-E6B960684AF6}"/>
              </a:ext>
            </a:extLst>
          </p:cNvPr>
          <p:cNvCxnSpPr>
            <a:stCxn id="5" idx="1"/>
          </p:cNvCxnSpPr>
          <p:nvPr/>
        </p:nvCxnSpPr>
        <p:spPr>
          <a:xfrm flipH="1">
            <a:off x="9372600" y="3757613"/>
            <a:ext cx="819150" cy="61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56FE480-6CE9-49D8-9E02-3188FA4C70D1}"/>
              </a:ext>
            </a:extLst>
          </p:cNvPr>
          <p:cNvCxnSpPr/>
          <p:nvPr/>
        </p:nvCxnSpPr>
        <p:spPr>
          <a:xfrm flipH="1">
            <a:off x="6972300" y="4505325"/>
            <a:ext cx="828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BC45CF-98B1-4A61-84FA-DB2FECF876E9}"/>
              </a:ext>
            </a:extLst>
          </p:cNvPr>
          <p:cNvCxnSpPr/>
          <p:nvPr/>
        </p:nvCxnSpPr>
        <p:spPr>
          <a:xfrm flipH="1">
            <a:off x="4581525" y="4495800"/>
            <a:ext cx="819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285710-5520-4CBE-9708-B6F0D54BB40F}"/>
              </a:ext>
            </a:extLst>
          </p:cNvPr>
          <p:cNvCxnSpPr>
            <a:endCxn id="6" idx="6"/>
          </p:cNvCxnSpPr>
          <p:nvPr/>
        </p:nvCxnSpPr>
        <p:spPr>
          <a:xfrm flipH="1" flipV="1">
            <a:off x="1524000" y="3802856"/>
            <a:ext cx="1485900" cy="702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9CAA70-5FA1-4E86-8836-97A9B2533A33}"/>
              </a:ext>
            </a:extLst>
          </p:cNvPr>
          <p:cNvSpPr txBox="1"/>
          <p:nvPr/>
        </p:nvSpPr>
        <p:spPr>
          <a:xfrm>
            <a:off x="3286125" y="5381625"/>
            <a:ext cx="1700212" cy="371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Caching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36496-6106-4930-A8DD-39B6D7C20050}"/>
              </a:ext>
            </a:extLst>
          </p:cNvPr>
          <p:cNvSpPr txBox="1"/>
          <p:nvPr/>
        </p:nvSpPr>
        <p:spPr>
          <a:xfrm>
            <a:off x="5424490" y="5351737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Authentication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BD9B4-D53E-41AA-A3AA-AB36716321A8}"/>
              </a:ext>
            </a:extLst>
          </p:cNvPr>
          <p:cNvSpPr txBox="1"/>
          <p:nvPr/>
        </p:nvSpPr>
        <p:spPr>
          <a:xfrm>
            <a:off x="7972425" y="5344597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Validation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7225BE-74F2-4E1F-B8E4-E428B0B2CB65}"/>
              </a:ext>
            </a:extLst>
          </p:cNvPr>
          <p:cNvSpPr/>
          <p:nvPr/>
        </p:nvSpPr>
        <p:spPr>
          <a:xfrm>
            <a:off x="4953000" y="1228725"/>
            <a:ext cx="1276350" cy="552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Cache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05CDFC-4B0A-4311-993C-8CA6D8E32C14}"/>
              </a:ext>
            </a:extLst>
          </p:cNvPr>
          <p:cNvCxnSpPr>
            <a:endCxn id="36" idx="3"/>
          </p:cNvCxnSpPr>
          <p:nvPr/>
        </p:nvCxnSpPr>
        <p:spPr>
          <a:xfrm flipV="1">
            <a:off x="4010025" y="1700271"/>
            <a:ext cx="1129892" cy="103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EC6CE0-3AFB-4D0F-8D86-7EBB965C3815}"/>
              </a:ext>
            </a:extLst>
          </p:cNvPr>
          <p:cNvCxnSpPr/>
          <p:nvPr/>
        </p:nvCxnSpPr>
        <p:spPr>
          <a:xfrm flipH="1">
            <a:off x="4518433" y="1781176"/>
            <a:ext cx="891767" cy="95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F22C5AC-30CE-400E-9869-8B5F81365775}"/>
              </a:ext>
            </a:extLst>
          </p:cNvPr>
          <p:cNvSpPr txBox="1"/>
          <p:nvPr/>
        </p:nvSpPr>
        <p:spPr>
          <a:xfrm>
            <a:off x="2946808" y="6134100"/>
            <a:ext cx="57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Request =  Client -&gt; M1 -&gt; M2 -&gt;M3 -&gt;Controller 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125EBA-3C96-4FB6-8B05-71F83F5BB200}"/>
              </a:ext>
            </a:extLst>
          </p:cNvPr>
          <p:cNvSpPr txBox="1"/>
          <p:nvPr/>
        </p:nvSpPr>
        <p:spPr>
          <a:xfrm>
            <a:off x="2946808" y="6503432"/>
            <a:ext cx="570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Response = Controller Action-&gt; M3-&gt; M2-&gt;M1-&gt; Client</a:t>
            </a:r>
          </a:p>
        </p:txBody>
      </p:sp>
    </p:spTree>
    <p:extLst>
      <p:ext uri="{BB962C8B-B14F-4D97-AF65-F5344CB8AC3E}">
        <p14:creationId xmlns:p14="http://schemas.microsoft.com/office/powerpoint/2010/main" val="10060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8221D3-A64D-4724-8148-0069FDE333CF}"/>
              </a:ext>
            </a:extLst>
          </p:cNvPr>
          <p:cNvSpPr/>
          <p:nvPr/>
        </p:nvSpPr>
        <p:spPr>
          <a:xfrm>
            <a:off x="1724025" y="5191125"/>
            <a:ext cx="88582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(Windows Server) (16GB/8Core/1TB)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2DA57-0D34-4858-AF1E-C6C7AFE01D9A}"/>
              </a:ext>
            </a:extLst>
          </p:cNvPr>
          <p:cNvSpPr/>
          <p:nvPr/>
        </p:nvSpPr>
        <p:spPr>
          <a:xfrm>
            <a:off x="1724025" y="4581525"/>
            <a:ext cx="8858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Hyper-V / VMWare/ VirtualBox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334F8-4FE1-4DE1-99C2-6BB2F2327163}"/>
              </a:ext>
            </a:extLst>
          </p:cNvPr>
          <p:cNvSpPr/>
          <p:nvPr/>
        </p:nvSpPr>
        <p:spPr>
          <a:xfrm>
            <a:off x="2066925" y="3600450"/>
            <a:ext cx="24098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</a:t>
            </a:r>
          </a:p>
          <a:p>
            <a:pPr algn="ctr"/>
            <a:r>
              <a:rPr lang="en-IN" dirty="0"/>
              <a:t>(6GB/2CPU/100GB)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D2815-E88D-4572-8EA7-FC311F593ECD}"/>
              </a:ext>
            </a:extLst>
          </p:cNvPr>
          <p:cNvSpPr/>
          <p:nvPr/>
        </p:nvSpPr>
        <p:spPr>
          <a:xfrm>
            <a:off x="2028825" y="2857500"/>
            <a:ext cx="24479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62E602-A5E8-483B-AA61-D62144E671CD}"/>
              </a:ext>
            </a:extLst>
          </p:cNvPr>
          <p:cNvSpPr/>
          <p:nvPr/>
        </p:nvSpPr>
        <p:spPr>
          <a:xfrm>
            <a:off x="2028825" y="2190750"/>
            <a:ext cx="24479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A027F9-E8DA-4E6F-8468-BEBDBEC595FC}"/>
              </a:ext>
            </a:extLst>
          </p:cNvPr>
          <p:cNvSpPr/>
          <p:nvPr/>
        </p:nvSpPr>
        <p:spPr>
          <a:xfrm>
            <a:off x="4686300" y="3619500"/>
            <a:ext cx="2409825" cy="895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Server 2016</a:t>
            </a:r>
          </a:p>
          <a:p>
            <a:pPr algn="ctr"/>
            <a:r>
              <a:rPr lang="en-IN" dirty="0"/>
              <a:t>(4GB/2 CPU/100GB)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16377-0E91-4C0B-B02D-5B5A2D53080C}"/>
              </a:ext>
            </a:extLst>
          </p:cNvPr>
          <p:cNvSpPr/>
          <p:nvPr/>
        </p:nvSpPr>
        <p:spPr>
          <a:xfrm>
            <a:off x="4648200" y="2876550"/>
            <a:ext cx="2447925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6AFEB-867B-4375-8B9A-49C2F2323CF9}"/>
              </a:ext>
            </a:extLst>
          </p:cNvPr>
          <p:cNvSpPr/>
          <p:nvPr/>
        </p:nvSpPr>
        <p:spPr>
          <a:xfrm>
            <a:off x="4648200" y="2209800"/>
            <a:ext cx="24479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Y</a:t>
            </a:r>
          </a:p>
        </p:txBody>
      </p:sp>
    </p:spTree>
    <p:extLst>
      <p:ext uri="{BB962C8B-B14F-4D97-AF65-F5344CB8AC3E}">
        <p14:creationId xmlns:p14="http://schemas.microsoft.com/office/powerpoint/2010/main" val="227238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7511C17-1D3F-4D72-8390-C7C6B7BFEADD}"/>
              </a:ext>
            </a:extLst>
          </p:cNvPr>
          <p:cNvSpPr/>
          <p:nvPr/>
        </p:nvSpPr>
        <p:spPr>
          <a:xfrm>
            <a:off x="1790700" y="2343146"/>
            <a:ext cx="6305550" cy="738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Hyper V- VM (Linux)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7EE69-39F7-4361-AF8F-A3806310C032}"/>
              </a:ext>
            </a:extLst>
          </p:cNvPr>
          <p:cNvSpPr/>
          <p:nvPr/>
        </p:nvSpPr>
        <p:spPr>
          <a:xfrm>
            <a:off x="1790700" y="3929063"/>
            <a:ext cx="8858250" cy="714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HOST (windows)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77FA88-0C1B-4A27-857C-61B46736C50C}"/>
              </a:ext>
            </a:extLst>
          </p:cNvPr>
          <p:cNvSpPr/>
          <p:nvPr/>
        </p:nvSpPr>
        <p:spPr>
          <a:xfrm>
            <a:off x="1790699" y="3309937"/>
            <a:ext cx="8808101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 Engine (</a:t>
            </a:r>
            <a:r>
              <a:rPr lang="en-IN" dirty="0">
                <a:solidFill>
                  <a:srgbClr val="FF0000"/>
                </a:solidFill>
              </a:rPr>
              <a:t>Docker</a:t>
            </a:r>
            <a:r>
              <a:rPr lang="en-IN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FB33DF-D654-4D24-8D35-7189227175F2}"/>
              </a:ext>
            </a:extLst>
          </p:cNvPr>
          <p:cNvSpPr/>
          <p:nvPr/>
        </p:nvSpPr>
        <p:spPr>
          <a:xfrm>
            <a:off x="8586507" y="1438272"/>
            <a:ext cx="17335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5BC042-8257-488E-9B48-117AC21F2190}"/>
              </a:ext>
            </a:extLst>
          </p:cNvPr>
          <p:cNvSpPr/>
          <p:nvPr/>
        </p:nvSpPr>
        <p:spPr>
          <a:xfrm>
            <a:off x="8586507" y="2705097"/>
            <a:ext cx="1733550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 OS Agent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3DD57B-13A7-44BF-98B4-B911691F4764}"/>
              </a:ext>
            </a:extLst>
          </p:cNvPr>
          <p:cNvSpPr/>
          <p:nvPr/>
        </p:nvSpPr>
        <p:spPr>
          <a:xfrm>
            <a:off x="8586507" y="2343147"/>
            <a:ext cx="1733550" cy="361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DCE81E-AC6C-4C21-8338-4F3722D7D9E8}"/>
              </a:ext>
            </a:extLst>
          </p:cNvPr>
          <p:cNvSpPr/>
          <p:nvPr/>
        </p:nvSpPr>
        <p:spPr>
          <a:xfrm>
            <a:off x="8586507" y="1914521"/>
            <a:ext cx="173355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5ADEDB-1477-4F2A-B8A7-62C3CA7A0D48}"/>
              </a:ext>
            </a:extLst>
          </p:cNvPr>
          <p:cNvSpPr/>
          <p:nvPr/>
        </p:nvSpPr>
        <p:spPr>
          <a:xfrm>
            <a:off x="8586507" y="1438272"/>
            <a:ext cx="1733550" cy="476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 Apps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B0C7B-1F3A-4A78-A49C-C1BECFFAC75B}"/>
              </a:ext>
            </a:extLst>
          </p:cNvPr>
          <p:cNvSpPr/>
          <p:nvPr/>
        </p:nvSpPr>
        <p:spPr>
          <a:xfrm>
            <a:off x="1895474" y="5576890"/>
            <a:ext cx="8858249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598523-6384-4259-A040-C1220542B9F0}"/>
              </a:ext>
            </a:extLst>
          </p:cNvPr>
          <p:cNvSpPr/>
          <p:nvPr/>
        </p:nvSpPr>
        <p:spPr>
          <a:xfrm>
            <a:off x="2190750" y="4929187"/>
            <a:ext cx="1666875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Chrome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A25B9C-3E6C-44FE-AA1F-EFDE692A0824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024188" y="5367337"/>
            <a:ext cx="0" cy="209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442874-3A54-43EF-951C-79E974141B6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019426" y="2061923"/>
            <a:ext cx="4762" cy="2867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2EC659-F0BE-4136-81BF-22AE30D21525}"/>
              </a:ext>
            </a:extLst>
          </p:cNvPr>
          <p:cNvSpPr txBox="1"/>
          <p:nvPr/>
        </p:nvSpPr>
        <p:spPr>
          <a:xfrm>
            <a:off x="895351" y="4643438"/>
            <a:ext cx="218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http://localhost:8080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8C4AA7-4E46-497E-BDA3-DF8CAB5BAD8F}"/>
              </a:ext>
            </a:extLst>
          </p:cNvPr>
          <p:cNvSpPr txBox="1"/>
          <p:nvPr/>
        </p:nvSpPr>
        <p:spPr>
          <a:xfrm>
            <a:off x="3105151" y="1962149"/>
            <a:ext cx="48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54E5FF-5B25-4EF1-9209-46EDE9FADD12}"/>
              </a:ext>
            </a:extLst>
          </p:cNvPr>
          <p:cNvSpPr txBox="1"/>
          <p:nvPr/>
        </p:nvSpPr>
        <p:spPr>
          <a:xfrm>
            <a:off x="5067300" y="20619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1433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68F40-938E-42E1-BA0F-0AF839514155}"/>
              </a:ext>
            </a:extLst>
          </p:cNvPr>
          <p:cNvCxnSpPr>
            <a:cxnSpLocks/>
          </p:cNvCxnSpPr>
          <p:nvPr/>
        </p:nvCxnSpPr>
        <p:spPr>
          <a:xfrm flipV="1">
            <a:off x="5133975" y="2114546"/>
            <a:ext cx="0" cy="2814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A9BBF3F-E7E6-4131-91C5-EFC26AE02DE3}"/>
              </a:ext>
            </a:extLst>
          </p:cNvPr>
          <p:cNvSpPr/>
          <p:nvPr/>
        </p:nvSpPr>
        <p:spPr>
          <a:xfrm>
            <a:off x="4300537" y="4938712"/>
            <a:ext cx="6298264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SSMS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904C67-1FAE-4B91-9352-CB1FAB355219}"/>
              </a:ext>
            </a:extLst>
          </p:cNvPr>
          <p:cNvSpPr txBox="1"/>
          <p:nvPr/>
        </p:nvSpPr>
        <p:spPr>
          <a:xfrm>
            <a:off x="5184122" y="4643438"/>
            <a:ext cx="68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1434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3F22677-66FB-4743-9707-A155AE37B71A}"/>
              </a:ext>
            </a:extLst>
          </p:cNvPr>
          <p:cNvCxnSpPr>
            <a:cxnSpLocks/>
          </p:cNvCxnSpPr>
          <p:nvPr/>
        </p:nvCxnSpPr>
        <p:spPr>
          <a:xfrm flipV="1">
            <a:off x="5133975" y="5376862"/>
            <a:ext cx="0" cy="25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FD7EB7-53D4-4D5C-BFDC-3E3F6F2E80F7}"/>
              </a:ext>
            </a:extLst>
          </p:cNvPr>
          <p:cNvCxnSpPr>
            <a:cxnSpLocks/>
          </p:cNvCxnSpPr>
          <p:nvPr/>
        </p:nvCxnSpPr>
        <p:spPr>
          <a:xfrm flipV="1">
            <a:off x="9725025" y="5376862"/>
            <a:ext cx="0" cy="252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CF06BF0-B573-4B82-BEEA-2C2A6E5D60F6}"/>
              </a:ext>
            </a:extLst>
          </p:cNvPr>
          <p:cNvSpPr/>
          <p:nvPr/>
        </p:nvSpPr>
        <p:spPr>
          <a:xfrm>
            <a:off x="8229600" y="60960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3D7266-EFDE-4DAA-A68C-B66F8DA61A66}"/>
              </a:ext>
            </a:extLst>
          </p:cNvPr>
          <p:cNvSpPr/>
          <p:nvPr/>
        </p:nvSpPr>
        <p:spPr>
          <a:xfrm>
            <a:off x="2152651" y="340757"/>
            <a:ext cx="17335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A92D61-FB87-4E5B-B459-1A0130826A8E}"/>
              </a:ext>
            </a:extLst>
          </p:cNvPr>
          <p:cNvSpPr/>
          <p:nvPr/>
        </p:nvSpPr>
        <p:spPr>
          <a:xfrm>
            <a:off x="2152651" y="1607582"/>
            <a:ext cx="1733550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OS Agent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75BA82-F0D1-47BF-8EA0-595E082D7390}"/>
              </a:ext>
            </a:extLst>
          </p:cNvPr>
          <p:cNvSpPr/>
          <p:nvPr/>
        </p:nvSpPr>
        <p:spPr>
          <a:xfrm>
            <a:off x="2152651" y="1245632"/>
            <a:ext cx="1733550" cy="361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Framework 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5E86BF-6829-4AF3-AFCB-08B0D655E020}"/>
              </a:ext>
            </a:extLst>
          </p:cNvPr>
          <p:cNvSpPr/>
          <p:nvPr/>
        </p:nvSpPr>
        <p:spPr>
          <a:xfrm>
            <a:off x="2152651" y="817006"/>
            <a:ext cx="1733550" cy="4286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Lib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AE7AAF-0029-4E22-B7A5-0342F20550BC}"/>
              </a:ext>
            </a:extLst>
          </p:cNvPr>
          <p:cNvSpPr/>
          <p:nvPr/>
        </p:nvSpPr>
        <p:spPr>
          <a:xfrm>
            <a:off x="2152651" y="340757"/>
            <a:ext cx="1733550" cy="476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App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804049-9113-41EF-99C3-16B833AFA78F}"/>
              </a:ext>
            </a:extLst>
          </p:cNvPr>
          <p:cNvSpPr/>
          <p:nvPr/>
        </p:nvSpPr>
        <p:spPr>
          <a:xfrm>
            <a:off x="4376458" y="361947"/>
            <a:ext cx="1733550" cy="1695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EE1F71B-4333-48E4-ACCC-1DC1BC70BEAE}"/>
              </a:ext>
            </a:extLst>
          </p:cNvPr>
          <p:cNvSpPr/>
          <p:nvPr/>
        </p:nvSpPr>
        <p:spPr>
          <a:xfrm>
            <a:off x="4376458" y="1628772"/>
            <a:ext cx="1733550" cy="428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Ubuntu/</a:t>
            </a:r>
            <a:r>
              <a:rPr lang="en-IN" dirty="0" err="1"/>
              <a:t>debian</a:t>
            </a:r>
            <a:endParaRPr lang="en-IN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EF7D75-5D3B-40D6-B91C-23CA9829CF42}"/>
              </a:ext>
            </a:extLst>
          </p:cNvPr>
          <p:cNvSpPr/>
          <p:nvPr/>
        </p:nvSpPr>
        <p:spPr>
          <a:xfrm>
            <a:off x="4376458" y="847720"/>
            <a:ext cx="1733550" cy="781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nginx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A63C58-C7FD-4C29-B989-284332A63D87}"/>
              </a:ext>
            </a:extLst>
          </p:cNvPr>
          <p:cNvSpPr/>
          <p:nvPr/>
        </p:nvSpPr>
        <p:spPr>
          <a:xfrm>
            <a:off x="4362450" y="361947"/>
            <a:ext cx="1733550" cy="4762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39669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16938F-AA6F-414C-B37D-4A9F0A6649D2}"/>
              </a:ext>
            </a:extLst>
          </p:cNvPr>
          <p:cNvSpPr/>
          <p:nvPr/>
        </p:nvSpPr>
        <p:spPr>
          <a:xfrm>
            <a:off x="1295400" y="3114675"/>
            <a:ext cx="1952625" cy="781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5AF42-32D8-4179-B6BE-631132BE3FCA}"/>
              </a:ext>
            </a:extLst>
          </p:cNvPr>
          <p:cNvSpPr txBox="1"/>
          <p:nvPr/>
        </p:nvSpPr>
        <p:spPr>
          <a:xfrm>
            <a:off x="542925" y="4152900"/>
            <a:ext cx="3000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ID: ABCDX12345</a:t>
            </a:r>
          </a:p>
          <a:p>
            <a:r>
              <a:rPr lang="en-IN" dirty="0"/>
              <a:t>Name: </a:t>
            </a:r>
            <a:r>
              <a:rPr lang="en-IN" dirty="0" err="1"/>
              <a:t>samplewebapp:latest</a:t>
            </a:r>
            <a:endParaRPr lang="en-IN" dirty="0"/>
          </a:p>
          <a:p>
            <a:r>
              <a:rPr lang="en-IN" dirty="0"/>
              <a:t>Size: 250MB</a:t>
            </a:r>
          </a:p>
          <a:p>
            <a:r>
              <a:rPr lang="en-IN" dirty="0"/>
              <a:t>Layers: the layers used in apps</a:t>
            </a:r>
          </a:p>
          <a:p>
            <a:r>
              <a:rPr lang="en-IN" dirty="0"/>
              <a:t>Network: network info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27957-00C3-4524-B9BB-D54A633FF4E7}"/>
              </a:ext>
            </a:extLst>
          </p:cNvPr>
          <p:cNvSpPr/>
          <p:nvPr/>
        </p:nvSpPr>
        <p:spPr>
          <a:xfrm>
            <a:off x="8782050" y="3086100"/>
            <a:ext cx="200025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Container(App1)</a:t>
            </a:r>
          </a:p>
          <a:p>
            <a:pPr algn="ctr"/>
            <a:r>
              <a:rPr lang="en-IN" dirty="0"/>
              <a:t>(Running)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7E3E2-5CE9-41E6-AD2B-35C3650F640D}"/>
              </a:ext>
            </a:extLst>
          </p:cNvPr>
          <p:cNvSpPr txBox="1"/>
          <p:nvPr/>
        </p:nvSpPr>
        <p:spPr>
          <a:xfrm>
            <a:off x="8648701" y="4029075"/>
            <a:ext cx="3705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 ID: ABCDX12345</a:t>
            </a:r>
          </a:p>
          <a:p>
            <a:r>
              <a:rPr lang="en-IN" dirty="0"/>
              <a:t>Container name: </a:t>
            </a:r>
            <a:r>
              <a:rPr lang="en-IN" dirty="0" err="1"/>
              <a:t>superhero_romiyo</a:t>
            </a:r>
            <a:endParaRPr lang="en-IN" dirty="0"/>
          </a:p>
          <a:p>
            <a:r>
              <a:rPr lang="en-IN" dirty="0"/>
              <a:t>Image Name: </a:t>
            </a:r>
            <a:r>
              <a:rPr lang="en-IN" dirty="0" err="1"/>
              <a:t>samplewebapp:latest</a:t>
            </a:r>
            <a:endParaRPr lang="en-IN" dirty="0"/>
          </a:p>
          <a:p>
            <a:r>
              <a:rPr lang="en-IN" dirty="0"/>
              <a:t>Size: 250MB</a:t>
            </a:r>
          </a:p>
          <a:p>
            <a:r>
              <a:rPr lang="en-IN" dirty="0"/>
              <a:t>Port mapping: 8080:80</a:t>
            </a:r>
          </a:p>
          <a:p>
            <a:r>
              <a:rPr lang="en-IN" dirty="0"/>
              <a:t>Layers: the layers used in apps</a:t>
            </a:r>
          </a:p>
          <a:p>
            <a:r>
              <a:rPr lang="en-IN" dirty="0"/>
              <a:t>Network: network info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C6C05D-0D68-4BB8-8140-96909443007C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248025" y="3490913"/>
            <a:ext cx="5534025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0D8FCD-8517-4E4B-A050-E60613BF2925}"/>
              </a:ext>
            </a:extLst>
          </p:cNvPr>
          <p:cNvSpPr txBox="1"/>
          <p:nvPr/>
        </p:nvSpPr>
        <p:spPr>
          <a:xfrm>
            <a:off x="4029075" y="3228975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3D6486-7AF2-4668-A14D-30DC010EAA3E}"/>
              </a:ext>
            </a:extLst>
          </p:cNvPr>
          <p:cNvSpPr/>
          <p:nvPr/>
        </p:nvSpPr>
        <p:spPr>
          <a:xfrm>
            <a:off x="8782050" y="1893094"/>
            <a:ext cx="2000250" cy="80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Container( App2)</a:t>
            </a:r>
          </a:p>
          <a:p>
            <a:pPr algn="ctr"/>
            <a:r>
              <a:rPr lang="en-IN" dirty="0"/>
              <a:t>(Running)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F8229B-0D28-4C37-8D54-6AD42D602E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248025" y="2297907"/>
            <a:ext cx="5534025" cy="992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D212EE-847A-4D49-9DC4-530849216653}"/>
              </a:ext>
            </a:extLst>
          </p:cNvPr>
          <p:cNvSpPr txBox="1"/>
          <p:nvPr/>
        </p:nvSpPr>
        <p:spPr>
          <a:xfrm rot="20949777">
            <a:off x="4057650" y="2635331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run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5D300F-D22C-43D0-91E9-0FD0D2A189F2}"/>
              </a:ext>
            </a:extLst>
          </p:cNvPr>
          <p:cNvCxnSpPr>
            <a:stCxn id="11" idx="0"/>
          </p:cNvCxnSpPr>
          <p:nvPr/>
        </p:nvCxnSpPr>
        <p:spPr>
          <a:xfrm flipV="1">
            <a:off x="9782175" y="1104900"/>
            <a:ext cx="19050" cy="78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2F8498-3E9F-4CEF-A6D6-69450D845F7B}"/>
              </a:ext>
            </a:extLst>
          </p:cNvPr>
          <p:cNvSpPr txBox="1"/>
          <p:nvPr/>
        </p:nvSpPr>
        <p:spPr>
          <a:xfrm>
            <a:off x="9782176" y="126682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stop App2/ID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A9EE89-70F7-4EC6-9B8D-63B12D3EA8CB}"/>
              </a:ext>
            </a:extLst>
          </p:cNvPr>
          <p:cNvSpPr/>
          <p:nvPr/>
        </p:nvSpPr>
        <p:spPr>
          <a:xfrm>
            <a:off x="8782050" y="495300"/>
            <a:ext cx="200025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 (Exited)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EE4106-C8C9-400A-85CD-D3305935002A}"/>
              </a:ext>
            </a:extLst>
          </p:cNvPr>
          <p:cNvCxnSpPr>
            <a:stCxn id="18" idx="1"/>
            <a:endCxn id="18" idx="1"/>
          </p:cNvCxnSpPr>
          <p:nvPr/>
        </p:nvCxnSpPr>
        <p:spPr>
          <a:xfrm>
            <a:off x="8782050" y="80010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B5C57-B31F-4ACF-BA88-E7375225ED8D}"/>
              </a:ext>
            </a:extLst>
          </p:cNvPr>
          <p:cNvCxnSpPr/>
          <p:nvPr/>
        </p:nvCxnSpPr>
        <p:spPr>
          <a:xfrm>
            <a:off x="9258300" y="1133475"/>
            <a:ext cx="0" cy="77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E3D50D-9904-4531-922B-A16ECCBFCD33}"/>
              </a:ext>
            </a:extLst>
          </p:cNvPr>
          <p:cNvSpPr txBox="1"/>
          <p:nvPr/>
        </p:nvSpPr>
        <p:spPr>
          <a:xfrm>
            <a:off x="7219951" y="129373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start App2/ID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FC5E01-ACCB-4317-AB43-27583A4F9F7A}"/>
              </a:ext>
            </a:extLst>
          </p:cNvPr>
          <p:cNvCxnSpPr>
            <a:stCxn id="18" idx="1"/>
          </p:cNvCxnSpPr>
          <p:nvPr/>
        </p:nvCxnSpPr>
        <p:spPr>
          <a:xfrm flipH="1" flipV="1">
            <a:off x="4686300" y="797600"/>
            <a:ext cx="4095750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F19D65-7FC4-4A7D-9871-9920E51B172A}"/>
              </a:ext>
            </a:extLst>
          </p:cNvPr>
          <p:cNvSpPr txBox="1"/>
          <p:nvPr/>
        </p:nvSpPr>
        <p:spPr>
          <a:xfrm>
            <a:off x="5895975" y="45428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rm App2/ID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28536E-ADA3-4D0D-9384-307EEB6E5FF6}"/>
              </a:ext>
            </a:extLst>
          </p:cNvPr>
          <p:cNvSpPr/>
          <p:nvPr/>
        </p:nvSpPr>
        <p:spPr>
          <a:xfrm>
            <a:off x="3095625" y="495300"/>
            <a:ext cx="159067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C498B-D7EB-4920-82A3-AB33EF8DB971}"/>
              </a:ext>
            </a:extLst>
          </p:cNvPr>
          <p:cNvSpPr txBox="1"/>
          <p:nvPr/>
        </p:nvSpPr>
        <p:spPr>
          <a:xfrm>
            <a:off x="6225825" y="20129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rm –f App2/ID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E4A744-DE74-4C69-9531-AE7A98AC12B2}"/>
              </a:ext>
            </a:extLst>
          </p:cNvPr>
          <p:cNvCxnSpPr>
            <a:stCxn id="11" idx="1"/>
            <a:endCxn id="28" idx="6"/>
          </p:cNvCxnSpPr>
          <p:nvPr/>
        </p:nvCxnSpPr>
        <p:spPr>
          <a:xfrm flipH="1" flipV="1">
            <a:off x="4686300" y="800100"/>
            <a:ext cx="4095750" cy="1497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99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0744BD-8F8A-49E9-9C2A-49D723D7D31C}"/>
              </a:ext>
            </a:extLst>
          </p:cNvPr>
          <p:cNvSpPr/>
          <p:nvPr/>
        </p:nvSpPr>
        <p:spPr>
          <a:xfrm>
            <a:off x="609600" y="5276850"/>
            <a:ext cx="26289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Laptop </a:t>
            </a:r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BB81F389-99A6-4F4B-97B0-9690209D7A35}"/>
              </a:ext>
            </a:extLst>
          </p:cNvPr>
          <p:cNvSpPr/>
          <p:nvPr/>
        </p:nvSpPr>
        <p:spPr>
          <a:xfrm>
            <a:off x="1295400" y="4019550"/>
            <a:ext cx="1247775" cy="11811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 Files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Src</a:t>
            </a:r>
            <a:r>
              <a:rPr lang="en-IN" dirty="0"/>
              <a:t> Code)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AA1EC-D5F1-4456-8B24-EF1207F134C0}"/>
              </a:ext>
            </a:extLst>
          </p:cNvPr>
          <p:cNvSpPr/>
          <p:nvPr/>
        </p:nvSpPr>
        <p:spPr>
          <a:xfrm>
            <a:off x="9182100" y="5276850"/>
            <a:ext cx="26289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.NET Core Runtime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9BE5B73-CEA1-4575-A61E-E7554698BEB9}"/>
              </a:ext>
            </a:extLst>
          </p:cNvPr>
          <p:cNvSpPr/>
          <p:nvPr/>
        </p:nvSpPr>
        <p:spPr>
          <a:xfrm>
            <a:off x="9582150" y="3905250"/>
            <a:ext cx="190500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compiled</a:t>
            </a:r>
          </a:p>
          <a:p>
            <a:pPr algn="ctr"/>
            <a:r>
              <a:rPr lang="en-IN" dirty="0"/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BE9860-A63C-42BE-A31D-C69C17F8D4A7}"/>
              </a:ext>
            </a:extLst>
          </p:cNvPr>
          <p:cNvSpPr/>
          <p:nvPr/>
        </p:nvSpPr>
        <p:spPr>
          <a:xfrm>
            <a:off x="3857625" y="5276850"/>
            <a:ext cx="43053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.NET Core SDK Image (</a:t>
            </a:r>
            <a:r>
              <a:rPr lang="en-IN" dirty="0" err="1"/>
              <a:t>inc</a:t>
            </a:r>
            <a:r>
              <a:rPr lang="en-IN" dirty="0"/>
              <a:t> Runtime + compiler+ debugger + other dev tools)</a:t>
            </a:r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0F0020AF-5129-46DE-80EB-4EF60A8A6BF0}"/>
              </a:ext>
            </a:extLst>
          </p:cNvPr>
          <p:cNvSpPr/>
          <p:nvPr/>
        </p:nvSpPr>
        <p:spPr>
          <a:xfrm>
            <a:off x="4048125" y="3962400"/>
            <a:ext cx="1247775" cy="118110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CS Files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Src</a:t>
            </a:r>
            <a:r>
              <a:rPr lang="en-IN" dirty="0"/>
              <a:t> Code)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79614C-11F4-4712-84A9-0DFF2F879A09}"/>
              </a:ext>
            </a:extLst>
          </p:cNvPr>
          <p:cNvCxnSpPr>
            <a:stCxn id="5" idx="3"/>
          </p:cNvCxnSpPr>
          <p:nvPr/>
        </p:nvCxnSpPr>
        <p:spPr>
          <a:xfrm>
            <a:off x="2543175" y="4610100"/>
            <a:ext cx="1390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B1B920-35F3-49E1-806C-84A7CD95DAA9}"/>
              </a:ext>
            </a:extLst>
          </p:cNvPr>
          <p:cNvSpPr txBox="1"/>
          <p:nvPr/>
        </p:nvSpPr>
        <p:spPr>
          <a:xfrm>
            <a:off x="2733675" y="4210050"/>
            <a:ext cx="97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 </a:t>
            </a:r>
            <a:r>
              <a:rPr lang="en-IN" dirty="0" err="1"/>
              <a:t>Src</a:t>
            </a:r>
            <a:r>
              <a:rPr lang="en-IN" dirty="0"/>
              <a:t> code</a:t>
            </a:r>
          </a:p>
        </p:txBody>
      </p: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D000B25C-B921-49DA-82F4-627C043F1FD2}"/>
              </a:ext>
            </a:extLst>
          </p:cNvPr>
          <p:cNvSpPr/>
          <p:nvPr/>
        </p:nvSpPr>
        <p:spPr>
          <a:xfrm>
            <a:off x="6600825" y="3885515"/>
            <a:ext cx="1619250" cy="12954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Linux compiled</a:t>
            </a:r>
          </a:p>
          <a:p>
            <a:pPr algn="ctr"/>
            <a:r>
              <a:rPr lang="en-IN" dirty="0"/>
              <a:t>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CA7190-EE89-442D-833F-CF01EDE9F5EC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5295900" y="4533215"/>
            <a:ext cx="1304925" cy="1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500AD5-9271-4E90-A08A-A683A7C2FE83}"/>
              </a:ext>
            </a:extLst>
          </p:cNvPr>
          <p:cNvSpPr txBox="1"/>
          <p:nvPr/>
        </p:nvSpPr>
        <p:spPr>
          <a:xfrm>
            <a:off x="5381625" y="4210050"/>
            <a:ext cx="109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Compile/publish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E8FC2-DA56-48F1-86E5-BE47688077B7}"/>
              </a:ext>
            </a:extLst>
          </p:cNvPr>
          <p:cNvCxnSpPr>
            <a:stCxn id="16" idx="3"/>
            <a:endCxn id="7" idx="1"/>
          </p:cNvCxnSpPr>
          <p:nvPr/>
        </p:nvCxnSpPr>
        <p:spPr>
          <a:xfrm>
            <a:off x="8220075" y="4533215"/>
            <a:ext cx="1362075" cy="1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EC5705-9874-4CBB-8CB5-7F8D8B1639B0}"/>
              </a:ext>
            </a:extLst>
          </p:cNvPr>
          <p:cNvSpPr txBox="1"/>
          <p:nvPr/>
        </p:nvSpPr>
        <p:spPr>
          <a:xfrm>
            <a:off x="8382000" y="4219916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Copy compiled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89B30-7E28-4BC8-B66D-3A94CFEAA463}"/>
              </a:ext>
            </a:extLst>
          </p:cNvPr>
          <p:cNvSpPr txBox="1"/>
          <p:nvPr/>
        </p:nvSpPr>
        <p:spPr>
          <a:xfrm>
            <a:off x="5381625" y="5828615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builder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92C480-E583-4D09-9B90-71517D285730}"/>
              </a:ext>
            </a:extLst>
          </p:cNvPr>
          <p:cNvSpPr txBox="1"/>
          <p:nvPr/>
        </p:nvSpPr>
        <p:spPr>
          <a:xfrm>
            <a:off x="9982200" y="59055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16349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87037-3329-4EF4-B912-48BE077FF22B}"/>
              </a:ext>
            </a:extLst>
          </p:cNvPr>
          <p:cNvSpPr/>
          <p:nvPr/>
        </p:nvSpPr>
        <p:spPr>
          <a:xfrm>
            <a:off x="2876551" y="1123950"/>
            <a:ext cx="9029700" cy="4819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6D227-A11A-46D0-B592-F762CBE01991}"/>
              </a:ext>
            </a:extLst>
          </p:cNvPr>
          <p:cNvSpPr txBox="1"/>
          <p:nvPr/>
        </p:nvSpPr>
        <p:spPr>
          <a:xfrm>
            <a:off x="6343650" y="6038850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 : </a:t>
            </a:r>
            <a:r>
              <a:rPr lang="en-IN" dirty="0" err="1"/>
              <a:t>SampleVPC</a:t>
            </a:r>
            <a:r>
              <a:rPr lang="en-IN" dirty="0"/>
              <a:t> (10.0.0.0/16)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EF98A-B416-4055-AEA5-00D74C0BAFB2}"/>
              </a:ext>
            </a:extLst>
          </p:cNvPr>
          <p:cNvSpPr/>
          <p:nvPr/>
        </p:nvSpPr>
        <p:spPr>
          <a:xfrm>
            <a:off x="4219575" y="1733550"/>
            <a:ext cx="2247900" cy="385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1EBAF-A87C-46F0-BF39-BE1FC1CEB9DC}"/>
              </a:ext>
            </a:extLst>
          </p:cNvPr>
          <p:cNvSpPr txBox="1"/>
          <p:nvPr/>
        </p:nvSpPr>
        <p:spPr>
          <a:xfrm>
            <a:off x="4210050" y="13811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10.0.0.0/24 - 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BE81-851F-4EB4-BAA5-38B72C93C81F}"/>
              </a:ext>
            </a:extLst>
          </p:cNvPr>
          <p:cNvSpPr/>
          <p:nvPr/>
        </p:nvSpPr>
        <p:spPr>
          <a:xfrm>
            <a:off x="8763000" y="1733549"/>
            <a:ext cx="2247900" cy="385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E27CD-F3EA-42A4-8581-4D606B1AF344}"/>
              </a:ext>
            </a:extLst>
          </p:cNvPr>
          <p:cNvSpPr txBox="1"/>
          <p:nvPr/>
        </p:nvSpPr>
        <p:spPr>
          <a:xfrm>
            <a:off x="8810624" y="1364217"/>
            <a:ext cx="22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10.0.1.0/24 - Backend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120109-1AD7-4496-A767-C98AB63E172A}"/>
              </a:ext>
            </a:extLst>
          </p:cNvPr>
          <p:cNvSpPr/>
          <p:nvPr/>
        </p:nvSpPr>
        <p:spPr>
          <a:xfrm>
            <a:off x="4638675" y="3178135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0BA4C-D1D1-4131-892F-EBA11EF094D8}"/>
              </a:ext>
            </a:extLst>
          </p:cNvPr>
          <p:cNvSpPr txBox="1"/>
          <p:nvPr/>
        </p:nvSpPr>
        <p:spPr>
          <a:xfrm>
            <a:off x="4429125" y="387628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10.0.0.5 –Pvt IP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432E7D-29D0-4064-8D94-F9FD84CA5BBD}"/>
              </a:ext>
            </a:extLst>
          </p:cNvPr>
          <p:cNvSpPr/>
          <p:nvPr/>
        </p:nvSpPr>
        <p:spPr>
          <a:xfrm>
            <a:off x="4610100" y="2072638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79A288-2E0E-4BED-B6D5-762ED90A14C3}"/>
              </a:ext>
            </a:extLst>
          </p:cNvPr>
          <p:cNvSpPr/>
          <p:nvPr/>
        </p:nvSpPr>
        <p:spPr>
          <a:xfrm>
            <a:off x="4676775" y="4416385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0FDF35-4657-4F04-BA83-DF97FE9A7172}"/>
              </a:ext>
            </a:extLst>
          </p:cNvPr>
          <p:cNvSpPr txBox="1"/>
          <p:nvPr/>
        </p:nvSpPr>
        <p:spPr>
          <a:xfrm>
            <a:off x="4552950" y="278109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10.0.0.4 –Pvt 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1D4EF9-5094-496F-A0C4-3E8D3A99C463}"/>
              </a:ext>
            </a:extLst>
          </p:cNvPr>
          <p:cNvSpPr txBox="1"/>
          <p:nvPr/>
        </p:nvSpPr>
        <p:spPr>
          <a:xfrm>
            <a:off x="4471988" y="51350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10.0.0.6 –Pvt IP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3DAE84-C937-464A-8DD8-DE8483C25978}"/>
              </a:ext>
            </a:extLst>
          </p:cNvPr>
          <p:cNvSpPr/>
          <p:nvPr/>
        </p:nvSpPr>
        <p:spPr>
          <a:xfrm>
            <a:off x="-33336" y="3114764"/>
            <a:ext cx="1576387" cy="838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E0378A59-C0D6-4CA8-82BA-A244012AEF2C}"/>
              </a:ext>
            </a:extLst>
          </p:cNvPr>
          <p:cNvSpPr/>
          <p:nvPr/>
        </p:nvSpPr>
        <p:spPr>
          <a:xfrm>
            <a:off x="2305050" y="3114765"/>
            <a:ext cx="1095375" cy="8380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9EF801-8EC5-4BE2-A15C-61A30AF989A5}"/>
              </a:ext>
            </a:extLst>
          </p:cNvPr>
          <p:cNvCxnSpPr>
            <a:stCxn id="25" idx="3"/>
            <a:endCxn id="13" idx="1"/>
          </p:cNvCxnSpPr>
          <p:nvPr/>
        </p:nvCxnSpPr>
        <p:spPr>
          <a:xfrm>
            <a:off x="3400425" y="3533775"/>
            <a:ext cx="1238250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17F54B-6825-4133-A6D2-5530810B7394}"/>
              </a:ext>
            </a:extLst>
          </p:cNvPr>
          <p:cNvCxnSpPr>
            <a:stCxn id="25" idx="3"/>
            <a:endCxn id="20" idx="1"/>
          </p:cNvCxnSpPr>
          <p:nvPr/>
        </p:nvCxnSpPr>
        <p:spPr>
          <a:xfrm flipV="1">
            <a:off x="3400425" y="2440422"/>
            <a:ext cx="1209675" cy="109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1075F1-CBCF-4022-8557-6BB49F327CD3}"/>
              </a:ext>
            </a:extLst>
          </p:cNvPr>
          <p:cNvCxnSpPr>
            <a:endCxn id="21" idx="1"/>
          </p:cNvCxnSpPr>
          <p:nvPr/>
        </p:nvCxnSpPr>
        <p:spPr>
          <a:xfrm>
            <a:off x="3409950" y="3545919"/>
            <a:ext cx="1266825" cy="12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442105-3B99-4530-A6AC-E4AEBE50CB80}"/>
              </a:ext>
            </a:extLst>
          </p:cNvPr>
          <p:cNvCxnSpPr>
            <a:stCxn id="24" idx="6"/>
            <a:endCxn id="25" idx="1"/>
          </p:cNvCxnSpPr>
          <p:nvPr/>
        </p:nvCxnSpPr>
        <p:spPr>
          <a:xfrm>
            <a:off x="1543051" y="3533774"/>
            <a:ext cx="76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CB0F38-EA3E-4767-AA75-9C79D8DC0273}"/>
              </a:ext>
            </a:extLst>
          </p:cNvPr>
          <p:cNvSpPr txBox="1"/>
          <p:nvPr/>
        </p:nvSpPr>
        <p:spPr>
          <a:xfrm>
            <a:off x="1543052" y="3922453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 : 65.90.120.10</a:t>
            </a:r>
          </a:p>
          <a:p>
            <a:r>
              <a:rPr lang="en-IN" dirty="0"/>
              <a:t>DNS Name: xyz.com</a:t>
            </a:r>
          </a:p>
          <a:p>
            <a:r>
              <a:rPr lang="en-IN" dirty="0"/>
              <a:t>Internet facing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541198-0661-4FC5-97BE-141C1019CB1B}"/>
              </a:ext>
            </a:extLst>
          </p:cNvPr>
          <p:cNvSpPr txBox="1"/>
          <p:nvPr/>
        </p:nvSpPr>
        <p:spPr>
          <a:xfrm>
            <a:off x="2047876" y="32026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DCF740-1952-4451-883A-47BC755D7537}"/>
              </a:ext>
            </a:extLst>
          </p:cNvPr>
          <p:cNvSpPr/>
          <p:nvPr/>
        </p:nvSpPr>
        <p:spPr>
          <a:xfrm>
            <a:off x="207654" y="2623540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http://xyx.com/login.html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6A7D4A-1E5A-4B06-9D21-2F2C622C47D4}"/>
              </a:ext>
            </a:extLst>
          </p:cNvPr>
          <p:cNvSpPr/>
          <p:nvPr/>
        </p:nvSpPr>
        <p:spPr>
          <a:xfrm>
            <a:off x="9153525" y="2623540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DB Server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DF15F5C-F9E2-4F32-BB08-A49696112A44}"/>
              </a:ext>
            </a:extLst>
          </p:cNvPr>
          <p:cNvSpPr/>
          <p:nvPr/>
        </p:nvSpPr>
        <p:spPr>
          <a:xfrm>
            <a:off x="9201148" y="3968707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DB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B498D7-20EB-413B-98B4-3242B7992564}"/>
              </a:ext>
            </a:extLst>
          </p:cNvPr>
          <p:cNvSpPr txBox="1"/>
          <p:nvPr/>
        </p:nvSpPr>
        <p:spPr>
          <a:xfrm>
            <a:off x="9153525" y="33926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10.0.1.4 –Pvt 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572154-42D7-4643-80DA-3D0D204501FA}"/>
              </a:ext>
            </a:extLst>
          </p:cNvPr>
          <p:cNvSpPr txBox="1"/>
          <p:nvPr/>
        </p:nvSpPr>
        <p:spPr>
          <a:xfrm>
            <a:off x="9110662" y="479952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10.0.1.5 –Pvt IP</a:t>
            </a:r>
          </a:p>
        </p:txBody>
      </p:sp>
      <p:sp>
        <p:nvSpPr>
          <p:cNvPr id="41" name="Diamond 40">
            <a:extLst>
              <a:ext uri="{FF2B5EF4-FFF2-40B4-BE49-F238E27FC236}">
                <a16:creationId xmlns:a16="http://schemas.microsoft.com/office/drawing/2014/main" id="{0F6E812D-758F-4845-9CDC-509EA4EE1DF4}"/>
              </a:ext>
            </a:extLst>
          </p:cNvPr>
          <p:cNvSpPr/>
          <p:nvPr/>
        </p:nvSpPr>
        <p:spPr>
          <a:xfrm>
            <a:off x="7115175" y="3054176"/>
            <a:ext cx="1219200" cy="98189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NLB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25DC0B-463A-4096-B96C-4A2898130464}"/>
              </a:ext>
            </a:extLst>
          </p:cNvPr>
          <p:cNvCxnSpPr>
            <a:stCxn id="20" idx="3"/>
            <a:endCxn id="41" idx="1"/>
          </p:cNvCxnSpPr>
          <p:nvPr/>
        </p:nvCxnSpPr>
        <p:spPr>
          <a:xfrm>
            <a:off x="6076950" y="2440422"/>
            <a:ext cx="1038225" cy="110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D8F3E7-13C8-4CAE-B97C-CAF98F597E06}"/>
              </a:ext>
            </a:extLst>
          </p:cNvPr>
          <p:cNvCxnSpPr>
            <a:stCxn id="13" idx="3"/>
            <a:endCxn id="41" idx="1"/>
          </p:cNvCxnSpPr>
          <p:nvPr/>
        </p:nvCxnSpPr>
        <p:spPr>
          <a:xfrm flipV="1">
            <a:off x="6105525" y="3545123"/>
            <a:ext cx="1009650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C2BCBD-941F-4D1B-9179-BF97052852B7}"/>
              </a:ext>
            </a:extLst>
          </p:cNvPr>
          <p:cNvCxnSpPr>
            <a:stCxn id="21" idx="3"/>
            <a:endCxn id="41" idx="1"/>
          </p:cNvCxnSpPr>
          <p:nvPr/>
        </p:nvCxnSpPr>
        <p:spPr>
          <a:xfrm flipV="1">
            <a:off x="6143625" y="3545123"/>
            <a:ext cx="971550" cy="123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12984D-473B-400A-ABF4-581F587DB824}"/>
              </a:ext>
            </a:extLst>
          </p:cNvPr>
          <p:cNvCxnSpPr>
            <a:stCxn id="41" idx="3"/>
            <a:endCxn id="37" idx="1"/>
          </p:cNvCxnSpPr>
          <p:nvPr/>
        </p:nvCxnSpPr>
        <p:spPr>
          <a:xfrm flipV="1">
            <a:off x="8334375" y="2991324"/>
            <a:ext cx="819150" cy="55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234BC2-CF6B-497D-BFFD-746A95B99D65}"/>
              </a:ext>
            </a:extLst>
          </p:cNvPr>
          <p:cNvCxnSpPr>
            <a:endCxn id="38" idx="1"/>
          </p:cNvCxnSpPr>
          <p:nvPr/>
        </p:nvCxnSpPr>
        <p:spPr>
          <a:xfrm>
            <a:off x="8372475" y="3578640"/>
            <a:ext cx="828673" cy="75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586D13D-6E43-46FE-8D1F-1BA8783FB343}"/>
              </a:ext>
            </a:extLst>
          </p:cNvPr>
          <p:cNvSpPr txBox="1"/>
          <p:nvPr/>
        </p:nvSpPr>
        <p:spPr>
          <a:xfrm>
            <a:off x="6200776" y="3496017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TCP: 5432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F24B44-5BE4-4560-9B3A-51CA1BEB0472}"/>
              </a:ext>
            </a:extLst>
          </p:cNvPr>
          <p:cNvSpPr txBox="1"/>
          <p:nvPr/>
        </p:nvSpPr>
        <p:spPr>
          <a:xfrm>
            <a:off x="7115175" y="4164646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Internal LB</a:t>
            </a:r>
          </a:p>
        </p:txBody>
      </p:sp>
    </p:spTree>
    <p:extLst>
      <p:ext uri="{BB962C8B-B14F-4D97-AF65-F5344CB8AC3E}">
        <p14:creationId xmlns:p14="http://schemas.microsoft.com/office/powerpoint/2010/main" val="242848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65302-2886-41AA-8009-AA7011458267}"/>
              </a:ext>
            </a:extLst>
          </p:cNvPr>
          <p:cNvSpPr/>
          <p:nvPr/>
        </p:nvSpPr>
        <p:spPr>
          <a:xfrm>
            <a:off x="2876551" y="238124"/>
            <a:ext cx="8553449" cy="5686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557DD2-6F45-4B20-924B-86AE4A129260}"/>
              </a:ext>
            </a:extLst>
          </p:cNvPr>
          <p:cNvSpPr txBox="1"/>
          <p:nvPr/>
        </p:nvSpPr>
        <p:spPr>
          <a:xfrm>
            <a:off x="6372225" y="6105525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 : </a:t>
            </a:r>
            <a:r>
              <a:rPr lang="en-IN" dirty="0" err="1"/>
              <a:t>SampleVPC</a:t>
            </a:r>
            <a:r>
              <a:rPr lang="en-IN" dirty="0"/>
              <a:t> (10.0.0.0/16)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11C0D-E39A-416A-8868-01FDE4DDD939}"/>
              </a:ext>
            </a:extLst>
          </p:cNvPr>
          <p:cNvSpPr/>
          <p:nvPr/>
        </p:nvSpPr>
        <p:spPr>
          <a:xfrm>
            <a:off x="6276974" y="847725"/>
            <a:ext cx="4543425" cy="2633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BC1261-8CA6-4CE5-9639-4188B3ACD3C3}"/>
              </a:ext>
            </a:extLst>
          </p:cNvPr>
          <p:cNvSpPr txBox="1"/>
          <p:nvPr/>
        </p:nvSpPr>
        <p:spPr>
          <a:xfrm>
            <a:off x="6267450" y="4953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10.0.0.0/24 – Subnet1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02A45-7BE1-49DF-AE94-53192E6C0DFB}"/>
              </a:ext>
            </a:extLst>
          </p:cNvPr>
          <p:cNvSpPr/>
          <p:nvPr/>
        </p:nvSpPr>
        <p:spPr>
          <a:xfrm>
            <a:off x="6324600" y="3646702"/>
            <a:ext cx="4543424" cy="1855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4F4D6-A800-4C78-91F1-D31E820B7C9E}"/>
              </a:ext>
            </a:extLst>
          </p:cNvPr>
          <p:cNvSpPr txBox="1"/>
          <p:nvPr/>
        </p:nvSpPr>
        <p:spPr>
          <a:xfrm>
            <a:off x="6343651" y="5534278"/>
            <a:ext cx="22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10.0.1.0/24 – Subnet2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4DD604-DCDA-40E2-81F1-C4FFB33A9E6E}"/>
              </a:ext>
            </a:extLst>
          </p:cNvPr>
          <p:cNvSpPr/>
          <p:nvPr/>
        </p:nvSpPr>
        <p:spPr>
          <a:xfrm>
            <a:off x="6696075" y="2292310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202714-064C-4424-8942-F54AA33FF945}"/>
              </a:ext>
            </a:extLst>
          </p:cNvPr>
          <p:cNvSpPr txBox="1"/>
          <p:nvPr/>
        </p:nvSpPr>
        <p:spPr>
          <a:xfrm>
            <a:off x="6486525" y="299046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10.0.0.5 –Pvt 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DFBFA4-1645-4729-B910-16221995F49B}"/>
              </a:ext>
            </a:extLst>
          </p:cNvPr>
          <p:cNvSpPr/>
          <p:nvPr/>
        </p:nvSpPr>
        <p:spPr>
          <a:xfrm>
            <a:off x="6667500" y="1186813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EAF63-D3BD-4DDE-B3AA-B33484D92D0D}"/>
              </a:ext>
            </a:extLst>
          </p:cNvPr>
          <p:cNvSpPr txBox="1"/>
          <p:nvPr/>
        </p:nvSpPr>
        <p:spPr>
          <a:xfrm>
            <a:off x="6610350" y="189526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10.0.0.4 –Pvt IP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B43EDB-2A21-4388-8B5C-EA662D8AFA79}"/>
              </a:ext>
            </a:extLst>
          </p:cNvPr>
          <p:cNvSpPr/>
          <p:nvPr/>
        </p:nvSpPr>
        <p:spPr>
          <a:xfrm>
            <a:off x="-33336" y="2228939"/>
            <a:ext cx="1576387" cy="838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8973DC75-9A8E-4527-B232-7175C374ACA2}"/>
              </a:ext>
            </a:extLst>
          </p:cNvPr>
          <p:cNvSpPr/>
          <p:nvPr/>
        </p:nvSpPr>
        <p:spPr>
          <a:xfrm>
            <a:off x="2305050" y="2228940"/>
            <a:ext cx="1095375" cy="83801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C9D45-06F1-43F0-9EE2-69BD6FDA12BC}"/>
              </a:ext>
            </a:extLst>
          </p:cNvPr>
          <p:cNvCxnSpPr>
            <a:stCxn id="17" idx="3"/>
            <a:endCxn id="10" idx="1"/>
          </p:cNvCxnSpPr>
          <p:nvPr/>
        </p:nvCxnSpPr>
        <p:spPr>
          <a:xfrm>
            <a:off x="3400425" y="2647950"/>
            <a:ext cx="3295650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0B31A4-9421-4679-9227-24098B6E8F86}"/>
              </a:ext>
            </a:extLst>
          </p:cNvPr>
          <p:cNvCxnSpPr>
            <a:stCxn id="17" idx="3"/>
            <a:endCxn id="12" idx="1"/>
          </p:cNvCxnSpPr>
          <p:nvPr/>
        </p:nvCxnSpPr>
        <p:spPr>
          <a:xfrm flipV="1">
            <a:off x="3400425" y="1554597"/>
            <a:ext cx="3267075" cy="109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AB52EF-43DC-4E56-B4CD-65EAA59B1B7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409950" y="2660094"/>
            <a:ext cx="3276600" cy="175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3B6B66-107B-4984-A60F-0D0F02BFA5F5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>
            <a:off x="1543051" y="2647949"/>
            <a:ext cx="7619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2DD909-B3C4-4931-9099-FD62560A4B1E}"/>
              </a:ext>
            </a:extLst>
          </p:cNvPr>
          <p:cNvSpPr txBox="1"/>
          <p:nvPr/>
        </p:nvSpPr>
        <p:spPr>
          <a:xfrm>
            <a:off x="1543052" y="3036628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 : 65.90.120.10</a:t>
            </a:r>
          </a:p>
          <a:p>
            <a:r>
              <a:rPr lang="en-IN" dirty="0"/>
              <a:t>DNS Name: xyz.com</a:t>
            </a:r>
          </a:p>
          <a:p>
            <a:r>
              <a:rPr lang="en-IN" dirty="0"/>
              <a:t>Internet facing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88402-3F13-4CA0-84D5-9CF0B9F1732A}"/>
              </a:ext>
            </a:extLst>
          </p:cNvPr>
          <p:cNvSpPr txBox="1"/>
          <p:nvPr/>
        </p:nvSpPr>
        <p:spPr>
          <a:xfrm>
            <a:off x="2047876" y="231686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ABAE7A-5F41-4D5D-8D6C-3E15604E008F}"/>
              </a:ext>
            </a:extLst>
          </p:cNvPr>
          <p:cNvSpPr/>
          <p:nvPr/>
        </p:nvSpPr>
        <p:spPr>
          <a:xfrm>
            <a:off x="207654" y="1737715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http://xyx.com/login.html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3DC96B-EE27-4D3E-855E-190705E23981}"/>
              </a:ext>
            </a:extLst>
          </p:cNvPr>
          <p:cNvSpPr/>
          <p:nvPr/>
        </p:nvSpPr>
        <p:spPr>
          <a:xfrm>
            <a:off x="6686550" y="4042616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EC2- Web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1A75A5-C8BF-4EB2-BE53-52C21F417828}"/>
              </a:ext>
            </a:extLst>
          </p:cNvPr>
          <p:cNvSpPr txBox="1"/>
          <p:nvPr/>
        </p:nvSpPr>
        <p:spPr>
          <a:xfrm>
            <a:off x="6762750" y="478437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10.0.1.4 –Pvt IP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45BFE92-8800-4B11-B502-A49B8C2F4206}"/>
              </a:ext>
            </a:extLst>
          </p:cNvPr>
          <p:cNvSpPr/>
          <p:nvPr/>
        </p:nvSpPr>
        <p:spPr>
          <a:xfrm>
            <a:off x="5029200" y="864632"/>
            <a:ext cx="1209675" cy="4589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Group- </a:t>
            </a:r>
          </a:p>
          <a:p>
            <a:pPr algn="ctr"/>
            <a:r>
              <a:rPr lang="en-IN" dirty="0"/>
              <a:t>Inbound rules (80, 443)</a:t>
            </a:r>
          </a:p>
          <a:p>
            <a:pPr algn="ctr"/>
            <a:r>
              <a:rPr lang="en-IN" dirty="0"/>
              <a:t>/Outbound rules</a:t>
            </a:r>
          </a:p>
        </p:txBody>
      </p:sp>
    </p:spTree>
    <p:extLst>
      <p:ext uri="{BB962C8B-B14F-4D97-AF65-F5344CB8AC3E}">
        <p14:creationId xmlns:p14="http://schemas.microsoft.com/office/powerpoint/2010/main" val="193076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A6441D-646D-4192-A5D7-274F0B186BF0}"/>
              </a:ext>
            </a:extLst>
          </p:cNvPr>
          <p:cNvSpPr/>
          <p:nvPr/>
        </p:nvSpPr>
        <p:spPr>
          <a:xfrm>
            <a:off x="2876551" y="238124"/>
            <a:ext cx="8553449" cy="56864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FE3FD-69F4-4DDF-B536-625E56FF425C}"/>
              </a:ext>
            </a:extLst>
          </p:cNvPr>
          <p:cNvSpPr txBox="1"/>
          <p:nvPr/>
        </p:nvSpPr>
        <p:spPr>
          <a:xfrm>
            <a:off x="6372225" y="6105525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 : </a:t>
            </a:r>
            <a:r>
              <a:rPr lang="en-IN" dirty="0" err="1"/>
              <a:t>SampleVPC</a:t>
            </a:r>
            <a:r>
              <a:rPr lang="en-IN" dirty="0"/>
              <a:t> (10.0.0.0/16)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60660-6E1A-414C-A289-2A3A01A1EA30}"/>
              </a:ext>
            </a:extLst>
          </p:cNvPr>
          <p:cNvSpPr/>
          <p:nvPr/>
        </p:nvSpPr>
        <p:spPr>
          <a:xfrm>
            <a:off x="6276974" y="847725"/>
            <a:ext cx="4543425" cy="2633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654F6-00DE-4614-AB01-D86D3B3A5FD3}"/>
              </a:ext>
            </a:extLst>
          </p:cNvPr>
          <p:cNvSpPr txBox="1"/>
          <p:nvPr/>
        </p:nvSpPr>
        <p:spPr>
          <a:xfrm>
            <a:off x="6267450" y="4953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10.0.0.0/24 – Subnet1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B4F19-2544-4B20-9393-EEC6153D69D0}"/>
              </a:ext>
            </a:extLst>
          </p:cNvPr>
          <p:cNvSpPr/>
          <p:nvPr/>
        </p:nvSpPr>
        <p:spPr>
          <a:xfrm>
            <a:off x="6324600" y="3646702"/>
            <a:ext cx="4543424" cy="1855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9CA75-B5AB-4339-8CC8-1305C2E5FBDD}"/>
              </a:ext>
            </a:extLst>
          </p:cNvPr>
          <p:cNvSpPr txBox="1"/>
          <p:nvPr/>
        </p:nvSpPr>
        <p:spPr>
          <a:xfrm>
            <a:off x="6343651" y="5534278"/>
            <a:ext cx="22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10.0.1.0/24 – Subnet2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E2CFA-D19D-4140-B46A-B318E80D91E6}"/>
              </a:ext>
            </a:extLst>
          </p:cNvPr>
          <p:cNvSpPr txBox="1"/>
          <p:nvPr/>
        </p:nvSpPr>
        <p:spPr>
          <a:xfrm>
            <a:off x="6610350" y="1895268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10.0.0.4 –Pvt IP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0A34BB-9156-40E4-A653-D619BC0DDF66}"/>
              </a:ext>
            </a:extLst>
          </p:cNvPr>
          <p:cNvSpPr/>
          <p:nvPr/>
        </p:nvSpPr>
        <p:spPr>
          <a:xfrm>
            <a:off x="-33336" y="2228939"/>
            <a:ext cx="1576387" cy="8380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pgAdmin</a:t>
            </a:r>
            <a:endParaRPr lang="en-IN" dirty="0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B3BEBF0-959D-4175-B974-4D3F49DB0AA8}"/>
              </a:ext>
            </a:extLst>
          </p:cNvPr>
          <p:cNvSpPr/>
          <p:nvPr/>
        </p:nvSpPr>
        <p:spPr>
          <a:xfrm>
            <a:off x="2114552" y="2228940"/>
            <a:ext cx="1285873" cy="92333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NLB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2EBC67-B07A-4EB4-B95C-74D8578B3A3A}"/>
              </a:ext>
            </a:extLst>
          </p:cNvPr>
          <p:cNvCxnSpPr>
            <a:cxnSpLocks/>
          </p:cNvCxnSpPr>
          <p:nvPr/>
        </p:nvCxnSpPr>
        <p:spPr>
          <a:xfrm>
            <a:off x="3409950" y="2660094"/>
            <a:ext cx="3352800" cy="2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2112B1-CB69-4631-8FB5-BDD76B0E8710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43051" y="2647949"/>
            <a:ext cx="571501" cy="4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68029B-DAB1-48E0-95C7-9F31F51A7806}"/>
              </a:ext>
            </a:extLst>
          </p:cNvPr>
          <p:cNvSpPr txBox="1"/>
          <p:nvPr/>
        </p:nvSpPr>
        <p:spPr>
          <a:xfrm>
            <a:off x="1543052" y="3036628"/>
            <a:ext cx="2495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Public IP : 65.90.120.10</a:t>
            </a:r>
          </a:p>
          <a:p>
            <a:r>
              <a:rPr lang="en-IN" dirty="0"/>
              <a:t>DNS Name: xyz.com</a:t>
            </a:r>
          </a:p>
          <a:p>
            <a:r>
              <a:rPr lang="en-IN" dirty="0"/>
              <a:t>Internet facing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8421C-DF03-47FD-AD9F-205562FAA1F3}"/>
              </a:ext>
            </a:extLst>
          </p:cNvPr>
          <p:cNvSpPr txBox="1"/>
          <p:nvPr/>
        </p:nvSpPr>
        <p:spPr>
          <a:xfrm>
            <a:off x="1590525" y="2316866"/>
            <a:ext cx="9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5432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836C11-4791-4B5B-80CF-F8574DC1517D}"/>
              </a:ext>
            </a:extLst>
          </p:cNvPr>
          <p:cNvSpPr/>
          <p:nvPr/>
        </p:nvSpPr>
        <p:spPr>
          <a:xfrm>
            <a:off x="207654" y="1737715"/>
            <a:ext cx="2621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http://xyx.com/login.html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38F04C-2D22-461A-B519-A4742012F85C}"/>
              </a:ext>
            </a:extLst>
          </p:cNvPr>
          <p:cNvSpPr txBox="1"/>
          <p:nvPr/>
        </p:nvSpPr>
        <p:spPr>
          <a:xfrm>
            <a:off x="6762750" y="478437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10.0.1.4 –Pvt IP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1718F8-4DEF-4C2A-AA99-0C6AAF7426C2}"/>
              </a:ext>
            </a:extLst>
          </p:cNvPr>
          <p:cNvSpPr/>
          <p:nvPr/>
        </p:nvSpPr>
        <p:spPr>
          <a:xfrm>
            <a:off x="5029200" y="864632"/>
            <a:ext cx="1209675" cy="4589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 Group- </a:t>
            </a:r>
          </a:p>
          <a:p>
            <a:pPr algn="ctr"/>
            <a:r>
              <a:rPr lang="en-IN" dirty="0"/>
              <a:t>Inbound rules (80, 443)</a:t>
            </a:r>
          </a:p>
          <a:p>
            <a:pPr algn="ctr"/>
            <a:r>
              <a:rPr lang="en-IN" dirty="0"/>
              <a:t>/Outbound rules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E7A47F5-270E-423E-8197-44AC6675CE29}"/>
              </a:ext>
            </a:extLst>
          </p:cNvPr>
          <p:cNvSpPr/>
          <p:nvPr/>
        </p:nvSpPr>
        <p:spPr>
          <a:xfrm>
            <a:off x="7077075" y="2316866"/>
            <a:ext cx="1038225" cy="9783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Postgres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83A67D-2513-40A8-943F-00AB7733B6CC}"/>
              </a:ext>
            </a:extLst>
          </p:cNvPr>
          <p:cNvSpPr txBox="1"/>
          <p:nvPr/>
        </p:nvSpPr>
        <p:spPr>
          <a:xfrm>
            <a:off x="6476849" y="2727155"/>
            <a:ext cx="9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5432</a:t>
            </a:r>
          </a:p>
        </p:txBody>
      </p:sp>
    </p:spTree>
    <p:extLst>
      <p:ext uri="{BB962C8B-B14F-4D97-AF65-F5344CB8AC3E}">
        <p14:creationId xmlns:p14="http://schemas.microsoft.com/office/powerpoint/2010/main" val="105736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D326B6-98F8-4EA7-AFA8-A43841387240}"/>
              </a:ext>
            </a:extLst>
          </p:cNvPr>
          <p:cNvSpPr/>
          <p:nvPr/>
        </p:nvSpPr>
        <p:spPr>
          <a:xfrm>
            <a:off x="2876551" y="1123950"/>
            <a:ext cx="7743824" cy="48196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B8818-89D7-4653-A695-EEFD59211B16}"/>
              </a:ext>
            </a:extLst>
          </p:cNvPr>
          <p:cNvSpPr txBox="1"/>
          <p:nvPr/>
        </p:nvSpPr>
        <p:spPr>
          <a:xfrm>
            <a:off x="6343650" y="6038850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VPC : </a:t>
            </a:r>
            <a:r>
              <a:rPr lang="en-IN" dirty="0" err="1"/>
              <a:t>SampleVPC</a:t>
            </a:r>
            <a:r>
              <a:rPr lang="en-IN" dirty="0"/>
              <a:t> (10.0.0.0/16)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D6B19-1794-4D4B-B35B-233C497C7981}"/>
              </a:ext>
            </a:extLst>
          </p:cNvPr>
          <p:cNvSpPr/>
          <p:nvPr/>
        </p:nvSpPr>
        <p:spPr>
          <a:xfrm>
            <a:off x="3333750" y="1733550"/>
            <a:ext cx="2247900" cy="385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AD439-4827-4C97-B240-DC83B721C1A9}"/>
              </a:ext>
            </a:extLst>
          </p:cNvPr>
          <p:cNvSpPr txBox="1"/>
          <p:nvPr/>
        </p:nvSpPr>
        <p:spPr>
          <a:xfrm>
            <a:off x="3324225" y="1381125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10.0.0.0/24 - Frontend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A0863-2DB4-4739-9C0E-CC63E4FC7EB9}"/>
              </a:ext>
            </a:extLst>
          </p:cNvPr>
          <p:cNvSpPr/>
          <p:nvPr/>
        </p:nvSpPr>
        <p:spPr>
          <a:xfrm>
            <a:off x="7862887" y="1750457"/>
            <a:ext cx="2247900" cy="38576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FF62D-89B7-4B41-8B60-C4684D1CCB6F}"/>
              </a:ext>
            </a:extLst>
          </p:cNvPr>
          <p:cNvSpPr txBox="1"/>
          <p:nvPr/>
        </p:nvSpPr>
        <p:spPr>
          <a:xfrm>
            <a:off x="7910511" y="1381125"/>
            <a:ext cx="224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10.0.1.0/24 - Backend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DC9150-1203-425D-8C10-4B8032DFB2A8}"/>
              </a:ext>
            </a:extLst>
          </p:cNvPr>
          <p:cNvSpPr/>
          <p:nvPr/>
        </p:nvSpPr>
        <p:spPr>
          <a:xfrm>
            <a:off x="3752850" y="3178135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instance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698A-CAEE-4DB7-9CD7-2585E6BAB464}"/>
              </a:ext>
            </a:extLst>
          </p:cNvPr>
          <p:cNvSpPr txBox="1"/>
          <p:nvPr/>
        </p:nvSpPr>
        <p:spPr>
          <a:xfrm>
            <a:off x="3543300" y="3876287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10.0.0.5 –Pvt 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8D7D2B-157B-4872-B596-D9A1487C2480}"/>
              </a:ext>
            </a:extLst>
          </p:cNvPr>
          <p:cNvSpPr/>
          <p:nvPr/>
        </p:nvSpPr>
        <p:spPr>
          <a:xfrm>
            <a:off x="3724275" y="2072638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</a:t>
            </a:r>
            <a:r>
              <a:rPr lang="en-IN" dirty="0" err="1"/>
              <a:t>intance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39AF4B-DD32-4978-A455-4A6983450107}"/>
              </a:ext>
            </a:extLst>
          </p:cNvPr>
          <p:cNvSpPr/>
          <p:nvPr/>
        </p:nvSpPr>
        <p:spPr>
          <a:xfrm>
            <a:off x="3790950" y="4416385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A9329-E1B1-41E0-B995-E355597E68A9}"/>
              </a:ext>
            </a:extLst>
          </p:cNvPr>
          <p:cNvSpPr txBox="1"/>
          <p:nvPr/>
        </p:nvSpPr>
        <p:spPr>
          <a:xfrm>
            <a:off x="3667125" y="2781093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10.0.0.4 –Pvt 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C1CA9-7E00-42AC-A546-D17A9D1E8363}"/>
              </a:ext>
            </a:extLst>
          </p:cNvPr>
          <p:cNvSpPr txBox="1"/>
          <p:nvPr/>
        </p:nvSpPr>
        <p:spPr>
          <a:xfrm>
            <a:off x="3586163" y="51350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10.0.0.6 –Pvt IP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98FCF3-BBC2-4232-A2D3-DCB82BA743AC}"/>
              </a:ext>
            </a:extLst>
          </p:cNvPr>
          <p:cNvSpPr/>
          <p:nvPr/>
        </p:nvSpPr>
        <p:spPr>
          <a:xfrm>
            <a:off x="8253412" y="2640448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instance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11B918-F688-4D5A-8E21-AA1212241414}"/>
              </a:ext>
            </a:extLst>
          </p:cNvPr>
          <p:cNvSpPr/>
          <p:nvPr/>
        </p:nvSpPr>
        <p:spPr>
          <a:xfrm>
            <a:off x="8301035" y="3985615"/>
            <a:ext cx="1466850" cy="7355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EC2 instance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E454F-BF82-4751-AAB5-A9BAAFE29E6D}"/>
              </a:ext>
            </a:extLst>
          </p:cNvPr>
          <p:cNvSpPr txBox="1"/>
          <p:nvPr/>
        </p:nvSpPr>
        <p:spPr>
          <a:xfrm>
            <a:off x="8253412" y="339446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10.0.1.4 –Pvt 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48AED-3FEB-42FB-A75D-966270ACBB50}"/>
              </a:ext>
            </a:extLst>
          </p:cNvPr>
          <p:cNvSpPr txBox="1"/>
          <p:nvPr/>
        </p:nvSpPr>
        <p:spPr>
          <a:xfrm>
            <a:off x="8301035" y="474559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10.0.1.5 –Pvt IP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7EAAA5-7F5F-4EC5-BACA-C41D70DF0DAF}"/>
              </a:ext>
            </a:extLst>
          </p:cNvPr>
          <p:cNvSpPr/>
          <p:nvPr/>
        </p:nvSpPr>
        <p:spPr>
          <a:xfrm>
            <a:off x="257175" y="685800"/>
            <a:ext cx="485775" cy="4381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DA5A23-B82A-4A4A-8E4D-CD79D6FBF284}"/>
              </a:ext>
            </a:extLst>
          </p:cNvPr>
          <p:cNvSpPr txBox="1"/>
          <p:nvPr/>
        </p:nvSpPr>
        <p:spPr>
          <a:xfrm>
            <a:off x="857250" y="77152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Product SVC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D1351F-B3D3-4B53-8A1D-E6C2BEFF0157}"/>
              </a:ext>
            </a:extLst>
          </p:cNvPr>
          <p:cNvSpPr/>
          <p:nvPr/>
        </p:nvSpPr>
        <p:spPr>
          <a:xfrm>
            <a:off x="276228" y="1390650"/>
            <a:ext cx="485775" cy="4381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2B764F-562C-447E-8DB3-09B78138ACBD}"/>
              </a:ext>
            </a:extLst>
          </p:cNvPr>
          <p:cNvSpPr txBox="1"/>
          <p:nvPr/>
        </p:nvSpPr>
        <p:spPr>
          <a:xfrm>
            <a:off x="876303" y="1476375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Basket SVC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10324F-3C0F-4CF9-89A6-FB09A1287AFA}"/>
              </a:ext>
            </a:extLst>
          </p:cNvPr>
          <p:cNvSpPr/>
          <p:nvPr/>
        </p:nvSpPr>
        <p:spPr>
          <a:xfrm>
            <a:off x="295275" y="2164318"/>
            <a:ext cx="4857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D1CB61-8267-43CF-80B8-6A7648B96CB9}"/>
              </a:ext>
            </a:extLst>
          </p:cNvPr>
          <p:cNvSpPr txBox="1"/>
          <p:nvPr/>
        </p:nvSpPr>
        <p:spPr>
          <a:xfrm>
            <a:off x="895350" y="225004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SVC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7A158F-DE9F-4CF4-82E6-5A4757F45E62}"/>
              </a:ext>
            </a:extLst>
          </p:cNvPr>
          <p:cNvSpPr/>
          <p:nvPr/>
        </p:nvSpPr>
        <p:spPr>
          <a:xfrm>
            <a:off x="304801" y="2880034"/>
            <a:ext cx="485775" cy="4381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00C532-2591-47F6-8006-43DC47BDF282}"/>
              </a:ext>
            </a:extLst>
          </p:cNvPr>
          <p:cNvSpPr txBox="1"/>
          <p:nvPr/>
        </p:nvSpPr>
        <p:spPr>
          <a:xfrm>
            <a:off x="904876" y="296575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Identity SVC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5DF52C-A9F3-408B-A35A-04A381A5A23D}"/>
              </a:ext>
            </a:extLst>
          </p:cNvPr>
          <p:cNvSpPr/>
          <p:nvPr/>
        </p:nvSpPr>
        <p:spPr>
          <a:xfrm>
            <a:off x="309564" y="3734603"/>
            <a:ext cx="485775" cy="4381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5E967E-8154-41DE-9B0A-0D71DC79267B}"/>
              </a:ext>
            </a:extLst>
          </p:cNvPr>
          <p:cNvSpPr txBox="1"/>
          <p:nvPr/>
        </p:nvSpPr>
        <p:spPr>
          <a:xfrm>
            <a:off x="909639" y="382032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SVC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AAEEE0-F1F2-4819-ABDA-3B3D7BD620AF}"/>
              </a:ext>
            </a:extLst>
          </p:cNvPr>
          <p:cNvSpPr txBox="1"/>
          <p:nvPr/>
        </p:nvSpPr>
        <p:spPr>
          <a:xfrm>
            <a:off x="1" y="48387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JSON/YAML (Task </a:t>
            </a:r>
            <a:r>
              <a:rPr lang="en-IN" dirty="0" err="1"/>
              <a:t>Defenition</a:t>
            </a:r>
            <a:r>
              <a:rPr lang="en-IN" dirty="0"/>
              <a:t>)</a:t>
            </a:r>
          </a:p>
          <a:p>
            <a:r>
              <a:rPr lang="en-IN" dirty="0"/>
              <a:t>Svc Name: order</a:t>
            </a:r>
          </a:p>
          <a:p>
            <a:r>
              <a:rPr lang="en-IN" dirty="0"/>
              <a:t>Image: sonusathyadas/order</a:t>
            </a:r>
          </a:p>
          <a:p>
            <a:r>
              <a:rPr lang="en-IN" dirty="0"/>
              <a:t>No of instance: 2</a:t>
            </a:r>
          </a:p>
          <a:p>
            <a:r>
              <a:rPr lang="en-IN" dirty="0"/>
              <a:t>Port no: 8060- &gt; 80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589E724-4FCC-46F1-8F5D-3691651C65AB}"/>
              </a:ext>
            </a:extLst>
          </p:cNvPr>
          <p:cNvSpPr/>
          <p:nvPr/>
        </p:nvSpPr>
        <p:spPr>
          <a:xfrm>
            <a:off x="8343899" y="2712275"/>
            <a:ext cx="304801" cy="253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258FB8-A911-479B-9591-4DE4B33B8226}"/>
              </a:ext>
            </a:extLst>
          </p:cNvPr>
          <p:cNvSpPr/>
          <p:nvPr/>
        </p:nvSpPr>
        <p:spPr>
          <a:xfrm>
            <a:off x="4862511" y="3569719"/>
            <a:ext cx="304801" cy="253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5A22BB-07E6-4568-B6A9-F93D4A39B4F5}"/>
              </a:ext>
            </a:extLst>
          </p:cNvPr>
          <p:cNvSpPr/>
          <p:nvPr/>
        </p:nvSpPr>
        <p:spPr>
          <a:xfrm>
            <a:off x="4843461" y="4844739"/>
            <a:ext cx="304801" cy="253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2248B8-ADD7-4245-A891-4FC30EFC59B6}"/>
              </a:ext>
            </a:extLst>
          </p:cNvPr>
          <p:cNvSpPr/>
          <p:nvPr/>
        </p:nvSpPr>
        <p:spPr>
          <a:xfrm>
            <a:off x="3795711" y="2126830"/>
            <a:ext cx="338139" cy="33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638FBE-A739-4460-8C3D-3AD1DFC337BE}"/>
              </a:ext>
            </a:extLst>
          </p:cNvPr>
          <p:cNvSpPr/>
          <p:nvPr/>
        </p:nvSpPr>
        <p:spPr>
          <a:xfrm>
            <a:off x="9286873" y="2967821"/>
            <a:ext cx="338139" cy="3320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805665-5BC6-4504-812A-62AA089D8A5C}"/>
              </a:ext>
            </a:extLst>
          </p:cNvPr>
          <p:cNvSpPr/>
          <p:nvPr/>
        </p:nvSpPr>
        <p:spPr>
          <a:xfrm>
            <a:off x="8343899" y="4080823"/>
            <a:ext cx="304801" cy="3292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F2D9082-0972-43D0-BA8C-D61BDA42956E}"/>
              </a:ext>
            </a:extLst>
          </p:cNvPr>
          <p:cNvSpPr/>
          <p:nvPr/>
        </p:nvSpPr>
        <p:spPr>
          <a:xfrm>
            <a:off x="3829049" y="3242974"/>
            <a:ext cx="304801" cy="32925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Top Corners Rounded 55">
            <a:extLst>
              <a:ext uri="{FF2B5EF4-FFF2-40B4-BE49-F238E27FC236}">
                <a16:creationId xmlns:a16="http://schemas.microsoft.com/office/drawing/2014/main" id="{AC9708B0-DB47-4159-BE47-64C8E7DC8BEC}"/>
              </a:ext>
            </a:extLst>
          </p:cNvPr>
          <p:cNvSpPr/>
          <p:nvPr/>
        </p:nvSpPr>
        <p:spPr>
          <a:xfrm>
            <a:off x="5831678" y="3330520"/>
            <a:ext cx="1719266" cy="6759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Orchestrator</a:t>
            </a:r>
          </a:p>
          <a:p>
            <a:pPr algn="ctr"/>
            <a:r>
              <a:rPr lang="en-IN" dirty="0"/>
              <a:t>ECS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4DDB213-09E7-4A7E-B956-5C236FFA1C56}"/>
              </a:ext>
            </a:extLst>
          </p:cNvPr>
          <p:cNvSpPr/>
          <p:nvPr/>
        </p:nvSpPr>
        <p:spPr>
          <a:xfrm>
            <a:off x="9315449" y="4410074"/>
            <a:ext cx="304801" cy="2534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CE301E5D-2579-43C9-ABFE-DA2BF00A5F23}"/>
              </a:ext>
            </a:extLst>
          </p:cNvPr>
          <p:cNvSpPr/>
          <p:nvPr/>
        </p:nvSpPr>
        <p:spPr>
          <a:xfrm>
            <a:off x="6038849" y="1609725"/>
            <a:ext cx="1433513" cy="830697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330A7B-B0AD-4FC9-8CA9-F691577E6FC5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6594873" y="200025"/>
            <a:ext cx="160733" cy="140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2042CFB-1576-4479-BDE2-1F895E94D01A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075038" y="2440422"/>
            <a:ext cx="1680568" cy="1238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6C0286-0AF0-4BDB-8BC3-900E5D402D6D}"/>
              </a:ext>
            </a:extLst>
          </p:cNvPr>
          <p:cNvCxnSpPr>
            <a:endCxn id="48" idx="3"/>
          </p:cNvCxnSpPr>
          <p:nvPr/>
        </p:nvCxnSpPr>
        <p:spPr>
          <a:xfrm>
            <a:off x="6643686" y="2458912"/>
            <a:ext cx="1744850" cy="469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A210F19-4A45-4523-BBB2-835C99F15337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6755606" y="2440422"/>
            <a:ext cx="2758082" cy="209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E9FC17-9C36-4245-80CB-C68C1A7EA05E}"/>
              </a:ext>
            </a:extLst>
          </p:cNvPr>
          <p:cNvCxnSpPr>
            <a:cxnSpLocks/>
            <a:stCxn id="68" idx="2"/>
            <a:endCxn id="50" idx="1"/>
          </p:cNvCxnSpPr>
          <p:nvPr/>
        </p:nvCxnSpPr>
        <p:spPr>
          <a:xfrm flipH="1">
            <a:off x="4888098" y="2440422"/>
            <a:ext cx="1867508" cy="2441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Diamond 79">
            <a:extLst>
              <a:ext uri="{FF2B5EF4-FFF2-40B4-BE49-F238E27FC236}">
                <a16:creationId xmlns:a16="http://schemas.microsoft.com/office/drawing/2014/main" id="{113EAB23-CA52-457E-B65C-5D0424A20703}"/>
              </a:ext>
            </a:extLst>
          </p:cNvPr>
          <p:cNvSpPr/>
          <p:nvPr/>
        </p:nvSpPr>
        <p:spPr>
          <a:xfrm>
            <a:off x="4944666" y="1084670"/>
            <a:ext cx="1196577" cy="830697"/>
          </a:xfrm>
          <a:prstGeom prst="diamon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4BFBFCC-6D28-4C90-B5A9-6633EB639A93}"/>
              </a:ext>
            </a:extLst>
          </p:cNvPr>
          <p:cNvCxnSpPr>
            <a:stCxn id="80" idx="2"/>
            <a:endCxn id="51" idx="6"/>
          </p:cNvCxnSpPr>
          <p:nvPr/>
        </p:nvCxnSpPr>
        <p:spPr>
          <a:xfrm flipH="1">
            <a:off x="4133850" y="1915367"/>
            <a:ext cx="1409105" cy="3775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F27298-6D4D-414F-BFDF-2AF25897C154}"/>
              </a:ext>
            </a:extLst>
          </p:cNvPr>
          <p:cNvCxnSpPr/>
          <p:nvPr/>
        </p:nvCxnSpPr>
        <p:spPr>
          <a:xfrm>
            <a:off x="5581649" y="1932679"/>
            <a:ext cx="3932039" cy="11923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A652D413-A0ED-4550-87D7-A4CA7C730F4C}"/>
              </a:ext>
            </a:extLst>
          </p:cNvPr>
          <p:cNvSpPr/>
          <p:nvPr/>
        </p:nvSpPr>
        <p:spPr>
          <a:xfrm>
            <a:off x="7353300" y="1381125"/>
            <a:ext cx="1295400" cy="88137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1B937FB-A1B2-49B5-B336-10D056E21930}"/>
              </a:ext>
            </a:extLst>
          </p:cNvPr>
          <p:cNvCxnSpPr>
            <a:stCxn id="85" idx="2"/>
          </p:cNvCxnSpPr>
          <p:nvPr/>
        </p:nvCxnSpPr>
        <p:spPr>
          <a:xfrm>
            <a:off x="8001000" y="2262498"/>
            <a:ext cx="460175" cy="198312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CB2DBD9-B47C-4E23-A79D-0B3FEA80D7C6}"/>
              </a:ext>
            </a:extLst>
          </p:cNvPr>
          <p:cNvCxnSpPr>
            <a:stCxn id="85" idx="2"/>
            <a:endCxn id="54" idx="6"/>
          </p:cNvCxnSpPr>
          <p:nvPr/>
        </p:nvCxnSpPr>
        <p:spPr>
          <a:xfrm flipH="1">
            <a:off x="4133850" y="2262498"/>
            <a:ext cx="3867150" cy="114510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12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1992ED-D748-430E-8677-5B88D7054621}"/>
              </a:ext>
            </a:extLst>
          </p:cNvPr>
          <p:cNvSpPr/>
          <p:nvPr/>
        </p:nvSpPr>
        <p:spPr>
          <a:xfrm>
            <a:off x="9563100" y="590550"/>
            <a:ext cx="1885950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65B368-25C4-4152-A64D-3BBC21423C11}"/>
              </a:ext>
            </a:extLst>
          </p:cNvPr>
          <p:cNvSpPr/>
          <p:nvPr/>
        </p:nvSpPr>
        <p:spPr>
          <a:xfrm>
            <a:off x="9563100" y="2814637"/>
            <a:ext cx="18859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8F1A0-4E57-4AFD-8855-876FFCCC3959}"/>
              </a:ext>
            </a:extLst>
          </p:cNvPr>
          <p:cNvSpPr/>
          <p:nvPr/>
        </p:nvSpPr>
        <p:spPr>
          <a:xfrm>
            <a:off x="9639300" y="5057775"/>
            <a:ext cx="188595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75C439-E1A3-41D4-BBB6-71DC00A37927}"/>
              </a:ext>
            </a:extLst>
          </p:cNvPr>
          <p:cNvSpPr/>
          <p:nvPr/>
        </p:nvSpPr>
        <p:spPr>
          <a:xfrm>
            <a:off x="533400" y="3095625"/>
            <a:ext cx="1600200" cy="9239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369BBB-26B3-41CA-8F83-6C06236CFB84}"/>
              </a:ext>
            </a:extLst>
          </p:cNvPr>
          <p:cNvSpPr/>
          <p:nvPr/>
        </p:nvSpPr>
        <p:spPr>
          <a:xfrm>
            <a:off x="2924175" y="2486025"/>
            <a:ext cx="1228725" cy="2105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C6A920-98C6-43D9-A3ED-578DFB29C45E}"/>
              </a:ext>
            </a:extLst>
          </p:cNvPr>
          <p:cNvCxnSpPr>
            <a:stCxn id="7" idx="6"/>
            <a:endCxn id="8" idx="1"/>
          </p:cNvCxnSpPr>
          <p:nvPr/>
        </p:nvCxnSpPr>
        <p:spPr>
          <a:xfrm flipV="1">
            <a:off x="2133600" y="3538538"/>
            <a:ext cx="7905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50C3F-3B5B-4C54-9E61-E4A37CE4943B}"/>
              </a:ext>
            </a:extLst>
          </p:cNvPr>
          <p:cNvCxnSpPr>
            <a:stCxn id="8" idx="3"/>
          </p:cNvCxnSpPr>
          <p:nvPr/>
        </p:nvCxnSpPr>
        <p:spPr>
          <a:xfrm>
            <a:off x="4152900" y="3538538"/>
            <a:ext cx="79057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373DF-4E27-4EA7-B5DA-19332EBD5346}"/>
              </a:ext>
            </a:extLst>
          </p:cNvPr>
          <p:cNvCxnSpPr>
            <a:endCxn id="4" idx="1"/>
          </p:cNvCxnSpPr>
          <p:nvPr/>
        </p:nvCxnSpPr>
        <p:spPr>
          <a:xfrm flipV="1">
            <a:off x="4943475" y="1081088"/>
            <a:ext cx="4619625" cy="247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A05E6E-E376-4213-955E-03DA1C539E4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943475" y="3328987"/>
            <a:ext cx="4619625" cy="247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72F96E-D87C-4C85-B133-C678AC60C79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43475" y="3557588"/>
            <a:ext cx="4695825" cy="201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EB87853-AFED-4D75-AF36-8EEED4A51ACF}"/>
              </a:ext>
            </a:extLst>
          </p:cNvPr>
          <p:cNvSpPr/>
          <p:nvPr/>
        </p:nvSpPr>
        <p:spPr>
          <a:xfrm>
            <a:off x="6357938" y="2012156"/>
            <a:ext cx="89535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F0235F-4670-4942-8C9B-60C6711E74AE}"/>
              </a:ext>
            </a:extLst>
          </p:cNvPr>
          <p:cNvSpPr/>
          <p:nvPr/>
        </p:nvSpPr>
        <p:spPr>
          <a:xfrm>
            <a:off x="7960519" y="1135855"/>
            <a:ext cx="89535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99CB-6200-40C6-AD9D-3CF1199D8539}"/>
              </a:ext>
            </a:extLst>
          </p:cNvPr>
          <p:cNvSpPr/>
          <p:nvPr/>
        </p:nvSpPr>
        <p:spPr>
          <a:xfrm>
            <a:off x="7824788" y="2805112"/>
            <a:ext cx="89535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C62EA0-52EC-43AF-A579-0BEF95E3231D}"/>
              </a:ext>
            </a:extLst>
          </p:cNvPr>
          <p:cNvSpPr/>
          <p:nvPr/>
        </p:nvSpPr>
        <p:spPr>
          <a:xfrm>
            <a:off x="6643688" y="3967162"/>
            <a:ext cx="895350" cy="1214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M5</a:t>
            </a:r>
          </a:p>
        </p:txBody>
      </p:sp>
    </p:spTree>
    <p:extLst>
      <p:ext uri="{BB962C8B-B14F-4D97-AF65-F5344CB8AC3E}">
        <p14:creationId xmlns:p14="http://schemas.microsoft.com/office/powerpoint/2010/main" val="36047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9F8FE-5DC7-446E-9216-35BF8F549733}"/>
              </a:ext>
            </a:extLst>
          </p:cNvPr>
          <p:cNvSpPr/>
          <p:nvPr/>
        </p:nvSpPr>
        <p:spPr>
          <a:xfrm>
            <a:off x="5591175" y="342900"/>
            <a:ext cx="6248400" cy="63722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0471A-7B9D-429D-A68F-2885CFD13B72}"/>
              </a:ext>
            </a:extLst>
          </p:cNvPr>
          <p:cNvSpPr/>
          <p:nvPr/>
        </p:nvSpPr>
        <p:spPr>
          <a:xfrm>
            <a:off x="7324725" y="771524"/>
            <a:ext cx="1800226" cy="1038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C18EFC-18A0-4CEF-9CBE-62877AB42CF7}"/>
              </a:ext>
            </a:extLst>
          </p:cNvPr>
          <p:cNvSpPr/>
          <p:nvPr/>
        </p:nvSpPr>
        <p:spPr>
          <a:xfrm>
            <a:off x="7591425" y="971550"/>
            <a:ext cx="135255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D7D674-35E6-45EE-AC6E-3E859CAF2681}"/>
              </a:ext>
            </a:extLst>
          </p:cNvPr>
          <p:cNvSpPr/>
          <p:nvPr/>
        </p:nvSpPr>
        <p:spPr>
          <a:xfrm>
            <a:off x="714375" y="3114675"/>
            <a:ext cx="16954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7395B-AA22-4B35-975B-8DEC54C3A434}"/>
              </a:ext>
            </a:extLst>
          </p:cNvPr>
          <p:cNvSpPr/>
          <p:nvPr/>
        </p:nvSpPr>
        <p:spPr>
          <a:xfrm>
            <a:off x="714375" y="1735931"/>
            <a:ext cx="16954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F77EAD-3310-4FA6-A5E0-7F0FB638AD16}"/>
              </a:ext>
            </a:extLst>
          </p:cNvPr>
          <p:cNvSpPr/>
          <p:nvPr/>
        </p:nvSpPr>
        <p:spPr>
          <a:xfrm>
            <a:off x="761999" y="4914900"/>
            <a:ext cx="1695450" cy="8953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6A5B1-ECA2-4B0F-8C96-9BEE32CE362F}"/>
              </a:ext>
            </a:extLst>
          </p:cNvPr>
          <p:cNvSpPr/>
          <p:nvPr/>
        </p:nvSpPr>
        <p:spPr>
          <a:xfrm>
            <a:off x="7324725" y="2369344"/>
            <a:ext cx="1800226" cy="1038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B80DAD-F566-4031-A03E-084D2A7A2D7F}"/>
              </a:ext>
            </a:extLst>
          </p:cNvPr>
          <p:cNvSpPr/>
          <p:nvPr/>
        </p:nvSpPr>
        <p:spPr>
          <a:xfrm>
            <a:off x="7591425" y="2569370"/>
            <a:ext cx="135255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EA2879-3360-41C7-9777-22EC2262A2DB}"/>
              </a:ext>
            </a:extLst>
          </p:cNvPr>
          <p:cNvSpPr/>
          <p:nvPr/>
        </p:nvSpPr>
        <p:spPr>
          <a:xfrm>
            <a:off x="10296524" y="3562350"/>
            <a:ext cx="1466851" cy="5429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Cache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87EBF8-7C16-448F-A665-38EA832097B8}"/>
              </a:ext>
            </a:extLst>
          </p:cNvPr>
          <p:cNvCxnSpPr>
            <a:cxnSpLocks/>
            <a:stCxn id="18" idx="6"/>
            <a:endCxn id="19" idx="1"/>
          </p:cNvCxnSpPr>
          <p:nvPr/>
        </p:nvCxnSpPr>
        <p:spPr>
          <a:xfrm>
            <a:off x="8943975" y="2936083"/>
            <a:ext cx="1352549" cy="89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E0E89B-DBD8-440E-8F83-889250A2F8D9}"/>
              </a:ext>
            </a:extLst>
          </p:cNvPr>
          <p:cNvSpPr/>
          <p:nvPr/>
        </p:nvSpPr>
        <p:spPr>
          <a:xfrm>
            <a:off x="7334249" y="4023121"/>
            <a:ext cx="1790701" cy="1038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444C19-432D-41E4-B20D-B120C74582CE}"/>
              </a:ext>
            </a:extLst>
          </p:cNvPr>
          <p:cNvSpPr/>
          <p:nvPr/>
        </p:nvSpPr>
        <p:spPr>
          <a:xfrm>
            <a:off x="7600950" y="4223147"/>
            <a:ext cx="135255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AEDCC-D7BD-4EA1-91AF-258B7CDB3E99}"/>
              </a:ext>
            </a:extLst>
          </p:cNvPr>
          <p:cNvSpPr/>
          <p:nvPr/>
        </p:nvSpPr>
        <p:spPr>
          <a:xfrm>
            <a:off x="7334249" y="5476875"/>
            <a:ext cx="1790701" cy="1038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322E4-1EB7-42A3-9BF6-87ABC91289C2}"/>
              </a:ext>
            </a:extLst>
          </p:cNvPr>
          <p:cNvSpPr/>
          <p:nvPr/>
        </p:nvSpPr>
        <p:spPr>
          <a:xfrm>
            <a:off x="7600950" y="5676901"/>
            <a:ext cx="1352550" cy="733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 4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A617838-C760-4683-94E2-1B5151114328}"/>
              </a:ext>
            </a:extLst>
          </p:cNvPr>
          <p:cNvSpPr/>
          <p:nvPr/>
        </p:nvSpPr>
        <p:spPr>
          <a:xfrm>
            <a:off x="5019675" y="3207545"/>
            <a:ext cx="1228723" cy="111085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1B24CF-E824-43BE-88C9-F4B72BD0E9E8}"/>
              </a:ext>
            </a:extLst>
          </p:cNvPr>
          <p:cNvCxnSpPr>
            <a:stCxn id="12" idx="6"/>
            <a:endCxn id="35" idx="1"/>
          </p:cNvCxnSpPr>
          <p:nvPr/>
        </p:nvCxnSpPr>
        <p:spPr>
          <a:xfrm>
            <a:off x="2409825" y="3562350"/>
            <a:ext cx="2609850" cy="200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4CE99-40F6-4183-8DD6-FF3BE471C492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6248398" y="1290637"/>
            <a:ext cx="1076327" cy="247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25B61A-1182-4810-B669-7B7F5A9EE3D8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6248398" y="3762971"/>
            <a:ext cx="1085851" cy="779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625FFC-F8FA-4E7B-9980-97E52D4B139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57923" y="2888457"/>
            <a:ext cx="1066802" cy="92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7537B3-DDE9-4145-9D3A-402FFD071B4B}"/>
              </a:ext>
            </a:extLst>
          </p:cNvPr>
          <p:cNvCxnSpPr>
            <a:stCxn id="15" idx="6"/>
            <a:endCxn id="35" idx="1"/>
          </p:cNvCxnSpPr>
          <p:nvPr/>
        </p:nvCxnSpPr>
        <p:spPr>
          <a:xfrm>
            <a:off x="2409825" y="2183606"/>
            <a:ext cx="2609850" cy="157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E6086E-901A-4A8A-B838-ACDFB1103939}"/>
              </a:ext>
            </a:extLst>
          </p:cNvPr>
          <p:cNvCxnSpPr>
            <a:stCxn id="16" idx="6"/>
            <a:endCxn id="35" idx="1"/>
          </p:cNvCxnSpPr>
          <p:nvPr/>
        </p:nvCxnSpPr>
        <p:spPr>
          <a:xfrm flipV="1">
            <a:off x="2457449" y="3762971"/>
            <a:ext cx="2562226" cy="159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792DFB-3B39-45DC-978B-A19C98A2AF53}"/>
              </a:ext>
            </a:extLst>
          </p:cNvPr>
          <p:cNvCxnSpPr>
            <a:cxnSpLocks/>
            <a:stCxn id="35" idx="3"/>
            <a:endCxn id="25" idx="1"/>
          </p:cNvCxnSpPr>
          <p:nvPr/>
        </p:nvCxnSpPr>
        <p:spPr>
          <a:xfrm>
            <a:off x="6248398" y="3762971"/>
            <a:ext cx="1085851" cy="223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AB6295-AC5C-417C-895A-62DF786EE7B3}"/>
              </a:ext>
            </a:extLst>
          </p:cNvPr>
          <p:cNvCxnSpPr>
            <a:endCxn id="35" idx="1"/>
          </p:cNvCxnSpPr>
          <p:nvPr/>
        </p:nvCxnSpPr>
        <p:spPr>
          <a:xfrm>
            <a:off x="2409825" y="3762971"/>
            <a:ext cx="26098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F91B14-322E-4D2D-9263-501176EBB665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248398" y="1844279"/>
            <a:ext cx="1114428" cy="1918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DFB1EB-1739-4CFA-A840-9A13C055A7BE}"/>
              </a:ext>
            </a:extLst>
          </p:cNvPr>
          <p:cNvCxnSpPr>
            <a:stCxn id="6" idx="6"/>
          </p:cNvCxnSpPr>
          <p:nvPr/>
        </p:nvCxnSpPr>
        <p:spPr>
          <a:xfrm>
            <a:off x="8943975" y="1338263"/>
            <a:ext cx="1352550" cy="2290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45DA3D-5861-4AE9-A1FA-556824196CDC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 flipV="1">
            <a:off x="8953500" y="3833813"/>
            <a:ext cx="1343024" cy="75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CDAD9E3-8282-4788-BBC1-890764D6B76B}"/>
              </a:ext>
            </a:extLst>
          </p:cNvPr>
          <p:cNvCxnSpPr>
            <a:stCxn id="26" idx="6"/>
          </p:cNvCxnSpPr>
          <p:nvPr/>
        </p:nvCxnSpPr>
        <p:spPr>
          <a:xfrm flipV="1">
            <a:off x="8953500" y="4010025"/>
            <a:ext cx="1343025" cy="203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44924ED-B4E3-49C9-97CB-3B776A9F75DD}"/>
              </a:ext>
            </a:extLst>
          </p:cNvPr>
          <p:cNvSpPr txBox="1"/>
          <p:nvPr/>
        </p:nvSpPr>
        <p:spPr>
          <a:xfrm>
            <a:off x="10439399" y="2616100"/>
            <a:ext cx="143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SqlServer</a:t>
            </a:r>
          </a:p>
          <a:p>
            <a:r>
              <a:rPr lang="en-IN" dirty="0"/>
              <a:t>Redis Cache</a:t>
            </a:r>
          </a:p>
          <a:p>
            <a:r>
              <a:rPr lang="en-IN" dirty="0" err="1"/>
              <a:t>NCache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2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F7BF224-7D67-46FE-BAB8-D0E08ECA9754}"/>
              </a:ext>
            </a:extLst>
          </p:cNvPr>
          <p:cNvSpPr/>
          <p:nvPr/>
        </p:nvSpPr>
        <p:spPr>
          <a:xfrm>
            <a:off x="647701" y="3088481"/>
            <a:ext cx="1523999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Android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F5DEFE-BD3A-4C94-B7BC-A9A91854AD7B}"/>
              </a:ext>
            </a:extLst>
          </p:cNvPr>
          <p:cNvSpPr/>
          <p:nvPr/>
        </p:nvSpPr>
        <p:spPr>
          <a:xfrm>
            <a:off x="1000125" y="4983956"/>
            <a:ext cx="126682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MVC 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DEAB12-1A98-426C-9C25-461980A2D3E4}"/>
              </a:ext>
            </a:extLst>
          </p:cNvPr>
          <p:cNvSpPr/>
          <p:nvPr/>
        </p:nvSpPr>
        <p:spPr>
          <a:xfrm>
            <a:off x="742951" y="1035844"/>
            <a:ext cx="15240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E25EF3-397F-4811-90AC-256D9EFFBB16}"/>
              </a:ext>
            </a:extLst>
          </p:cNvPr>
          <p:cNvSpPr/>
          <p:nvPr/>
        </p:nvSpPr>
        <p:spPr>
          <a:xfrm>
            <a:off x="9648825" y="3088481"/>
            <a:ext cx="2314575" cy="122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service</a:t>
            </a:r>
          </a:p>
          <a:p>
            <a:pPr algn="ctr"/>
            <a:r>
              <a:rPr lang="en-IN" dirty="0"/>
              <a:t>Product </a:t>
            </a:r>
          </a:p>
          <a:p>
            <a:pPr algn="ctr"/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2ECF34-CF9C-4D5B-9A32-C5F040B01350}"/>
              </a:ext>
            </a:extLst>
          </p:cNvPr>
          <p:cNvCxnSpPr>
            <a:stCxn id="6" idx="6"/>
            <a:endCxn id="7" idx="1"/>
          </p:cNvCxnSpPr>
          <p:nvPr/>
        </p:nvCxnSpPr>
        <p:spPr>
          <a:xfrm>
            <a:off x="2266951" y="1454944"/>
            <a:ext cx="7381874" cy="224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BD6A73-DA66-4383-9114-352C87819E88}"/>
              </a:ext>
            </a:extLst>
          </p:cNvPr>
          <p:cNvCxnSpPr/>
          <p:nvPr/>
        </p:nvCxnSpPr>
        <p:spPr>
          <a:xfrm flipH="1" flipV="1">
            <a:off x="2266950" y="1323975"/>
            <a:ext cx="7381875" cy="210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9E0412-FA4E-412A-9550-E5E863DAB51E}"/>
              </a:ext>
            </a:extLst>
          </p:cNvPr>
          <p:cNvSpPr txBox="1"/>
          <p:nvPr/>
        </p:nvSpPr>
        <p:spPr>
          <a:xfrm>
            <a:off x="5353050" y="1813799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B7F22-A76F-4ECA-A2E5-97079E7F391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2171700" y="3507581"/>
            <a:ext cx="7477125" cy="19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5FD226-EF3F-4123-B281-E9A0354F959B}"/>
              </a:ext>
            </a:extLst>
          </p:cNvPr>
          <p:cNvCxnSpPr/>
          <p:nvPr/>
        </p:nvCxnSpPr>
        <p:spPr>
          <a:xfrm flipH="1" flipV="1">
            <a:off x="2219325" y="3790950"/>
            <a:ext cx="742950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D9428-36EC-40CA-9327-21396F9AC395}"/>
              </a:ext>
            </a:extLst>
          </p:cNvPr>
          <p:cNvSpPr txBox="1"/>
          <p:nvPr/>
        </p:nvSpPr>
        <p:spPr>
          <a:xfrm>
            <a:off x="4362450" y="406050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XML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B2783D-7208-44B0-9BE7-12A44FE2D5C5}"/>
              </a:ext>
            </a:extLst>
          </p:cNvPr>
          <p:cNvCxnSpPr>
            <a:stCxn id="5" idx="6"/>
          </p:cNvCxnSpPr>
          <p:nvPr/>
        </p:nvCxnSpPr>
        <p:spPr>
          <a:xfrm flipV="1">
            <a:off x="2266950" y="4057650"/>
            <a:ext cx="7381875" cy="134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7A53EB-F91A-4D02-B160-08BC22F459A7}"/>
              </a:ext>
            </a:extLst>
          </p:cNvPr>
          <p:cNvCxnSpPr/>
          <p:nvPr/>
        </p:nvCxnSpPr>
        <p:spPr>
          <a:xfrm flipH="1">
            <a:off x="2266950" y="4314825"/>
            <a:ext cx="7429500" cy="135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BEF2003-F459-4906-8C06-E4FEB01C01CF}"/>
              </a:ext>
            </a:extLst>
          </p:cNvPr>
          <p:cNvSpPr txBox="1"/>
          <p:nvPr/>
        </p:nvSpPr>
        <p:spPr>
          <a:xfrm>
            <a:off x="5219700" y="531566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E939A0-545E-4B5E-8788-BB5778C32C84}"/>
              </a:ext>
            </a:extLst>
          </p:cNvPr>
          <p:cNvSpPr txBox="1"/>
          <p:nvPr/>
        </p:nvSpPr>
        <p:spPr>
          <a:xfrm>
            <a:off x="1133475" y="1943100"/>
            <a:ext cx="3343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Content-Type:application</a:t>
            </a:r>
            <a:r>
              <a:rPr lang="en-IN" dirty="0"/>
              <a:t>/json</a:t>
            </a:r>
          </a:p>
          <a:p>
            <a:r>
              <a:rPr lang="en-IN" dirty="0"/>
              <a:t>Accept: application/json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7992F5-AC90-4743-96CF-8D5258C004BE}"/>
              </a:ext>
            </a:extLst>
          </p:cNvPr>
          <p:cNvSpPr txBox="1"/>
          <p:nvPr/>
        </p:nvSpPr>
        <p:spPr>
          <a:xfrm>
            <a:off x="500062" y="3989784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Content-Type:application</a:t>
            </a:r>
            <a:r>
              <a:rPr lang="en-IN" dirty="0"/>
              <a:t>/json</a:t>
            </a:r>
          </a:p>
          <a:p>
            <a:r>
              <a:rPr lang="en-IN" dirty="0"/>
              <a:t>Accept: text/xml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C40AD3-9829-4422-849F-FBA9835D1238}"/>
              </a:ext>
            </a:extLst>
          </p:cNvPr>
          <p:cNvSpPr txBox="1"/>
          <p:nvPr/>
        </p:nvSpPr>
        <p:spPr>
          <a:xfrm>
            <a:off x="457199" y="5906690"/>
            <a:ext cx="3343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Content-Type:text</a:t>
            </a:r>
            <a:r>
              <a:rPr lang="en-IN" dirty="0"/>
              <a:t>/xml</a:t>
            </a:r>
          </a:p>
          <a:p>
            <a:r>
              <a:rPr lang="en-IN" dirty="0"/>
              <a:t>Accept: text/csv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DA31A1-03B8-45E9-87D6-3B1BBF921786}"/>
              </a:ext>
            </a:extLst>
          </p:cNvPr>
          <p:cNvSpPr txBox="1"/>
          <p:nvPr/>
        </p:nvSpPr>
        <p:spPr>
          <a:xfrm>
            <a:off x="10086975" y="442984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JSON formatter</a:t>
            </a:r>
          </a:p>
          <a:p>
            <a:r>
              <a:rPr lang="en-IN" dirty="0"/>
              <a:t>CSV Formatter</a:t>
            </a:r>
          </a:p>
        </p:txBody>
      </p:sp>
    </p:spTree>
    <p:extLst>
      <p:ext uri="{BB962C8B-B14F-4D97-AF65-F5344CB8AC3E}">
        <p14:creationId xmlns:p14="http://schemas.microsoft.com/office/powerpoint/2010/main" val="168024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DB97FF-C480-4EB9-A4CE-AB0677D0F5B9}"/>
              </a:ext>
            </a:extLst>
          </p:cNvPr>
          <p:cNvSpPr/>
          <p:nvPr/>
        </p:nvSpPr>
        <p:spPr>
          <a:xfrm>
            <a:off x="452438" y="1833564"/>
            <a:ext cx="1181100" cy="78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B2E2D-CBDA-4E48-A173-6FB8B6DDB1CE}"/>
              </a:ext>
            </a:extLst>
          </p:cNvPr>
          <p:cNvSpPr/>
          <p:nvPr/>
        </p:nvSpPr>
        <p:spPr>
          <a:xfrm>
            <a:off x="3219450" y="1790700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958DB0-70AF-417B-89E9-0A015F298594}"/>
              </a:ext>
            </a:extLst>
          </p:cNvPr>
          <p:cNvSpPr/>
          <p:nvPr/>
        </p:nvSpPr>
        <p:spPr>
          <a:xfrm>
            <a:off x="5314950" y="1766887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Basket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D11882-ADD3-4D7E-8F8B-74578FA83267}"/>
              </a:ext>
            </a:extLst>
          </p:cNvPr>
          <p:cNvSpPr/>
          <p:nvPr/>
        </p:nvSpPr>
        <p:spPr>
          <a:xfrm>
            <a:off x="7439025" y="1790699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0E0849-43E0-4969-8DC9-AB0F48E2F480}"/>
              </a:ext>
            </a:extLst>
          </p:cNvPr>
          <p:cNvSpPr/>
          <p:nvPr/>
        </p:nvSpPr>
        <p:spPr>
          <a:xfrm>
            <a:off x="9715500" y="1757361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E172E1-88BA-4CAC-97A0-8389C21AF188}"/>
              </a:ext>
            </a:extLst>
          </p:cNvPr>
          <p:cNvSpPr/>
          <p:nvPr/>
        </p:nvSpPr>
        <p:spPr>
          <a:xfrm>
            <a:off x="3714750" y="5915025"/>
            <a:ext cx="43910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 (Mobile/Web/Desktop)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41D96-067F-44B3-9F99-D3D23DD840E6}"/>
              </a:ext>
            </a:extLst>
          </p:cNvPr>
          <p:cNvSpPr/>
          <p:nvPr/>
        </p:nvSpPr>
        <p:spPr>
          <a:xfrm>
            <a:off x="952500" y="3552825"/>
            <a:ext cx="10467975" cy="98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ESB (Enterprise Service Bus)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FD103A-68AE-417D-B1AF-8C882211A1FD}"/>
              </a:ext>
            </a:extLst>
          </p:cNvPr>
          <p:cNvCxnSpPr/>
          <p:nvPr/>
        </p:nvCxnSpPr>
        <p:spPr>
          <a:xfrm>
            <a:off x="5448300" y="4533900"/>
            <a:ext cx="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BCB839-7C67-41DD-B380-CD1133D368D8}"/>
              </a:ext>
            </a:extLst>
          </p:cNvPr>
          <p:cNvCxnSpPr/>
          <p:nvPr/>
        </p:nvCxnSpPr>
        <p:spPr>
          <a:xfrm flipV="1">
            <a:off x="6343650" y="4533900"/>
            <a:ext cx="0" cy="138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65E5D6-434D-4958-A382-D1E2F99C6A29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697832" y="3228975"/>
            <a:ext cx="0" cy="3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8574F0-7D20-410E-B3D8-92898E8ADA38}"/>
              </a:ext>
            </a:extLst>
          </p:cNvPr>
          <p:cNvCxnSpPr>
            <a:stCxn id="6" idx="2"/>
          </p:cNvCxnSpPr>
          <p:nvPr/>
        </p:nvCxnSpPr>
        <p:spPr>
          <a:xfrm flipH="1">
            <a:off x="4019550" y="2619375"/>
            <a:ext cx="19050" cy="93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6899B1-CA0A-4E4F-9E75-CBF082A6E3CA}"/>
              </a:ext>
            </a:extLst>
          </p:cNvPr>
          <p:cNvCxnSpPr/>
          <p:nvPr/>
        </p:nvCxnSpPr>
        <p:spPr>
          <a:xfrm>
            <a:off x="6276975" y="2619374"/>
            <a:ext cx="0" cy="92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041C20-35F3-4D26-9664-989D75726E76}"/>
              </a:ext>
            </a:extLst>
          </p:cNvPr>
          <p:cNvCxnSpPr/>
          <p:nvPr/>
        </p:nvCxnSpPr>
        <p:spPr>
          <a:xfrm>
            <a:off x="8391525" y="2628900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7E9979-9F93-4E10-AECB-EC9CD589363C}"/>
              </a:ext>
            </a:extLst>
          </p:cNvPr>
          <p:cNvCxnSpPr/>
          <p:nvPr/>
        </p:nvCxnSpPr>
        <p:spPr>
          <a:xfrm>
            <a:off x="10306050" y="2619374"/>
            <a:ext cx="0" cy="933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F467306C-F072-4946-AF62-095B60A20D97}"/>
              </a:ext>
            </a:extLst>
          </p:cNvPr>
          <p:cNvSpPr/>
          <p:nvPr/>
        </p:nvSpPr>
        <p:spPr>
          <a:xfrm>
            <a:off x="5162550" y="95250"/>
            <a:ext cx="1457325" cy="114299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248B74-0B97-43F6-BC6E-8EB9350C886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42988" y="857250"/>
            <a:ext cx="4119562" cy="976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50A0AF-26E1-407C-BCF5-728A52BA368D}"/>
              </a:ext>
            </a:extLst>
          </p:cNvPr>
          <p:cNvCxnSpPr>
            <a:stCxn id="6" idx="0"/>
          </p:cNvCxnSpPr>
          <p:nvPr/>
        </p:nvCxnSpPr>
        <p:spPr>
          <a:xfrm flipV="1">
            <a:off x="4038600" y="1238249"/>
            <a:ext cx="1419225" cy="55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DC0E2E-A54E-4450-B4FA-A039A8404507}"/>
              </a:ext>
            </a:extLst>
          </p:cNvPr>
          <p:cNvCxnSpPr>
            <a:stCxn id="7" idx="0"/>
            <a:endCxn id="26" idx="3"/>
          </p:cNvCxnSpPr>
          <p:nvPr/>
        </p:nvCxnSpPr>
        <p:spPr>
          <a:xfrm flipH="1" flipV="1">
            <a:off x="5891213" y="1238249"/>
            <a:ext cx="242887" cy="52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056CAD-B605-4789-9005-E5DA36C6E87D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619875" y="1214436"/>
            <a:ext cx="1638300" cy="5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20817A4-8B20-4C57-8A60-229CBD4AF869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6657975" y="800099"/>
            <a:ext cx="3876675" cy="957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3CB764F-DA75-43CC-9B22-7D560E29B0DF}"/>
              </a:ext>
            </a:extLst>
          </p:cNvPr>
          <p:cNvSpPr/>
          <p:nvPr/>
        </p:nvSpPr>
        <p:spPr>
          <a:xfrm>
            <a:off x="1843087" y="1847852"/>
            <a:ext cx="1114425" cy="72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2CFF2EE3-785D-49D5-8B07-75C25727658D}"/>
              </a:ext>
            </a:extLst>
          </p:cNvPr>
          <p:cNvSpPr/>
          <p:nvPr/>
        </p:nvSpPr>
        <p:spPr>
          <a:xfrm>
            <a:off x="1262064" y="2821780"/>
            <a:ext cx="871536" cy="4071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D11BCE-F948-4F4C-A7D4-B3B0173B7DF9}"/>
              </a:ext>
            </a:extLst>
          </p:cNvPr>
          <p:cNvCxnSpPr>
            <a:stCxn id="41" idx="2"/>
            <a:endCxn id="43" idx="5"/>
          </p:cNvCxnSpPr>
          <p:nvPr/>
        </p:nvCxnSpPr>
        <p:spPr>
          <a:xfrm flipH="1">
            <a:off x="1915716" y="2576513"/>
            <a:ext cx="484584" cy="44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D2639F0-C37A-483E-8186-C4EC5C3BCD83}"/>
              </a:ext>
            </a:extLst>
          </p:cNvPr>
          <p:cNvCxnSpPr>
            <a:stCxn id="5" idx="2"/>
            <a:endCxn id="43" idx="1"/>
          </p:cNvCxnSpPr>
          <p:nvPr/>
        </p:nvCxnSpPr>
        <p:spPr>
          <a:xfrm>
            <a:off x="1042988" y="2619374"/>
            <a:ext cx="436960" cy="40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FACC1-EA00-4CE0-A13C-8179D5B89C1A}"/>
              </a:ext>
            </a:extLst>
          </p:cNvPr>
          <p:cNvSpPr/>
          <p:nvPr/>
        </p:nvSpPr>
        <p:spPr>
          <a:xfrm>
            <a:off x="452438" y="1833564"/>
            <a:ext cx="1181100" cy="78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C1680-CBE1-4CF7-B99C-8FD111B7C5B4}"/>
              </a:ext>
            </a:extLst>
          </p:cNvPr>
          <p:cNvSpPr/>
          <p:nvPr/>
        </p:nvSpPr>
        <p:spPr>
          <a:xfrm>
            <a:off x="3219450" y="1790700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1B1E0-9E8B-436F-B1CE-0C7706788590}"/>
              </a:ext>
            </a:extLst>
          </p:cNvPr>
          <p:cNvSpPr/>
          <p:nvPr/>
        </p:nvSpPr>
        <p:spPr>
          <a:xfrm>
            <a:off x="5314950" y="1766887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Basket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C0833F-6CEB-4075-9B04-8977FCAEE760}"/>
              </a:ext>
            </a:extLst>
          </p:cNvPr>
          <p:cNvSpPr/>
          <p:nvPr/>
        </p:nvSpPr>
        <p:spPr>
          <a:xfrm>
            <a:off x="7439025" y="1790699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B85FB-F86A-4E53-8E60-52F9A3DC2022}"/>
              </a:ext>
            </a:extLst>
          </p:cNvPr>
          <p:cNvSpPr/>
          <p:nvPr/>
        </p:nvSpPr>
        <p:spPr>
          <a:xfrm>
            <a:off x="9715500" y="1757361"/>
            <a:ext cx="1638300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4B9F4B-3234-48FA-8FE0-31D318289BF0}"/>
              </a:ext>
            </a:extLst>
          </p:cNvPr>
          <p:cNvSpPr/>
          <p:nvPr/>
        </p:nvSpPr>
        <p:spPr>
          <a:xfrm>
            <a:off x="3714750" y="5915025"/>
            <a:ext cx="439102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 (Mobile/Web/Desktop)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7A94AD-B0A7-4DB6-86DD-2BA03CA143F7}"/>
              </a:ext>
            </a:extLst>
          </p:cNvPr>
          <p:cNvCxnSpPr>
            <a:cxnSpLocks/>
            <a:stCxn id="57" idx="0"/>
            <a:endCxn id="6" idx="2"/>
          </p:cNvCxnSpPr>
          <p:nvPr/>
        </p:nvCxnSpPr>
        <p:spPr>
          <a:xfrm flipV="1">
            <a:off x="5905501" y="2595562"/>
            <a:ext cx="228599" cy="148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370F385E-2ABF-4060-87BA-823D5577E5DD}"/>
              </a:ext>
            </a:extLst>
          </p:cNvPr>
          <p:cNvSpPr/>
          <p:nvPr/>
        </p:nvSpPr>
        <p:spPr>
          <a:xfrm>
            <a:off x="890588" y="542925"/>
            <a:ext cx="676275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6CF9AB-5EA9-495A-AEE9-E764B70E17A8}"/>
              </a:ext>
            </a:extLst>
          </p:cNvPr>
          <p:cNvCxnSpPr>
            <a:cxnSpLocks/>
            <a:stCxn id="4" idx="0"/>
            <a:endCxn id="18" idx="3"/>
          </p:cNvCxnSpPr>
          <p:nvPr/>
        </p:nvCxnSpPr>
        <p:spPr>
          <a:xfrm flipV="1">
            <a:off x="1042988" y="1171575"/>
            <a:ext cx="185738" cy="66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1AAE3A-96B5-427C-93EE-6FECF47285B6}"/>
              </a:ext>
            </a:extLst>
          </p:cNvPr>
          <p:cNvCxnSpPr>
            <a:cxnSpLocks/>
            <a:stCxn id="5" idx="0"/>
            <a:endCxn id="32" idx="3"/>
          </p:cNvCxnSpPr>
          <p:nvPr/>
        </p:nvCxnSpPr>
        <p:spPr>
          <a:xfrm flipH="1" flipV="1">
            <a:off x="3957639" y="1141214"/>
            <a:ext cx="80961" cy="64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AE7D4-156F-4F45-84D6-13CB98A48261}"/>
              </a:ext>
            </a:extLst>
          </p:cNvPr>
          <p:cNvCxnSpPr>
            <a:cxnSpLocks/>
            <a:stCxn id="6" idx="0"/>
            <a:endCxn id="33" idx="3"/>
          </p:cNvCxnSpPr>
          <p:nvPr/>
        </p:nvCxnSpPr>
        <p:spPr>
          <a:xfrm flipH="1" flipV="1">
            <a:off x="5986464" y="1171575"/>
            <a:ext cx="147636" cy="59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5846B-A6F1-42F7-9112-1554B273F91C}"/>
              </a:ext>
            </a:extLst>
          </p:cNvPr>
          <p:cNvCxnSpPr>
            <a:cxnSpLocks/>
            <a:stCxn id="7" idx="0"/>
            <a:endCxn id="34" idx="3"/>
          </p:cNvCxnSpPr>
          <p:nvPr/>
        </p:nvCxnSpPr>
        <p:spPr>
          <a:xfrm flipH="1" flipV="1">
            <a:off x="8120062" y="1209673"/>
            <a:ext cx="138113" cy="581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5AD0D-8377-4D70-8E85-0976386FC56A}"/>
              </a:ext>
            </a:extLst>
          </p:cNvPr>
          <p:cNvSpPr/>
          <p:nvPr/>
        </p:nvSpPr>
        <p:spPr>
          <a:xfrm>
            <a:off x="1843087" y="1847852"/>
            <a:ext cx="1114425" cy="728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C43597D-7D63-4329-9386-034710E933BB}"/>
              </a:ext>
            </a:extLst>
          </p:cNvPr>
          <p:cNvSpPr/>
          <p:nvPr/>
        </p:nvSpPr>
        <p:spPr>
          <a:xfrm>
            <a:off x="1262064" y="2821780"/>
            <a:ext cx="871536" cy="4071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FD772-63F6-46CC-BF05-5737EE50EBB2}"/>
              </a:ext>
            </a:extLst>
          </p:cNvPr>
          <p:cNvCxnSpPr>
            <a:stCxn id="24" idx="2"/>
            <a:endCxn id="25" idx="5"/>
          </p:cNvCxnSpPr>
          <p:nvPr/>
        </p:nvCxnSpPr>
        <p:spPr>
          <a:xfrm flipH="1">
            <a:off x="1915716" y="2576513"/>
            <a:ext cx="484584" cy="44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C2C466-34C4-4BC4-9336-5930506C4EAF}"/>
              </a:ext>
            </a:extLst>
          </p:cNvPr>
          <p:cNvCxnSpPr>
            <a:stCxn id="4" idx="2"/>
            <a:endCxn id="25" idx="1"/>
          </p:cNvCxnSpPr>
          <p:nvPr/>
        </p:nvCxnSpPr>
        <p:spPr>
          <a:xfrm>
            <a:off x="1042988" y="2619374"/>
            <a:ext cx="436960" cy="40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D90F3740-75D5-4902-A6A4-90703724FFC9}"/>
              </a:ext>
            </a:extLst>
          </p:cNvPr>
          <p:cNvSpPr/>
          <p:nvPr/>
        </p:nvSpPr>
        <p:spPr>
          <a:xfrm>
            <a:off x="3619501" y="512564"/>
            <a:ext cx="676275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35CB646D-F284-4B5F-B936-0766B8DF2A8D}"/>
              </a:ext>
            </a:extLst>
          </p:cNvPr>
          <p:cNvSpPr/>
          <p:nvPr/>
        </p:nvSpPr>
        <p:spPr>
          <a:xfrm>
            <a:off x="5648326" y="542925"/>
            <a:ext cx="676275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E2431186-75F3-4D11-B71D-E9D1E394AF7D}"/>
              </a:ext>
            </a:extLst>
          </p:cNvPr>
          <p:cNvSpPr/>
          <p:nvPr/>
        </p:nvSpPr>
        <p:spPr>
          <a:xfrm>
            <a:off x="7781924" y="581023"/>
            <a:ext cx="676275" cy="6286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BA31D5-8374-4314-A7FE-E961600DE14B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1381126" y="1171575"/>
            <a:ext cx="1019174" cy="67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1221F0-DA83-4949-B2D6-D487229264FD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1697832" y="3228975"/>
            <a:ext cx="3274219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0C9019-7CFA-4D1A-9BED-44B5869DB095}"/>
              </a:ext>
            </a:extLst>
          </p:cNvPr>
          <p:cNvCxnSpPr>
            <a:cxnSpLocks/>
            <a:stCxn id="57" idx="0"/>
            <a:endCxn id="7" idx="2"/>
          </p:cNvCxnSpPr>
          <p:nvPr/>
        </p:nvCxnSpPr>
        <p:spPr>
          <a:xfrm flipV="1">
            <a:off x="5905501" y="2619374"/>
            <a:ext cx="2352674" cy="145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65F19A-F71D-43C7-A277-FD6C8C9719C4}"/>
              </a:ext>
            </a:extLst>
          </p:cNvPr>
          <p:cNvCxnSpPr>
            <a:cxnSpLocks/>
          </p:cNvCxnSpPr>
          <p:nvPr/>
        </p:nvCxnSpPr>
        <p:spPr>
          <a:xfrm flipV="1">
            <a:off x="6410325" y="2576513"/>
            <a:ext cx="3933825" cy="150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8E8E0E-8191-432B-B339-A930893C9C9C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4038600" y="2619375"/>
            <a:ext cx="1409700" cy="145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9A01CB-971D-46FF-A3EB-8E546738B43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857750" y="2181225"/>
            <a:ext cx="457200" cy="23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980635-DF5B-407B-97C0-D7130A83E68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9077325" y="2171699"/>
            <a:ext cx="638175" cy="3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34490E4-641D-4FA7-A386-65E4FE74F89D}"/>
              </a:ext>
            </a:extLst>
          </p:cNvPr>
          <p:cNvSpPr/>
          <p:nvPr/>
        </p:nvSpPr>
        <p:spPr>
          <a:xfrm>
            <a:off x="4591051" y="4076700"/>
            <a:ext cx="2628899" cy="8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75B26-5D4B-4D01-ADE2-6DA7E7FE5631}"/>
              </a:ext>
            </a:extLst>
          </p:cNvPr>
          <p:cNvCxnSpPr>
            <a:cxnSpLocks/>
            <a:stCxn id="9" idx="0"/>
            <a:endCxn id="57" idx="2"/>
          </p:cNvCxnSpPr>
          <p:nvPr/>
        </p:nvCxnSpPr>
        <p:spPr>
          <a:xfrm flipH="1" flipV="1">
            <a:off x="5905501" y="4905375"/>
            <a:ext cx="4762" cy="100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B676E4-C353-49AA-8C43-CCDCE04F9976}"/>
              </a:ext>
            </a:extLst>
          </p:cNvPr>
          <p:cNvSpPr/>
          <p:nvPr/>
        </p:nvSpPr>
        <p:spPr>
          <a:xfrm>
            <a:off x="5224462" y="2871787"/>
            <a:ext cx="1962150" cy="1114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to Stock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9F298-CD45-4364-A2A6-4F917013C0FD}"/>
              </a:ext>
            </a:extLst>
          </p:cNvPr>
          <p:cNvSpPr/>
          <p:nvPr/>
        </p:nvSpPr>
        <p:spPr>
          <a:xfrm>
            <a:off x="581025" y="3028950"/>
            <a:ext cx="18954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86756C-BDAA-4E3E-B732-D4110A2F8DD8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2476500" y="3429000"/>
            <a:ext cx="2747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1D8182-11DA-455B-8171-7399B44ECA3C}"/>
              </a:ext>
            </a:extLst>
          </p:cNvPr>
          <p:cNvSpPr txBox="1"/>
          <p:nvPr/>
        </p:nvSpPr>
        <p:spPr>
          <a:xfrm>
            <a:off x="2714625" y="299085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 item to stock (REST)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A19D85-E3F1-4DBD-8236-56E5A4650408}"/>
              </a:ext>
            </a:extLst>
          </p:cNvPr>
          <p:cNvCxnSpPr>
            <a:stCxn id="4" idx="3"/>
          </p:cNvCxnSpPr>
          <p:nvPr/>
        </p:nvCxnSpPr>
        <p:spPr>
          <a:xfrm flipV="1">
            <a:off x="7186612" y="3428999"/>
            <a:ext cx="13858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39905A83-22A1-43D4-BDCD-A0E5C5AEA044}"/>
              </a:ext>
            </a:extLst>
          </p:cNvPr>
          <p:cNvSpPr/>
          <p:nvPr/>
        </p:nvSpPr>
        <p:spPr>
          <a:xfrm>
            <a:off x="8915400" y="2871787"/>
            <a:ext cx="781049" cy="131921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A1605D-6EAC-42F4-A79B-169D92676928}"/>
              </a:ext>
            </a:extLst>
          </p:cNvPr>
          <p:cNvSpPr txBox="1"/>
          <p:nvPr/>
        </p:nvSpPr>
        <p:spPr>
          <a:xfrm>
            <a:off x="8558213" y="4305300"/>
            <a:ext cx="170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 sender (</a:t>
            </a:r>
            <a:r>
              <a:rPr lang="en-IN" dirty="0" err="1"/>
              <a:t>Microsvc</a:t>
            </a:r>
            <a:r>
              <a:rPr lang="en-IN" dirty="0"/>
              <a:t>- </a:t>
            </a:r>
            <a:r>
              <a:rPr lang="en-IN" dirty="0" err="1"/>
              <a:t>fn</a:t>
            </a:r>
            <a:r>
              <a:rPr lang="en-IN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8B0D4-01B0-4615-9D39-C996C396873B}"/>
              </a:ext>
            </a:extLst>
          </p:cNvPr>
          <p:cNvSpPr txBox="1"/>
          <p:nvPr/>
        </p:nvSpPr>
        <p:spPr>
          <a:xfrm>
            <a:off x="7372350" y="3599854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D4271B-B7BE-42FF-8C1D-90DA589A1740}"/>
              </a:ext>
            </a:extLst>
          </p:cNvPr>
          <p:cNvCxnSpPr/>
          <p:nvPr/>
        </p:nvCxnSpPr>
        <p:spPr>
          <a:xfrm flipV="1">
            <a:off x="9696449" y="2990850"/>
            <a:ext cx="838201" cy="52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CB2868-C625-462B-B3CE-FCFC932A7E2F}"/>
              </a:ext>
            </a:extLst>
          </p:cNvPr>
          <p:cNvCxnSpPr/>
          <p:nvPr/>
        </p:nvCxnSpPr>
        <p:spPr>
          <a:xfrm>
            <a:off x="9753601" y="3599854"/>
            <a:ext cx="857249" cy="70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F5B5D0-487D-4C92-8533-427B4DCFD34A}"/>
              </a:ext>
            </a:extLst>
          </p:cNvPr>
          <p:cNvCxnSpPr/>
          <p:nvPr/>
        </p:nvCxnSpPr>
        <p:spPr>
          <a:xfrm>
            <a:off x="9763125" y="3599854"/>
            <a:ext cx="847725" cy="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73CEA11-E788-49E5-B435-A48052EF302C}"/>
              </a:ext>
            </a:extLst>
          </p:cNvPr>
          <p:cNvSpPr txBox="1"/>
          <p:nvPr/>
        </p:nvSpPr>
        <p:spPr>
          <a:xfrm>
            <a:off x="10610850" y="2771775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B2324D-B9D6-4A73-B56E-08C8F8E5DA41}"/>
              </a:ext>
            </a:extLst>
          </p:cNvPr>
          <p:cNvSpPr txBox="1"/>
          <p:nvPr/>
        </p:nvSpPr>
        <p:spPr>
          <a:xfrm>
            <a:off x="10763249" y="3415188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6C834-90D9-4FB3-8BF0-9F5FE679DC17}"/>
              </a:ext>
            </a:extLst>
          </p:cNvPr>
          <p:cNvSpPr txBox="1"/>
          <p:nvPr/>
        </p:nvSpPr>
        <p:spPr>
          <a:xfrm>
            <a:off x="10763248" y="4120634"/>
            <a:ext cx="126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Mail</a:t>
            </a:r>
          </a:p>
        </p:txBody>
      </p:sp>
      <p:sp>
        <p:nvSpPr>
          <p:cNvPr id="40" name="Lightning Bolt 39">
            <a:extLst>
              <a:ext uri="{FF2B5EF4-FFF2-40B4-BE49-F238E27FC236}">
                <a16:creationId xmlns:a16="http://schemas.microsoft.com/office/drawing/2014/main" id="{A7BB11B2-F02F-43EC-917A-D208CA190ED4}"/>
              </a:ext>
            </a:extLst>
          </p:cNvPr>
          <p:cNvSpPr/>
          <p:nvPr/>
        </p:nvSpPr>
        <p:spPr>
          <a:xfrm>
            <a:off x="8334375" y="933450"/>
            <a:ext cx="952500" cy="131920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0AF2C1-D290-49B7-A330-90ECC940BF73}"/>
              </a:ext>
            </a:extLst>
          </p:cNvPr>
          <p:cNvCxnSpPr>
            <a:stCxn id="4" idx="3"/>
          </p:cNvCxnSpPr>
          <p:nvPr/>
        </p:nvCxnSpPr>
        <p:spPr>
          <a:xfrm flipV="1">
            <a:off x="7186612" y="1606320"/>
            <a:ext cx="1147763" cy="182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844E654-2F4F-44AF-B611-27D9330DC39C}"/>
              </a:ext>
            </a:extLst>
          </p:cNvPr>
          <p:cNvSpPr/>
          <p:nvPr/>
        </p:nvSpPr>
        <p:spPr>
          <a:xfrm>
            <a:off x="10296525" y="933450"/>
            <a:ext cx="1581150" cy="790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X - 1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5DA617-FBB4-42E9-80BC-AD6CFDF820C2}"/>
              </a:ext>
            </a:extLst>
          </p:cNvPr>
          <p:cNvCxnSpPr>
            <a:stCxn id="40" idx="5"/>
          </p:cNvCxnSpPr>
          <p:nvPr/>
        </p:nvCxnSpPr>
        <p:spPr>
          <a:xfrm flipV="1">
            <a:off x="9065375" y="1460718"/>
            <a:ext cx="1231150" cy="206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3F2F19-5699-44FE-AD2C-1795C96608CB}"/>
              </a:ext>
            </a:extLst>
          </p:cNvPr>
          <p:cNvSpPr txBox="1"/>
          <p:nvPr/>
        </p:nvSpPr>
        <p:spPr>
          <a:xfrm>
            <a:off x="8077200" y="314314"/>
            <a:ext cx="1685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cart status</a:t>
            </a:r>
          </a:p>
        </p:txBody>
      </p:sp>
    </p:spTree>
    <p:extLst>
      <p:ext uri="{BB962C8B-B14F-4D97-AF65-F5344CB8AC3E}">
        <p14:creationId xmlns:p14="http://schemas.microsoft.com/office/powerpoint/2010/main" val="291469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0BD995-1FC0-4849-A79C-B76162224983}"/>
              </a:ext>
            </a:extLst>
          </p:cNvPr>
          <p:cNvSpPr/>
          <p:nvPr/>
        </p:nvSpPr>
        <p:spPr>
          <a:xfrm>
            <a:off x="8639175" y="5354062"/>
            <a:ext cx="1962150" cy="56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26B885-6EDD-4F47-ABE2-D54C82567D37}"/>
              </a:ext>
            </a:extLst>
          </p:cNvPr>
          <p:cNvSpPr/>
          <p:nvPr/>
        </p:nvSpPr>
        <p:spPr>
          <a:xfrm>
            <a:off x="1019175" y="4677787"/>
            <a:ext cx="18954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Client/Other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886C7-983A-4CFD-972B-025F5A7C984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914650" y="5071884"/>
            <a:ext cx="1876425" cy="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622725F-64E1-46B5-BC8F-B2E4278851BE}"/>
              </a:ext>
            </a:extLst>
          </p:cNvPr>
          <p:cNvSpPr/>
          <p:nvPr/>
        </p:nvSpPr>
        <p:spPr>
          <a:xfrm>
            <a:off x="4791075" y="4789705"/>
            <a:ext cx="1819275" cy="56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Queue</a:t>
            </a:r>
          </a:p>
          <a:p>
            <a:pPr algn="ctr"/>
            <a:r>
              <a:rPr lang="en-IN" dirty="0"/>
              <a:t>(Messages)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DDE80C-3929-410E-98F2-8DB699D3AA1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6610350" y="5071884"/>
            <a:ext cx="2028825" cy="564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7A75EA-5C1F-4769-819B-4E59EDF254A3}"/>
              </a:ext>
            </a:extLst>
          </p:cNvPr>
          <p:cNvSpPr txBox="1"/>
          <p:nvPr/>
        </p:nvSpPr>
        <p:spPr>
          <a:xfrm>
            <a:off x="4648200" y="5620762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Message Broker Service</a:t>
            </a:r>
          </a:p>
          <a:p>
            <a:r>
              <a:rPr lang="en-IN" dirty="0"/>
              <a:t>RabbitMQ</a:t>
            </a:r>
          </a:p>
          <a:p>
            <a:r>
              <a:rPr lang="en-IN" dirty="0" err="1"/>
              <a:t>ServiceBus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482C35-0CDA-4ADC-84BE-E990AEA7EE1A}"/>
              </a:ext>
            </a:extLst>
          </p:cNvPr>
          <p:cNvSpPr/>
          <p:nvPr/>
        </p:nvSpPr>
        <p:spPr>
          <a:xfrm>
            <a:off x="8639175" y="4084259"/>
            <a:ext cx="1962150" cy="564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Marketing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151647-BE28-47CA-90EA-33E18E4DE23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610350" y="4366438"/>
            <a:ext cx="2028825" cy="70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4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AE701B-AC3E-4BE7-A955-1152715A110A}"/>
              </a:ext>
            </a:extLst>
          </p:cNvPr>
          <p:cNvSpPr/>
          <p:nvPr/>
        </p:nvSpPr>
        <p:spPr>
          <a:xfrm>
            <a:off x="5715000" y="4248150"/>
            <a:ext cx="5762625" cy="13477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EB6C8B-75D0-43FA-A317-5ED3E431EFEC}"/>
              </a:ext>
            </a:extLst>
          </p:cNvPr>
          <p:cNvSpPr/>
          <p:nvPr/>
        </p:nvSpPr>
        <p:spPr>
          <a:xfrm>
            <a:off x="5715000" y="823912"/>
            <a:ext cx="5657850" cy="1347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65E7F-7C0D-4A5D-99C3-986A8EE675C1}"/>
              </a:ext>
            </a:extLst>
          </p:cNvPr>
          <p:cNvSpPr/>
          <p:nvPr/>
        </p:nvSpPr>
        <p:spPr>
          <a:xfrm>
            <a:off x="6191250" y="952500"/>
            <a:ext cx="2257425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EventAPI</a:t>
            </a:r>
            <a:endParaRPr lang="en-IN" dirty="0"/>
          </a:p>
          <a:p>
            <a:pPr algn="ctr"/>
            <a:r>
              <a:rPr lang="en-IN" dirty="0"/>
              <a:t>[</a:t>
            </a:r>
            <a:r>
              <a:rPr lang="en-IN" dirty="0" err="1"/>
              <a:t>AuthorizeAttribute</a:t>
            </a:r>
            <a:r>
              <a:rPr lang="en-IN" dirty="0"/>
              <a:t>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6AA04F-ECA0-4E4E-8E33-22CC02E862A3}"/>
              </a:ext>
            </a:extLst>
          </p:cNvPr>
          <p:cNvSpPr/>
          <p:nvPr/>
        </p:nvSpPr>
        <p:spPr>
          <a:xfrm>
            <a:off x="1200150" y="3143250"/>
            <a:ext cx="1362075" cy="695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jQuery</a:t>
            </a:r>
          </a:p>
          <a:p>
            <a:pPr algn="ctr"/>
            <a:r>
              <a:rPr lang="en-IN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EC6A4D-D7E2-4388-8B20-170960883A09}"/>
              </a:ext>
            </a:extLst>
          </p:cNvPr>
          <p:cNvSpPr/>
          <p:nvPr/>
        </p:nvSpPr>
        <p:spPr>
          <a:xfrm>
            <a:off x="6267450" y="4514850"/>
            <a:ext cx="2324100" cy="9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IdentityAPI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08309-8FB9-4500-9FE7-968AFD3729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62225" y="3490913"/>
            <a:ext cx="3705225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ylinder 10">
            <a:extLst>
              <a:ext uri="{FF2B5EF4-FFF2-40B4-BE49-F238E27FC236}">
                <a16:creationId xmlns:a16="http://schemas.microsoft.com/office/drawing/2014/main" id="{8CAAAB7B-C490-40F9-8154-03EC774496C8}"/>
              </a:ext>
            </a:extLst>
          </p:cNvPr>
          <p:cNvSpPr/>
          <p:nvPr/>
        </p:nvSpPr>
        <p:spPr>
          <a:xfrm>
            <a:off x="9810750" y="4514850"/>
            <a:ext cx="1257300" cy="1019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 DB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24F74-081B-43BF-A592-2ACDBE2C7E69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8591550" y="4976813"/>
            <a:ext cx="12192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544001-5AB0-4116-8A37-536FAEFB3CE8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2562225" y="1414463"/>
            <a:ext cx="3629025" cy="20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FE71F170-EC35-4F86-8CC0-0A47A35A7BC5}"/>
              </a:ext>
            </a:extLst>
          </p:cNvPr>
          <p:cNvSpPr/>
          <p:nvPr/>
        </p:nvSpPr>
        <p:spPr>
          <a:xfrm>
            <a:off x="9629775" y="952500"/>
            <a:ext cx="1352550" cy="10191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Event 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F28FD1-D83F-4539-96EC-A2C608C08119}"/>
              </a:ext>
            </a:extLst>
          </p:cNvPr>
          <p:cNvCxnSpPr>
            <a:stCxn id="4" idx="3"/>
            <a:endCxn id="16" idx="2"/>
          </p:cNvCxnSpPr>
          <p:nvPr/>
        </p:nvCxnSpPr>
        <p:spPr>
          <a:xfrm>
            <a:off x="8448675" y="1414463"/>
            <a:ext cx="1181100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96BDC61-665B-4C22-AAC3-CB1464410D6F}"/>
              </a:ext>
            </a:extLst>
          </p:cNvPr>
          <p:cNvSpPr/>
          <p:nvPr/>
        </p:nvSpPr>
        <p:spPr>
          <a:xfrm>
            <a:off x="1200150" y="4057650"/>
            <a:ext cx="1543050" cy="323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localstorage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995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827</Words>
  <Application>Microsoft Office PowerPoint</Application>
  <PresentationFormat>Widescreen</PresentationFormat>
  <Paragraphs>294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54</cp:revision>
  <dcterms:created xsi:type="dcterms:W3CDTF">2020-05-04T06:37:54Z</dcterms:created>
  <dcterms:modified xsi:type="dcterms:W3CDTF">2020-05-12T11:27:26Z</dcterms:modified>
</cp:coreProperties>
</file>