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6" r:id="rId25"/>
    <p:sldId id="285" r:id="rId26"/>
    <p:sldId id="278" r:id="rId27"/>
    <p:sldId id="279" r:id="rId28"/>
    <p:sldId id="280" r:id="rId29"/>
    <p:sldId id="281" r:id="rId30"/>
    <p:sldId id="282" r:id="rId31"/>
    <p:sldId id="283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7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7D1A-4722-4266-8EA7-C5CAA1CA4236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F7BB-A0C6-43BB-96A0-7288F2A74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6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err="1"/>
              <a:t>CatalogAPI</a:t>
            </a:r>
            <a:r>
              <a:rPr lang="en-IN" dirty="0"/>
              <a:t> – https://sonu-catalogapi.azurewebsites.net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OrdersAPI</a:t>
            </a:r>
            <a:r>
              <a:rPr lang="en-IN" dirty="0"/>
              <a:t> – https://sonu-orderapi.azurewebsites.net</a:t>
            </a:r>
          </a:p>
          <a:p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err="1"/>
              <a:t>BasketAPI</a:t>
            </a:r>
            <a:r>
              <a:rPr lang="en-IN" dirty="0"/>
              <a:t> - – https://sonu-basketapi.azurewebsites.net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Payment API</a:t>
            </a:r>
          </a:p>
          <a:p>
            <a:endParaRPr lang="en-IN" dirty="0"/>
          </a:p>
          <a:p>
            <a:r>
              <a:rPr lang="en-IN" dirty="0" err="1"/>
              <a:t>IdentityAPI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Angular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5F7BB-A0C6-43BB-96A0-7288F2A74FA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2C07-FE7A-4586-A855-490D619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F61EE-9141-452D-99B8-C7B75EB8F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2A95-398C-48E7-AD98-6450364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FA32-E103-410F-A20B-6166E426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8A13-F99B-48D3-B378-6AA9BE30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E133-7237-4438-A942-5DE49393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59C22-FEEB-41E7-B6C7-0AE92D69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4C54E-A555-4408-B604-7F41A04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B53F-FCA4-4EF7-B3A9-DB80BDF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C73DA-2850-4096-8640-AB06B397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3F27B-33CA-440D-BB5F-21140C6CF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A76D8-91B7-49E2-BF7C-5CC5B439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5497-9351-4FFE-85F1-A63326AB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32DB-43CE-4970-A530-B47AF71E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42B0-3E54-4526-8668-9E47213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8850-FD30-4E88-8695-AFC3BA97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1EE0-CD31-40F8-B504-6B8CB313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748-6648-4944-8C12-4FD7F46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D5AB-FFE6-4457-BA62-BF550CB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6B08-811B-441A-B095-6E282B25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6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725-1365-4D8E-9D14-D3D92223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D877-1AB4-408D-A9EF-CB2BE502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97DB-C719-4088-90C0-A592C1C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0692-F851-412A-A4E2-5F9DE913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C1B8-FA2F-450D-92A8-48E67C09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97A5-7096-44E9-89E9-4179EF4E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FD23-9440-4394-B701-8246DA2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D20D-ABA1-40C2-BDD6-3AF67D1F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0DBC7-8A23-4518-9CC3-86D4AD9C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7413-0F82-4A02-87BA-5ED52B35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FBE4-63CF-461C-ADC6-645098F7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4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4EC9-2151-4054-ABE2-48AEFFFC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66E1-0F5A-4825-9B40-6E820FFC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ED8DB-AFDF-422D-9AE8-BAB53DDB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FD60F-0544-41DD-87B1-81239F95E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BD50D-6FB7-4783-8160-DCFC74EED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471FE-7E80-43E4-8C64-A1257C28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11E4E-0FEE-46F5-938A-3EE707E2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00E6-D062-41F5-B6A5-74ECD6AF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7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6E0B-4EA9-4C39-8862-7423D81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FDC3A-47EF-4048-86D7-D0BDDB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7CED-D143-4BE0-B7D9-243BFCB6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728B-4F36-41ED-9B71-0BCF0A9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4153C-E437-4920-A2E5-BD3A2D5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70C61-82FA-4AE2-919C-B8840286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5E6FE-A25B-492D-9034-7AF1D832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9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CA59-0BA5-49CD-9280-32ACCBA8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9387-FB78-473F-BCEF-EF88F736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4EAD-29C3-412E-8138-D60FCEFA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4E68-4A15-4B9C-8C76-C478A6C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555F2-00DE-4489-AC44-09FE4EDD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62B1-C3E1-4597-B36C-5417953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02E5-0E2D-482C-B288-CE95677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851D6-8517-4C45-BAA1-AD3A80BA8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A6EE1-DF11-42A0-BFE8-A801398E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A190-5C62-4543-B26A-67435F74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137-3C26-4BB2-A791-896F1B45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3E31-0630-40D8-B180-FFA70D02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F32D4-2DBA-4D68-88CC-3D798356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E3C9-F61B-40F4-A616-D1481346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5B67-32BC-4774-A056-54E205EC0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E9CE-6693-45FA-B7B1-E1636F392112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E2DF-6F97-4BE5-B5C3-2F2B29C76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BDB7-BF0A-422D-A1F3-18B5C414B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1DFC-0AB8-4E49-8802-8C3C0316A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shopeventtopic.southeastasia-1.eventgrid.azure.net/api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6FBD-F410-42E6-ADAE-ADD8DF11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8EBA-55CE-4A62-9D83-9CC01839C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9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17CF90-3478-48E3-8737-FB8C2AA7C8C7}"/>
              </a:ext>
            </a:extLst>
          </p:cNvPr>
          <p:cNvSpPr/>
          <p:nvPr/>
        </p:nvSpPr>
        <p:spPr>
          <a:xfrm>
            <a:off x="9690755" y="2356701"/>
            <a:ext cx="1470581" cy="22058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63DF3F-0BBE-40F9-A5D5-E4FBC68533C2}"/>
              </a:ext>
            </a:extLst>
          </p:cNvPr>
          <p:cNvSpPr/>
          <p:nvPr/>
        </p:nvSpPr>
        <p:spPr>
          <a:xfrm>
            <a:off x="509047" y="2818614"/>
            <a:ext cx="1470581" cy="1102937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8DD7A3-2111-4C78-9FCD-58828A833BC9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79628" y="2931736"/>
            <a:ext cx="1753386" cy="4383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E2091E-3AD9-4531-86FF-42B463116AB9}"/>
              </a:ext>
            </a:extLst>
          </p:cNvPr>
          <p:cNvSpPr/>
          <p:nvPr/>
        </p:nvSpPr>
        <p:spPr>
          <a:xfrm>
            <a:off x="3733014" y="2267147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77211-A012-44C0-994A-0AA18C810BB2}"/>
              </a:ext>
            </a:extLst>
          </p:cNvPr>
          <p:cNvCxnSpPr/>
          <p:nvPr/>
        </p:nvCxnSpPr>
        <p:spPr>
          <a:xfrm>
            <a:off x="5420412" y="2818614"/>
            <a:ext cx="4270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E2173-B42A-43E1-9F23-AFC85FE276DC}"/>
              </a:ext>
            </a:extLst>
          </p:cNvPr>
          <p:cNvCxnSpPr/>
          <p:nvPr/>
        </p:nvCxnSpPr>
        <p:spPr>
          <a:xfrm flipH="1" flipV="1">
            <a:off x="5420412" y="4044099"/>
            <a:ext cx="4270343" cy="75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0DD67-A42B-445E-BF40-6A5FE38226E2}"/>
              </a:ext>
            </a:extLst>
          </p:cNvPr>
          <p:cNvCxnSpPr>
            <a:endCxn id="5" idx="6"/>
          </p:cNvCxnSpPr>
          <p:nvPr/>
        </p:nvCxnSpPr>
        <p:spPr>
          <a:xfrm flipH="1" flipV="1">
            <a:off x="1979628" y="3370083"/>
            <a:ext cx="1753386" cy="669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AAFBD00-B9C6-4DDE-97DB-80D3CE358602}"/>
              </a:ext>
            </a:extLst>
          </p:cNvPr>
          <p:cNvSpPr/>
          <p:nvPr/>
        </p:nvSpPr>
        <p:spPr>
          <a:xfrm>
            <a:off x="5704787" y="2254578"/>
            <a:ext cx="1687398" cy="254052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Middlware1</a:t>
            </a:r>
          </a:p>
          <a:p>
            <a:pPr algn="ctr"/>
            <a:r>
              <a:rPr lang="en-IN" dirty="0" err="1"/>
              <a:t>Proces</a:t>
            </a:r>
            <a:r>
              <a:rPr lang="en-IN" dirty="0"/>
              <a:t> </a:t>
            </a:r>
            <a:r>
              <a:rPr lang="en-IN" dirty="0" err="1"/>
              <a:t>Req</a:t>
            </a:r>
            <a:r>
              <a:rPr lang="en-IN" dirty="0"/>
              <a:t>()</a:t>
            </a:r>
          </a:p>
          <a:p>
            <a:pPr algn="ctr"/>
            <a:r>
              <a:rPr lang="en-IN" dirty="0"/>
              <a:t>Next()</a:t>
            </a:r>
          </a:p>
          <a:p>
            <a:pPr algn="ctr"/>
            <a:r>
              <a:rPr lang="en-IN" dirty="0"/>
              <a:t>Process </a:t>
            </a:r>
            <a:r>
              <a:rPr lang="en-IN" dirty="0" err="1"/>
              <a:t>Resp</a:t>
            </a:r>
            <a:r>
              <a:rPr lang="en-IN" dirty="0"/>
              <a:t>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8F4C1-C430-4369-8A60-70EC050E1253}"/>
              </a:ext>
            </a:extLst>
          </p:cNvPr>
          <p:cNvSpPr/>
          <p:nvPr/>
        </p:nvSpPr>
        <p:spPr>
          <a:xfrm>
            <a:off x="9690755" y="136689"/>
            <a:ext cx="1470581" cy="1720391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About-Run()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Hello World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C44C5-FC2D-4FF5-9EB7-5E8F5A6847C7}"/>
              </a:ext>
            </a:extLst>
          </p:cNvPr>
          <p:cNvSpPr/>
          <p:nvPr/>
        </p:nvSpPr>
        <p:spPr>
          <a:xfrm>
            <a:off x="8069344" y="955256"/>
            <a:ext cx="942680" cy="121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</a:t>
            </a:r>
          </a:p>
          <a:p>
            <a:pPr algn="ctr"/>
            <a:r>
              <a:rPr lang="en-IN" dirty="0"/>
              <a:t>Middleware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DF7FE0-1F10-4BA8-8776-D545456C2A46}"/>
              </a:ext>
            </a:extLst>
          </p:cNvPr>
          <p:cNvCxnSpPr>
            <a:cxnSpLocks/>
          </p:cNvCxnSpPr>
          <p:nvPr/>
        </p:nvCxnSpPr>
        <p:spPr>
          <a:xfrm flipV="1">
            <a:off x="7389041" y="1357460"/>
            <a:ext cx="680303" cy="10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21EBD9-81A6-4CDF-9E76-1ECB45A01B5F}"/>
              </a:ext>
            </a:extLst>
          </p:cNvPr>
          <p:cNvCxnSpPr>
            <a:stCxn id="20" idx="3"/>
          </p:cNvCxnSpPr>
          <p:nvPr/>
        </p:nvCxnSpPr>
        <p:spPr>
          <a:xfrm flipV="1">
            <a:off x="9012024" y="650449"/>
            <a:ext cx="678731" cy="91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57A3B8-EAB7-4755-89E0-4B4CA28E6D02}"/>
              </a:ext>
            </a:extLst>
          </p:cNvPr>
          <p:cNvCxnSpPr/>
          <p:nvPr/>
        </p:nvCxnSpPr>
        <p:spPr>
          <a:xfrm flipH="1">
            <a:off x="9012024" y="1272619"/>
            <a:ext cx="677159" cy="64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1BC1E4-CDD0-4664-9031-8C15EA51FEA7}"/>
              </a:ext>
            </a:extLst>
          </p:cNvPr>
          <p:cNvCxnSpPr/>
          <p:nvPr/>
        </p:nvCxnSpPr>
        <p:spPr>
          <a:xfrm flipH="1">
            <a:off x="7390613" y="1880647"/>
            <a:ext cx="678731" cy="9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B8D4CB-7FF0-4E77-ABD1-2AC01312B4A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Middleware in request pipeline</a:t>
            </a:r>
          </a:p>
        </p:txBody>
      </p:sp>
    </p:spTree>
    <p:extLst>
      <p:ext uri="{BB962C8B-B14F-4D97-AF65-F5344CB8AC3E}">
        <p14:creationId xmlns:p14="http://schemas.microsoft.com/office/powerpoint/2010/main" val="1282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7D97A-CC87-461E-A30D-2F662EDAD970}"/>
              </a:ext>
            </a:extLst>
          </p:cNvPr>
          <p:cNvSpPr/>
          <p:nvPr/>
        </p:nvSpPr>
        <p:spPr>
          <a:xfrm>
            <a:off x="612742" y="1046375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408D8-8C87-4AEF-9AF8-680C1E492BE2}"/>
              </a:ext>
            </a:extLst>
          </p:cNvPr>
          <p:cNvSpPr/>
          <p:nvPr/>
        </p:nvSpPr>
        <p:spPr>
          <a:xfrm>
            <a:off x="10482606" y="1046375"/>
            <a:ext cx="1480008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A8390-9333-42EA-9DAC-EEBA4DB43EA9}"/>
              </a:ext>
            </a:extLst>
          </p:cNvPr>
          <p:cNvSpPr/>
          <p:nvPr/>
        </p:nvSpPr>
        <p:spPr>
          <a:xfrm>
            <a:off x="5844618" y="3968688"/>
            <a:ext cx="2281287" cy="1131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ExceptionHandler</a:t>
            </a:r>
            <a:r>
              <a:rPr lang="en-IN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D0017-E0D5-4E41-A356-B7499ADC87E8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60663B-E7C3-45A9-BFA7-F8A132B9C410}"/>
              </a:ext>
            </a:extLst>
          </p:cNvPr>
          <p:cNvCxnSpPr/>
          <p:nvPr/>
        </p:nvCxnSpPr>
        <p:spPr>
          <a:xfrm flipH="1">
            <a:off x="8050491" y="4468305"/>
            <a:ext cx="243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9437DA-5177-43ED-AD47-04D84752D72C}"/>
              </a:ext>
            </a:extLst>
          </p:cNvPr>
          <p:cNvCxnSpPr/>
          <p:nvPr/>
        </p:nvCxnSpPr>
        <p:spPr>
          <a:xfrm flipH="1">
            <a:off x="1687398" y="4543720"/>
            <a:ext cx="4157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F6562A-3614-438A-8C0C-83FCEE8C4566}"/>
              </a:ext>
            </a:extLst>
          </p:cNvPr>
          <p:cNvSpPr txBox="1"/>
          <p:nvPr/>
        </p:nvSpPr>
        <p:spPr>
          <a:xfrm>
            <a:off x="8625526" y="4138367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Error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8C1D5-3322-413B-B7BA-C2BE0F676C1B}"/>
              </a:ext>
            </a:extLst>
          </p:cNvPr>
          <p:cNvSpPr txBox="1"/>
          <p:nvPr/>
        </p:nvSpPr>
        <p:spPr>
          <a:xfrm>
            <a:off x="3354370" y="4196499"/>
            <a:ext cx="249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Modified Error 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2B1FA-70BC-43F4-A5DF-0241709FDB73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A05DB7-3724-4717-9DD2-B5097AE2E685}"/>
              </a:ext>
            </a:extLst>
          </p:cNvPr>
          <p:cNvSpPr txBox="1"/>
          <p:nvPr/>
        </p:nvSpPr>
        <p:spPr>
          <a:xfrm>
            <a:off x="8327010" y="2878433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7B346-CF25-468F-A9EA-3D6100BF7CFE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DF9B99-8B38-447F-B7FD-4C03046A83FE}"/>
              </a:ext>
            </a:extLst>
          </p:cNvPr>
          <p:cNvSpPr/>
          <p:nvPr/>
        </p:nvSpPr>
        <p:spPr>
          <a:xfrm>
            <a:off x="3233394" y="1517715"/>
            <a:ext cx="1480008" cy="118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MiddlewareX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DAEC5-77F2-4F7C-9976-ACA82F590D38}"/>
              </a:ext>
            </a:extLst>
          </p:cNvPr>
          <p:cNvSpPr txBox="1"/>
          <p:nvPr/>
        </p:nvSpPr>
        <p:spPr>
          <a:xfrm>
            <a:off x="509047" y="339365"/>
            <a:ext cx="646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Exception Handler Middleware</a:t>
            </a:r>
          </a:p>
        </p:txBody>
      </p:sp>
    </p:spTree>
    <p:extLst>
      <p:ext uri="{BB962C8B-B14F-4D97-AF65-F5344CB8AC3E}">
        <p14:creationId xmlns:p14="http://schemas.microsoft.com/office/powerpoint/2010/main" val="243206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B48C4-4412-4F7E-9DB2-6B7A77B97D8C}"/>
              </a:ext>
            </a:extLst>
          </p:cNvPr>
          <p:cNvSpPr/>
          <p:nvPr/>
        </p:nvSpPr>
        <p:spPr>
          <a:xfrm>
            <a:off x="612742" y="1187777"/>
            <a:ext cx="1074656" cy="5090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A8A99-37D7-4778-97C5-BC154BC856D5}"/>
              </a:ext>
            </a:extLst>
          </p:cNvPr>
          <p:cNvSpPr/>
          <p:nvPr/>
        </p:nvSpPr>
        <p:spPr>
          <a:xfrm>
            <a:off x="10482606" y="162589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1E9FE7-F467-416F-9406-FECF78F9D8C6}"/>
              </a:ext>
            </a:extLst>
          </p:cNvPr>
          <p:cNvCxnSpPr>
            <a:cxnSpLocks/>
          </p:cNvCxnSpPr>
          <p:nvPr/>
        </p:nvCxnSpPr>
        <p:spPr>
          <a:xfrm>
            <a:off x="1709394" y="2168165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D45ED-8F3A-4062-B5F6-F8E1D3C6EC8A}"/>
              </a:ext>
            </a:extLst>
          </p:cNvPr>
          <p:cNvCxnSpPr/>
          <p:nvPr/>
        </p:nvCxnSpPr>
        <p:spPr>
          <a:xfrm flipH="1">
            <a:off x="1709394" y="3210058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C1ED83-CA28-432D-ADCA-AECF9477B0EA}"/>
              </a:ext>
            </a:extLst>
          </p:cNvPr>
          <p:cNvSpPr txBox="1"/>
          <p:nvPr/>
        </p:nvSpPr>
        <p:spPr>
          <a:xfrm>
            <a:off x="7550870" y="2878433"/>
            <a:ext cx="26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 Response (30X)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EED5C-901E-4989-9E92-7D3946BBA213}"/>
              </a:ext>
            </a:extLst>
          </p:cNvPr>
          <p:cNvSpPr txBox="1"/>
          <p:nvPr/>
        </p:nvSpPr>
        <p:spPr>
          <a:xfrm>
            <a:off x="7882379" y="177611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43272-0ED2-4ADA-B665-04EA7B77859A}"/>
              </a:ext>
            </a:extLst>
          </p:cNvPr>
          <p:cNvSpPr/>
          <p:nvPr/>
        </p:nvSpPr>
        <p:spPr>
          <a:xfrm>
            <a:off x="10482606" y="417607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BAA1-B1ED-409C-AACF-A23507EE2383}"/>
              </a:ext>
            </a:extLst>
          </p:cNvPr>
          <p:cNvCxnSpPr>
            <a:cxnSpLocks/>
          </p:cNvCxnSpPr>
          <p:nvPr/>
        </p:nvCxnSpPr>
        <p:spPr>
          <a:xfrm>
            <a:off x="1687398" y="4535864"/>
            <a:ext cx="879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359D94A-B072-4424-A1F6-CA7843414C7C}"/>
              </a:ext>
            </a:extLst>
          </p:cNvPr>
          <p:cNvSpPr txBox="1"/>
          <p:nvPr/>
        </p:nvSpPr>
        <p:spPr>
          <a:xfrm>
            <a:off x="6705599" y="4166532"/>
            <a:ext cx="28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Redirected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2BF91-3171-46B3-BE87-BBEB99DBB5D8}"/>
              </a:ext>
            </a:extLst>
          </p:cNvPr>
          <p:cNvCxnSpPr/>
          <p:nvPr/>
        </p:nvCxnSpPr>
        <p:spPr>
          <a:xfrm flipH="1">
            <a:off x="1748670" y="5492915"/>
            <a:ext cx="901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27289F-3A2F-4B22-8D1D-B1CC6537801D}"/>
              </a:ext>
            </a:extLst>
          </p:cNvPr>
          <p:cNvSpPr txBox="1"/>
          <p:nvPr/>
        </p:nvSpPr>
        <p:spPr>
          <a:xfrm>
            <a:off x="8366286" y="5161290"/>
            <a:ext cx="187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success 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AEC95-00A3-4F8D-BD84-B5D0C11D7A2B}"/>
              </a:ext>
            </a:extLst>
          </p:cNvPr>
          <p:cNvSpPr/>
          <p:nvPr/>
        </p:nvSpPr>
        <p:spPr>
          <a:xfrm>
            <a:off x="2762054" y="177611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Middleware 1</a:t>
            </a:r>
          </a:p>
          <a:p>
            <a:pPr algn="ctr"/>
            <a:r>
              <a:rPr lang="en-IN" dirty="0" err="1"/>
              <a:t>IsVerified</a:t>
            </a:r>
            <a:r>
              <a:rPr lang="en-IN" dirty="0"/>
              <a:t> = 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45B2ED-C635-4D7E-B9D0-99CFEDCC256D}"/>
              </a:ext>
            </a:extLst>
          </p:cNvPr>
          <p:cNvSpPr/>
          <p:nvPr/>
        </p:nvSpPr>
        <p:spPr>
          <a:xfrm>
            <a:off x="5810053" y="1759190"/>
            <a:ext cx="1791092" cy="187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Session Middleware</a:t>
            </a:r>
          </a:p>
        </p:txBody>
      </p:sp>
    </p:spTree>
    <p:extLst>
      <p:ext uri="{BB962C8B-B14F-4D97-AF65-F5344CB8AC3E}">
        <p14:creationId xmlns:p14="http://schemas.microsoft.com/office/powerpoint/2010/main" val="82538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3A6116-7140-496E-8132-9B19873531A5}"/>
              </a:ext>
            </a:extLst>
          </p:cNvPr>
          <p:cNvSpPr/>
          <p:nvPr/>
        </p:nvSpPr>
        <p:spPr>
          <a:xfrm>
            <a:off x="6353666" y="1154551"/>
            <a:ext cx="1480008" cy="1803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2B97F-EE18-48CE-B185-51B9305540E4}"/>
              </a:ext>
            </a:extLst>
          </p:cNvPr>
          <p:cNvSpPr/>
          <p:nvPr/>
        </p:nvSpPr>
        <p:spPr>
          <a:xfrm>
            <a:off x="6353666" y="3704734"/>
            <a:ext cx="1480008" cy="180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 Action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0E393-0885-4F10-ADB2-3EBCD28105FC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 flipV="1">
            <a:off x="7833674" y="2056104"/>
            <a:ext cx="1952921" cy="13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EF2250-A8CB-4550-8818-C0AB5803CEBC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833674" y="3429000"/>
            <a:ext cx="1952921" cy="11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7DF511-2C49-4514-B54B-4466EB7FADED}"/>
              </a:ext>
            </a:extLst>
          </p:cNvPr>
          <p:cNvSpPr txBox="1"/>
          <p:nvPr/>
        </p:nvSpPr>
        <p:spPr>
          <a:xfrm>
            <a:off x="10135385" y="3912261"/>
            <a:ext cx="197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Singleton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25279-2504-40A4-A923-B30287D24C01}"/>
              </a:ext>
            </a:extLst>
          </p:cNvPr>
          <p:cNvSpPr/>
          <p:nvPr/>
        </p:nvSpPr>
        <p:spPr>
          <a:xfrm>
            <a:off x="9786595" y="2901099"/>
            <a:ext cx="1687397" cy="1055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X</a:t>
            </a:r>
          </a:p>
          <a:p>
            <a:pPr algn="ctr"/>
            <a:r>
              <a:rPr lang="en-IN" dirty="0"/>
              <a:t>Data= 10</a:t>
            </a:r>
          </a:p>
        </p:txBody>
      </p:sp>
    </p:spTree>
    <p:extLst>
      <p:ext uri="{BB962C8B-B14F-4D97-AF65-F5344CB8AC3E}">
        <p14:creationId xmlns:p14="http://schemas.microsoft.com/office/powerpoint/2010/main" val="59158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F994F5-CDD9-4A06-82AE-088241D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Microservices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125D8-A4DE-4EC7-B298-FABD96B5F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7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6BAA-E0ED-4E1A-8B32-B4262B84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What is Monolithic applications?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E6EDFC-6B32-42DC-9144-469741572109}"/>
              </a:ext>
            </a:extLst>
          </p:cNvPr>
          <p:cNvGrpSpPr/>
          <p:nvPr/>
        </p:nvGrpSpPr>
        <p:grpSpPr>
          <a:xfrm>
            <a:off x="340150" y="2467466"/>
            <a:ext cx="3824140" cy="2582944"/>
            <a:chOff x="2271861" y="2064470"/>
            <a:chExt cx="3824140" cy="25829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D7F554-78EE-4512-BE89-A015599B725E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E9D1A6-112E-4FB9-BC4F-9BF2414E82C7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7AA063-44F7-4971-82D2-559142B8077C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97F8B6-EF5C-4981-9432-2D4435F20B4B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9EA2AB-E876-41BE-B0B6-A4A9CABADB8F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BCC4BE-0646-4B36-8EB7-E832D3B82834}"/>
              </a:ext>
            </a:extLst>
          </p:cNvPr>
          <p:cNvGrpSpPr/>
          <p:nvPr/>
        </p:nvGrpSpPr>
        <p:grpSpPr>
          <a:xfrm>
            <a:off x="4302550" y="2467466"/>
            <a:ext cx="3824140" cy="2582944"/>
            <a:chOff x="2271861" y="2064470"/>
            <a:chExt cx="3824140" cy="25829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0330A-3E82-4E38-8F59-AE0BABF8B51C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90E9B9-EC76-49FF-81FF-ED80FAD0212F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0F6E2-E7FE-4229-9209-D5D6E164E339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4E9182-F06A-48ED-A009-CDC5AFE02E73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5E8785-BDB1-4783-BF4C-80F676B209C6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40CA2-1488-432F-B00C-29942C69C874}"/>
              </a:ext>
            </a:extLst>
          </p:cNvPr>
          <p:cNvGrpSpPr/>
          <p:nvPr/>
        </p:nvGrpSpPr>
        <p:grpSpPr>
          <a:xfrm>
            <a:off x="8264950" y="2467466"/>
            <a:ext cx="3824140" cy="2582944"/>
            <a:chOff x="2271861" y="2064470"/>
            <a:chExt cx="3824140" cy="25829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83F2C1-9CBA-4401-9949-59BED1715257}"/>
                </a:ext>
              </a:extLst>
            </p:cNvPr>
            <p:cNvSpPr/>
            <p:nvPr/>
          </p:nvSpPr>
          <p:spPr>
            <a:xfrm>
              <a:off x="2271861" y="2064470"/>
              <a:ext cx="3824140" cy="2582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2450338-8180-47A4-98BA-4E57C138124D}"/>
                </a:ext>
              </a:extLst>
            </p:cNvPr>
            <p:cNvSpPr/>
            <p:nvPr/>
          </p:nvSpPr>
          <p:spPr>
            <a:xfrm>
              <a:off x="2501245" y="2297784"/>
              <a:ext cx="1448586" cy="69051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09C403E-F52E-455D-B637-4798571EFFE8}"/>
                </a:ext>
              </a:extLst>
            </p:cNvPr>
            <p:cNvSpPr/>
            <p:nvPr/>
          </p:nvSpPr>
          <p:spPr>
            <a:xfrm>
              <a:off x="4367753" y="2274217"/>
              <a:ext cx="1448586" cy="77299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511F99-1990-4E2F-A89D-E5C24FFE2F62}"/>
                </a:ext>
              </a:extLst>
            </p:cNvPr>
            <p:cNvSpPr/>
            <p:nvPr/>
          </p:nvSpPr>
          <p:spPr>
            <a:xfrm>
              <a:off x="3082565" y="3256962"/>
              <a:ext cx="1112363" cy="612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E198BD5-8256-42C9-8240-898C3EA5CB1E}"/>
                </a:ext>
              </a:extLst>
            </p:cNvPr>
            <p:cNvSpPr/>
            <p:nvPr/>
          </p:nvSpPr>
          <p:spPr>
            <a:xfrm>
              <a:off x="4733827" y="3563333"/>
              <a:ext cx="716437" cy="68815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111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8DC-D091-4C77-B4DB-F8EF2B7E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Oriented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89A-AD4F-4434-B554-2A4578F92D49}"/>
              </a:ext>
            </a:extLst>
          </p:cNvPr>
          <p:cNvSpPr/>
          <p:nvPr/>
        </p:nvSpPr>
        <p:spPr>
          <a:xfrm>
            <a:off x="1224699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9AB77-FCCE-4BED-9844-98756282BCB5}"/>
              </a:ext>
            </a:extLst>
          </p:cNvPr>
          <p:cNvSpPr/>
          <p:nvPr/>
        </p:nvSpPr>
        <p:spPr>
          <a:xfrm>
            <a:off x="1470581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3450A-7DD6-476C-ABED-32F30077FC8A}"/>
              </a:ext>
            </a:extLst>
          </p:cNvPr>
          <p:cNvSpPr/>
          <p:nvPr/>
        </p:nvSpPr>
        <p:spPr>
          <a:xfrm>
            <a:off x="2875175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675A52-BC99-496B-8AE9-40120823D1EA}"/>
              </a:ext>
            </a:extLst>
          </p:cNvPr>
          <p:cNvSpPr/>
          <p:nvPr/>
        </p:nvSpPr>
        <p:spPr>
          <a:xfrm>
            <a:off x="3054285" y="3271100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DFBC1-C07F-4BA7-91AC-8F91297FF116}"/>
              </a:ext>
            </a:extLst>
          </p:cNvPr>
          <p:cNvSpPr/>
          <p:nvPr/>
        </p:nvSpPr>
        <p:spPr>
          <a:xfrm>
            <a:off x="4364610" y="3063710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C84408-EE0E-495C-9544-A609D85DA622}"/>
              </a:ext>
            </a:extLst>
          </p:cNvPr>
          <p:cNvSpPr/>
          <p:nvPr/>
        </p:nvSpPr>
        <p:spPr>
          <a:xfrm>
            <a:off x="4506012" y="3271100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ADA3B-501B-4B97-82BA-23EB29613083}"/>
              </a:ext>
            </a:extLst>
          </p:cNvPr>
          <p:cNvSpPr/>
          <p:nvPr/>
        </p:nvSpPr>
        <p:spPr>
          <a:xfrm>
            <a:off x="5910606" y="3063710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4786230-5F51-4B91-A72F-A751676F0388}"/>
              </a:ext>
            </a:extLst>
          </p:cNvPr>
          <p:cNvSpPr/>
          <p:nvPr/>
        </p:nvSpPr>
        <p:spPr>
          <a:xfrm>
            <a:off x="6141759" y="3148084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69F11-7C33-4823-926B-7A69EE7CB16F}"/>
              </a:ext>
            </a:extLst>
          </p:cNvPr>
          <p:cNvSpPr/>
          <p:nvPr/>
        </p:nvSpPr>
        <p:spPr>
          <a:xfrm>
            <a:off x="1224699" y="4411743"/>
            <a:ext cx="8191110" cy="669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Enterprise Service Bus (ESB)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96E39C-4891-4BE1-AC14-C4E9AA5545E2}"/>
              </a:ext>
            </a:extLst>
          </p:cNvPr>
          <p:cNvCxnSpPr>
            <a:endCxn id="4" idx="2"/>
          </p:cNvCxnSpPr>
          <p:nvPr/>
        </p:nvCxnSpPr>
        <p:spPr>
          <a:xfrm flipV="1">
            <a:off x="1913641" y="4013461"/>
            <a:ext cx="27888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E735DA-B3D3-4EFF-92E7-9200A1BEF42F}"/>
              </a:ext>
            </a:extLst>
          </p:cNvPr>
          <p:cNvCxnSpPr>
            <a:endCxn id="6" idx="2"/>
          </p:cNvCxnSpPr>
          <p:nvPr/>
        </p:nvCxnSpPr>
        <p:spPr>
          <a:xfrm flipV="1">
            <a:off x="3544478" y="4013461"/>
            <a:ext cx="471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B12D38-5350-4181-9D86-6258BD994A1F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038627" y="4013461"/>
            <a:ext cx="0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77876-646C-458C-A930-1773A0DC0F32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6581482" y="4013461"/>
            <a:ext cx="7854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054D92B-D29C-4A31-BD38-C5CF62806DC6}"/>
              </a:ext>
            </a:extLst>
          </p:cNvPr>
          <p:cNvSpPr/>
          <p:nvPr/>
        </p:nvSpPr>
        <p:spPr>
          <a:xfrm>
            <a:off x="4325726" y="5803619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0A72E-F381-4A14-B193-F1463FF21868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5320254" y="5081047"/>
            <a:ext cx="0" cy="72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5C56FDB-8BC9-4D23-A227-CAFB8054545E}"/>
              </a:ext>
            </a:extLst>
          </p:cNvPr>
          <p:cNvSpPr/>
          <p:nvPr/>
        </p:nvSpPr>
        <p:spPr>
          <a:xfrm>
            <a:off x="7361551" y="3063710"/>
            <a:ext cx="1433660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3D961F-3199-4A94-8923-7DBD790D71F7}"/>
              </a:ext>
            </a:extLst>
          </p:cNvPr>
          <p:cNvSpPr/>
          <p:nvPr/>
        </p:nvSpPr>
        <p:spPr>
          <a:xfrm>
            <a:off x="7607433" y="3271100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98379D-ECB7-48A9-80CA-CECD3A46FE56}"/>
              </a:ext>
            </a:extLst>
          </p:cNvPr>
          <p:cNvCxnSpPr>
            <a:endCxn id="29" idx="2"/>
          </p:cNvCxnSpPr>
          <p:nvPr/>
        </p:nvCxnSpPr>
        <p:spPr>
          <a:xfrm flipH="1" flipV="1">
            <a:off x="8078381" y="4013461"/>
            <a:ext cx="42815" cy="39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DB0841A0-68FB-4008-A5A3-E084C75F5F62}"/>
              </a:ext>
            </a:extLst>
          </p:cNvPr>
          <p:cNvSpPr/>
          <p:nvPr/>
        </p:nvSpPr>
        <p:spPr>
          <a:xfrm>
            <a:off x="4246186" y="1547886"/>
            <a:ext cx="1584880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600F4D-0916-4741-8343-B50D6635B7FA}"/>
              </a:ext>
            </a:extLst>
          </p:cNvPr>
          <p:cNvCxnSpPr>
            <a:stCxn id="8" idx="0"/>
            <a:endCxn id="37" idx="3"/>
          </p:cNvCxnSpPr>
          <p:nvPr/>
        </p:nvCxnSpPr>
        <p:spPr>
          <a:xfrm flipH="1" flipV="1">
            <a:off x="5038626" y="2109714"/>
            <a:ext cx="1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1E49DB-3134-4EF5-80F4-528B67971922}"/>
              </a:ext>
            </a:extLst>
          </p:cNvPr>
          <p:cNvCxnSpPr>
            <a:stCxn id="10" idx="0"/>
            <a:endCxn id="37" idx="3"/>
          </p:cNvCxnSpPr>
          <p:nvPr/>
        </p:nvCxnSpPr>
        <p:spPr>
          <a:xfrm flipH="1" flipV="1">
            <a:off x="5038626" y="2109714"/>
            <a:ext cx="1542856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005779-53F9-4C66-9CCD-DD5068C7254A}"/>
              </a:ext>
            </a:extLst>
          </p:cNvPr>
          <p:cNvCxnSpPr>
            <a:stCxn id="29" idx="0"/>
            <a:endCxn id="37" idx="3"/>
          </p:cNvCxnSpPr>
          <p:nvPr/>
        </p:nvCxnSpPr>
        <p:spPr>
          <a:xfrm flipH="1" flipV="1">
            <a:off x="5038626" y="2109714"/>
            <a:ext cx="3039755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623BA1-637F-4FCE-9290-30BD2E0F67AE}"/>
              </a:ext>
            </a:extLst>
          </p:cNvPr>
          <p:cNvCxnSpPr>
            <a:stCxn id="6" idx="0"/>
            <a:endCxn id="37" idx="3"/>
          </p:cNvCxnSpPr>
          <p:nvPr/>
        </p:nvCxnSpPr>
        <p:spPr>
          <a:xfrm flipV="1">
            <a:off x="3549192" y="2109714"/>
            <a:ext cx="1489434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73E08C-A169-4C97-B2E9-B3FBE219915A}"/>
              </a:ext>
            </a:extLst>
          </p:cNvPr>
          <p:cNvCxnSpPr>
            <a:stCxn id="4" idx="0"/>
            <a:endCxn id="37" idx="3"/>
          </p:cNvCxnSpPr>
          <p:nvPr/>
        </p:nvCxnSpPr>
        <p:spPr>
          <a:xfrm flipV="1">
            <a:off x="1941529" y="2109714"/>
            <a:ext cx="3097097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061C1-C040-4B9C-9E1D-D58CFA7D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829"/>
          </a:xfrm>
        </p:spPr>
        <p:txBody>
          <a:bodyPr>
            <a:normAutofit fontScale="90000"/>
          </a:bodyPr>
          <a:lstStyle/>
          <a:p>
            <a:r>
              <a:rPr lang="en-IN" dirty="0"/>
              <a:t>Microservices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F4663-8928-42A5-924E-020E70000ECF}"/>
              </a:ext>
            </a:extLst>
          </p:cNvPr>
          <p:cNvSpPr/>
          <p:nvPr/>
        </p:nvSpPr>
        <p:spPr>
          <a:xfrm>
            <a:off x="3035568" y="2967698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311117-7507-4F88-9B4C-EFBC7AB2FE9F}"/>
              </a:ext>
            </a:extLst>
          </p:cNvPr>
          <p:cNvSpPr/>
          <p:nvPr/>
        </p:nvSpPr>
        <p:spPr>
          <a:xfrm>
            <a:off x="3149082" y="3081787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03EFF-414A-42E4-AC5A-ABD27667FA01}"/>
              </a:ext>
            </a:extLst>
          </p:cNvPr>
          <p:cNvSpPr/>
          <p:nvPr/>
        </p:nvSpPr>
        <p:spPr>
          <a:xfrm>
            <a:off x="4895560" y="2954125"/>
            <a:ext cx="1348033" cy="8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23E572-5233-466A-9F0B-3A0E6327B9CC}"/>
              </a:ext>
            </a:extLst>
          </p:cNvPr>
          <p:cNvSpPr/>
          <p:nvPr/>
        </p:nvSpPr>
        <p:spPr>
          <a:xfrm>
            <a:off x="5055816" y="3039866"/>
            <a:ext cx="1008668" cy="6221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012EC-B22D-4BB0-9D96-69905E14A3C6}"/>
              </a:ext>
            </a:extLst>
          </p:cNvPr>
          <p:cNvSpPr/>
          <p:nvPr/>
        </p:nvSpPr>
        <p:spPr>
          <a:xfrm>
            <a:off x="7209956" y="2954124"/>
            <a:ext cx="1348033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CDAF17-83A5-4EB8-A4DC-94558775A2D4}"/>
              </a:ext>
            </a:extLst>
          </p:cNvPr>
          <p:cNvSpPr/>
          <p:nvPr/>
        </p:nvSpPr>
        <p:spPr>
          <a:xfrm>
            <a:off x="7351358" y="3161514"/>
            <a:ext cx="1027522" cy="5373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63738-5A02-4DF9-AADB-4D2F0BDD8D2F}"/>
              </a:ext>
            </a:extLst>
          </p:cNvPr>
          <p:cNvSpPr/>
          <p:nvPr/>
        </p:nvSpPr>
        <p:spPr>
          <a:xfrm>
            <a:off x="9595168" y="2944765"/>
            <a:ext cx="1341751" cy="949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373E3AA-6170-46A3-998A-84AAE8DE5238}"/>
              </a:ext>
            </a:extLst>
          </p:cNvPr>
          <p:cNvSpPr/>
          <p:nvPr/>
        </p:nvSpPr>
        <p:spPr>
          <a:xfrm>
            <a:off x="9826321" y="3029139"/>
            <a:ext cx="879445" cy="66930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281C2C-B193-4EB5-9DA8-0FA40B306ED8}"/>
              </a:ext>
            </a:extLst>
          </p:cNvPr>
          <p:cNvCxnSpPr>
            <a:cxnSpLocks/>
            <a:stCxn id="18" idx="0"/>
            <a:endCxn id="89" idx="2"/>
          </p:cNvCxnSpPr>
          <p:nvPr/>
        </p:nvCxnSpPr>
        <p:spPr>
          <a:xfrm flipH="1" flipV="1">
            <a:off x="2208366" y="5075997"/>
            <a:ext cx="3361211" cy="8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25E4A-1A83-4C77-BFCB-38A696811AE3}"/>
              </a:ext>
            </a:extLst>
          </p:cNvPr>
          <p:cNvCxnSpPr>
            <a:cxnSpLocks/>
            <a:stCxn id="18" idx="0"/>
            <a:endCxn id="7" idx="2"/>
          </p:cNvCxnSpPr>
          <p:nvPr/>
        </p:nvCxnSpPr>
        <p:spPr>
          <a:xfrm flipV="1">
            <a:off x="5569577" y="3783683"/>
            <a:ext cx="0" cy="219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58F089-110C-4CBE-87A7-2D3BEA3BE3DA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5569577" y="3903875"/>
            <a:ext cx="2314396" cy="207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46E28-FC17-4A44-8D6B-9A24E59529E4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5569577" y="3894516"/>
            <a:ext cx="4696467" cy="208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3B6BB2F-F434-4073-92FA-BF62C61C3F13}"/>
              </a:ext>
            </a:extLst>
          </p:cNvPr>
          <p:cNvSpPr/>
          <p:nvPr/>
        </p:nvSpPr>
        <p:spPr>
          <a:xfrm>
            <a:off x="4575049" y="5975051"/>
            <a:ext cx="1989056" cy="882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047AEB35-5C18-436E-8716-87D71F585013}"/>
              </a:ext>
            </a:extLst>
          </p:cNvPr>
          <p:cNvSpPr/>
          <p:nvPr/>
        </p:nvSpPr>
        <p:spPr>
          <a:xfrm>
            <a:off x="7331489" y="1564493"/>
            <a:ext cx="1130666" cy="4356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Redis 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C27E8-463A-40BC-AE21-858FD7DABD30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flipV="1">
            <a:off x="7883973" y="2000128"/>
            <a:ext cx="12849" cy="95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4849E3-7B53-41B6-865C-ED4D1D436187}"/>
              </a:ext>
            </a:extLst>
          </p:cNvPr>
          <p:cNvCxnSpPr>
            <a:cxnSpLocks/>
            <a:stCxn id="11" idx="0"/>
            <a:endCxn id="39" idx="3"/>
          </p:cNvCxnSpPr>
          <p:nvPr/>
        </p:nvCxnSpPr>
        <p:spPr>
          <a:xfrm flipH="1" flipV="1">
            <a:off x="10259755" y="2024997"/>
            <a:ext cx="6289" cy="91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093EBD-E3D3-4EB5-A068-3FCD6E87FBFD}"/>
              </a:ext>
            </a:extLst>
          </p:cNvPr>
          <p:cNvCxnSpPr>
            <a:cxnSpLocks/>
            <a:stCxn id="7" idx="0"/>
            <a:endCxn id="43" idx="3"/>
          </p:cNvCxnSpPr>
          <p:nvPr/>
        </p:nvCxnSpPr>
        <p:spPr>
          <a:xfrm flipH="1" flipV="1">
            <a:off x="5569576" y="2006241"/>
            <a:ext cx="1" cy="94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776E5C-9748-4C43-AED7-68A2B50A1DAF}"/>
              </a:ext>
            </a:extLst>
          </p:cNvPr>
          <p:cNvCxnSpPr>
            <a:cxnSpLocks/>
            <a:stCxn id="5" idx="0"/>
            <a:endCxn id="35" idx="3"/>
          </p:cNvCxnSpPr>
          <p:nvPr/>
        </p:nvCxnSpPr>
        <p:spPr>
          <a:xfrm flipH="1" flipV="1">
            <a:off x="2208366" y="2083256"/>
            <a:ext cx="1430911" cy="88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ylinder 34">
            <a:extLst>
              <a:ext uri="{FF2B5EF4-FFF2-40B4-BE49-F238E27FC236}">
                <a16:creationId xmlns:a16="http://schemas.microsoft.com/office/drawing/2014/main" id="{4F7BA1D2-64CE-49EF-9019-0F5F0199C16A}"/>
              </a:ext>
            </a:extLst>
          </p:cNvPr>
          <p:cNvSpPr/>
          <p:nvPr/>
        </p:nvSpPr>
        <p:spPr>
          <a:xfrm>
            <a:off x="1604657" y="1521428"/>
            <a:ext cx="1207417" cy="5618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MongoDB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144523D2-0406-4CF9-8201-E92D6EA4CA10}"/>
              </a:ext>
            </a:extLst>
          </p:cNvPr>
          <p:cNvSpPr/>
          <p:nvPr/>
        </p:nvSpPr>
        <p:spPr>
          <a:xfrm>
            <a:off x="9725769" y="1510634"/>
            <a:ext cx="1067972" cy="5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43" name="Cylinder 42">
            <a:extLst>
              <a:ext uri="{FF2B5EF4-FFF2-40B4-BE49-F238E27FC236}">
                <a16:creationId xmlns:a16="http://schemas.microsoft.com/office/drawing/2014/main" id="{68D2D896-E171-44E1-978A-09416D904C63}"/>
              </a:ext>
            </a:extLst>
          </p:cNvPr>
          <p:cNvSpPr/>
          <p:nvPr/>
        </p:nvSpPr>
        <p:spPr>
          <a:xfrm>
            <a:off x="5004243" y="1529253"/>
            <a:ext cx="1130666" cy="476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Sql</a:t>
            </a:r>
            <a:r>
              <a:rPr lang="en-IN" dirty="0"/>
              <a:t> Server 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F97FC-D700-461B-87EC-D11D6DB5656B}"/>
              </a:ext>
            </a:extLst>
          </p:cNvPr>
          <p:cNvCxnSpPr>
            <a:cxnSpLocks/>
          </p:cNvCxnSpPr>
          <p:nvPr/>
        </p:nvCxnSpPr>
        <p:spPr>
          <a:xfrm>
            <a:off x="6243593" y="3239970"/>
            <a:ext cx="966363" cy="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94BC39-BFFE-4B25-BD51-DB6453638DCC}"/>
              </a:ext>
            </a:extLst>
          </p:cNvPr>
          <p:cNvCxnSpPr/>
          <p:nvPr/>
        </p:nvCxnSpPr>
        <p:spPr>
          <a:xfrm flipH="1">
            <a:off x="6246516" y="3613600"/>
            <a:ext cx="954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B838D7F-AB90-4B31-A258-6298E80E93D1}"/>
              </a:ext>
            </a:extLst>
          </p:cNvPr>
          <p:cNvSpPr/>
          <p:nvPr/>
        </p:nvSpPr>
        <p:spPr>
          <a:xfrm>
            <a:off x="1604657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52CF06-C5B1-479A-BE3B-328AB989435B}"/>
              </a:ext>
            </a:extLst>
          </p:cNvPr>
          <p:cNvSpPr/>
          <p:nvPr/>
        </p:nvSpPr>
        <p:spPr>
          <a:xfrm>
            <a:off x="1718171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6E2580-F8D5-4B93-AD86-C9704BB25EE0}"/>
              </a:ext>
            </a:extLst>
          </p:cNvPr>
          <p:cNvCxnSpPr>
            <a:cxnSpLocks/>
            <a:stCxn id="82" idx="0"/>
            <a:endCxn id="35" idx="3"/>
          </p:cNvCxnSpPr>
          <p:nvPr/>
        </p:nvCxnSpPr>
        <p:spPr>
          <a:xfrm flipV="1">
            <a:off x="2208366" y="2083256"/>
            <a:ext cx="0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96688C1-0235-44C8-A5EB-94906F347CA3}"/>
              </a:ext>
            </a:extLst>
          </p:cNvPr>
          <p:cNvSpPr/>
          <p:nvPr/>
        </p:nvSpPr>
        <p:spPr>
          <a:xfrm>
            <a:off x="1604657" y="4302931"/>
            <a:ext cx="1207417" cy="7730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B1CFD4-730B-4CE9-ADF4-D6D055D45547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2208366" y="3739151"/>
            <a:ext cx="0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A75548F-58B2-487B-AA46-4E6CAF4F5F6C}"/>
              </a:ext>
            </a:extLst>
          </p:cNvPr>
          <p:cNvCxnSpPr>
            <a:stCxn id="89" idx="0"/>
            <a:endCxn id="5" idx="2"/>
          </p:cNvCxnSpPr>
          <p:nvPr/>
        </p:nvCxnSpPr>
        <p:spPr>
          <a:xfrm flipV="1">
            <a:off x="2208366" y="3740764"/>
            <a:ext cx="1430911" cy="56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02F16E4-A20A-4646-9EDC-4C7211976F53}"/>
              </a:ext>
            </a:extLst>
          </p:cNvPr>
          <p:cNvSpPr/>
          <p:nvPr/>
        </p:nvSpPr>
        <p:spPr>
          <a:xfrm>
            <a:off x="243762" y="2966085"/>
            <a:ext cx="1207417" cy="77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EDC0CC-67AA-4B20-98E3-418225A7AE63}"/>
              </a:ext>
            </a:extLst>
          </p:cNvPr>
          <p:cNvSpPr/>
          <p:nvPr/>
        </p:nvSpPr>
        <p:spPr>
          <a:xfrm>
            <a:off x="357276" y="3080174"/>
            <a:ext cx="980388" cy="5373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3122A-523B-4678-8040-F2AF8838B14A}"/>
              </a:ext>
            </a:extLst>
          </p:cNvPr>
          <p:cNvCxnSpPr>
            <a:stCxn id="89" idx="0"/>
            <a:endCxn id="99" idx="2"/>
          </p:cNvCxnSpPr>
          <p:nvPr/>
        </p:nvCxnSpPr>
        <p:spPr>
          <a:xfrm flipH="1" flipV="1">
            <a:off x="847471" y="3739151"/>
            <a:ext cx="1360895" cy="56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F954334-4A03-45DE-A2EF-F0485133D5FC}"/>
              </a:ext>
            </a:extLst>
          </p:cNvPr>
          <p:cNvCxnSpPr>
            <a:stCxn id="99" idx="0"/>
            <a:endCxn id="35" idx="3"/>
          </p:cNvCxnSpPr>
          <p:nvPr/>
        </p:nvCxnSpPr>
        <p:spPr>
          <a:xfrm flipV="1">
            <a:off x="847471" y="2083256"/>
            <a:ext cx="1360895" cy="88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9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786A-D1DB-4E60-8F8D-B5DCFD9F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 classes for MVC and Web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9C6AF0-90CD-4A7E-A492-E453A1A290CC}"/>
              </a:ext>
            </a:extLst>
          </p:cNvPr>
          <p:cNvSpPr/>
          <p:nvPr/>
        </p:nvSpPr>
        <p:spPr>
          <a:xfrm>
            <a:off x="3921551" y="2234153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ControllerBase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3F918-3BDE-4AB7-BA75-D3F9EF88E5D0}"/>
              </a:ext>
            </a:extLst>
          </p:cNvPr>
          <p:cNvSpPr/>
          <p:nvPr/>
        </p:nvSpPr>
        <p:spPr>
          <a:xfrm>
            <a:off x="1745530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A0DE5-F80F-4B4A-93C9-55180AE2EBFE}"/>
              </a:ext>
            </a:extLst>
          </p:cNvPr>
          <p:cNvSpPr/>
          <p:nvPr/>
        </p:nvSpPr>
        <p:spPr>
          <a:xfrm>
            <a:off x="6515493" y="3913696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29DCE6-5BC1-4399-921D-FF7CCF1A1E85}"/>
              </a:ext>
            </a:extLst>
          </p:cNvPr>
          <p:cNvSpPr/>
          <p:nvPr/>
        </p:nvSpPr>
        <p:spPr>
          <a:xfrm>
            <a:off x="6517065" y="5863327"/>
            <a:ext cx="2743200" cy="54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Controller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89508F-1E72-4C3E-AFDF-8EB5B6A80F4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117130" y="2780907"/>
            <a:ext cx="2176021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206166-6045-43E9-8048-0B3AF39B502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293151" y="2780907"/>
            <a:ext cx="2593942" cy="113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240A42-3876-43B3-B646-97DCD49CA5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887093" y="4460450"/>
            <a:ext cx="1572" cy="140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AECF6B-096D-417B-BC02-F685AB2D8742}"/>
              </a:ext>
            </a:extLst>
          </p:cNvPr>
          <p:cNvSpPr txBox="1"/>
          <p:nvPr/>
        </p:nvSpPr>
        <p:spPr>
          <a:xfrm>
            <a:off x="7967221" y="4561724"/>
            <a:ext cx="181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ViewBag</a:t>
            </a:r>
            <a:endParaRPr lang="en-IN" dirty="0"/>
          </a:p>
          <a:p>
            <a:r>
              <a:rPr lang="en-IN" dirty="0" err="1"/>
              <a:t>ViewData</a:t>
            </a:r>
            <a:endParaRPr lang="en-IN" dirty="0"/>
          </a:p>
          <a:p>
            <a:r>
              <a:rPr lang="en-IN" dirty="0"/>
              <a:t>Razor</a:t>
            </a:r>
          </a:p>
          <a:p>
            <a:r>
              <a:rPr lang="en-IN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32588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119-27DF-438F-9D8C-92BA57C2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17" y="374650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IN" dirty="0"/>
              <a:t>JWT Authentication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63C9B7-AB2B-4379-B024-73951367D7CF}"/>
              </a:ext>
            </a:extLst>
          </p:cNvPr>
          <p:cNvSpPr/>
          <p:nvPr/>
        </p:nvSpPr>
        <p:spPr>
          <a:xfrm>
            <a:off x="1390651" y="3076574"/>
            <a:ext cx="2171699" cy="1533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Client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A81A4A-E37A-4524-B885-A36A8A2B7718}"/>
              </a:ext>
            </a:extLst>
          </p:cNvPr>
          <p:cNvSpPr/>
          <p:nvPr/>
        </p:nvSpPr>
        <p:spPr>
          <a:xfrm>
            <a:off x="7800975" y="4610100"/>
            <a:ext cx="21717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CB95B4-BE0D-4C4E-B364-EAC0D66B5D3F}"/>
              </a:ext>
            </a:extLst>
          </p:cNvPr>
          <p:cNvSpPr/>
          <p:nvPr/>
        </p:nvSpPr>
        <p:spPr>
          <a:xfrm>
            <a:off x="7686675" y="1457325"/>
            <a:ext cx="24003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API</a:t>
            </a:r>
          </a:p>
          <a:p>
            <a:pPr algn="ctr"/>
            <a:r>
              <a:rPr lang="en-IN" dirty="0"/>
              <a:t>(Token Provider)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18B5C0-A8E1-4DFE-B3EC-401E1E07F87E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8886825" y="2600325"/>
            <a:ext cx="0" cy="200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34C4E2-F9F5-441E-AFB8-C6B0AF7F25E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62349" y="2028825"/>
            <a:ext cx="4124326" cy="153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005A13-23C0-40F2-8931-E8EB9B414DC0}"/>
              </a:ext>
            </a:extLst>
          </p:cNvPr>
          <p:cNvSpPr txBox="1"/>
          <p:nvPr/>
        </p:nvSpPr>
        <p:spPr>
          <a:xfrm rot="20278575">
            <a:off x="4506861" y="2514601"/>
            <a:ext cx="18668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Userid</a:t>
            </a:r>
            <a:r>
              <a:rPr lang="en-IN" dirty="0"/>
              <a:t> &amp; Passwd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44FE8E-2D7E-4A8A-BC8D-B610AB2A1D42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3562350" y="2390775"/>
            <a:ext cx="4124326" cy="145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C639CC-0B0E-4EEA-A934-DA19A6D098C5}"/>
              </a:ext>
            </a:extLst>
          </p:cNvPr>
          <p:cNvSpPr txBox="1"/>
          <p:nvPr/>
        </p:nvSpPr>
        <p:spPr>
          <a:xfrm rot="20278575">
            <a:off x="4722870" y="3036819"/>
            <a:ext cx="186689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JWT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7D0AC-9C86-49C7-BDCB-BD5279CDC977}"/>
              </a:ext>
            </a:extLst>
          </p:cNvPr>
          <p:cNvCxnSpPr>
            <a:stCxn id="4" idx="6"/>
          </p:cNvCxnSpPr>
          <p:nvPr/>
        </p:nvCxnSpPr>
        <p:spPr>
          <a:xfrm>
            <a:off x="3562350" y="3843337"/>
            <a:ext cx="4381500" cy="13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F06881-D397-428B-B1D5-571B019D4135}"/>
              </a:ext>
            </a:extLst>
          </p:cNvPr>
          <p:cNvSpPr txBox="1"/>
          <p:nvPr/>
        </p:nvSpPr>
        <p:spPr>
          <a:xfrm rot="1108758">
            <a:off x="4570670" y="4286548"/>
            <a:ext cx="316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Authorization:Bearer</a:t>
            </a:r>
            <a:r>
              <a:rPr lang="en-IN" dirty="0"/>
              <a:t> JWT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5FE66-3119-4152-B9A5-7F33D4D52D1E}"/>
              </a:ext>
            </a:extLst>
          </p:cNvPr>
          <p:cNvSpPr txBox="1"/>
          <p:nvPr/>
        </p:nvSpPr>
        <p:spPr>
          <a:xfrm>
            <a:off x="8975295" y="3295650"/>
            <a:ext cx="125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Verify token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7E1E6C-9F59-46C2-8EE9-5397DE3D53C6}"/>
              </a:ext>
            </a:extLst>
          </p:cNvPr>
          <p:cNvCxnSpPr/>
          <p:nvPr/>
        </p:nvCxnSpPr>
        <p:spPr>
          <a:xfrm flipH="1" flipV="1">
            <a:off x="3473880" y="4143375"/>
            <a:ext cx="432709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F21B44-E9DC-4BD6-8C03-4E25C52D7785}"/>
              </a:ext>
            </a:extLst>
          </p:cNvPr>
          <p:cNvSpPr txBox="1"/>
          <p:nvPr/>
        </p:nvSpPr>
        <p:spPr>
          <a:xfrm rot="1070065">
            <a:off x="4464097" y="4742807"/>
            <a:ext cx="1869965" cy="37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EventData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AD99FB-FDB2-4E61-80AD-C935F15AEA8B}"/>
              </a:ext>
            </a:extLst>
          </p:cNvPr>
          <p:cNvSpPr txBox="1"/>
          <p:nvPr/>
        </p:nvSpPr>
        <p:spPr>
          <a:xfrm>
            <a:off x="469954" y="5238991"/>
            <a:ext cx="45211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Claims: [ Email, Roles, </a:t>
            </a:r>
            <a:r>
              <a:rPr lang="en-IN" dirty="0" err="1"/>
              <a:t>Jti</a:t>
            </a:r>
            <a:r>
              <a:rPr lang="en-IN" dirty="0"/>
              <a:t>, FirstName]</a:t>
            </a:r>
          </a:p>
          <a:p>
            <a:r>
              <a:rPr lang="en-IN" dirty="0" err="1"/>
              <a:t>ExpiryTime</a:t>
            </a:r>
            <a:r>
              <a:rPr lang="en-IN" dirty="0"/>
              <a:t>: </a:t>
            </a:r>
          </a:p>
          <a:p>
            <a:r>
              <a:rPr lang="en-IN" dirty="0" err="1"/>
              <a:t>AudienceUrl</a:t>
            </a:r>
            <a:r>
              <a:rPr lang="en-IN" dirty="0"/>
              <a:t>:</a:t>
            </a:r>
          </a:p>
          <a:p>
            <a:r>
              <a:rPr lang="en-IN" dirty="0" err="1"/>
              <a:t>IssuerUrl</a:t>
            </a:r>
            <a:r>
              <a:rPr lang="en-IN" dirty="0"/>
              <a:t>:</a:t>
            </a:r>
          </a:p>
          <a:p>
            <a:r>
              <a:rPr lang="en-IN" dirty="0" err="1"/>
              <a:t>EncryptionKey</a:t>
            </a:r>
            <a:r>
              <a:rPr lang="en-IN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8681E9-141F-4BEF-A8D3-86DD152B8F22}"/>
              </a:ext>
            </a:extLst>
          </p:cNvPr>
          <p:cNvSpPr txBox="1"/>
          <p:nvPr/>
        </p:nvSpPr>
        <p:spPr>
          <a:xfrm>
            <a:off x="8172444" y="863381"/>
            <a:ext cx="180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Register()</a:t>
            </a:r>
          </a:p>
          <a:p>
            <a:r>
              <a:rPr lang="en-IN" dirty="0" err="1"/>
              <a:t>GetToken</a:t>
            </a:r>
            <a:r>
              <a:rPr lang="en-IN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31F30B-8FE7-4D20-9617-0D04F4951343}"/>
              </a:ext>
            </a:extLst>
          </p:cNvPr>
          <p:cNvSpPr txBox="1"/>
          <p:nvPr/>
        </p:nvSpPr>
        <p:spPr>
          <a:xfrm>
            <a:off x="8258508" y="5700713"/>
            <a:ext cx="180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GetEvents</a:t>
            </a:r>
            <a:r>
              <a:rPr lang="en-IN" dirty="0"/>
              <a:t>()</a:t>
            </a:r>
          </a:p>
          <a:p>
            <a:r>
              <a:rPr lang="en-IN" dirty="0" err="1"/>
              <a:t>GetEvent</a:t>
            </a:r>
            <a:r>
              <a:rPr lang="en-IN" dirty="0"/>
              <a:t>(id)</a:t>
            </a:r>
          </a:p>
          <a:p>
            <a:r>
              <a:rPr lang="en-IN" dirty="0" err="1"/>
              <a:t>AddEvent</a:t>
            </a:r>
            <a:r>
              <a:rPr lang="en-IN" dirty="0"/>
              <a:t>()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FEA30942-8E12-460B-AED9-56E222E77036}"/>
              </a:ext>
            </a:extLst>
          </p:cNvPr>
          <p:cNvSpPr/>
          <p:nvPr/>
        </p:nvSpPr>
        <p:spPr>
          <a:xfrm>
            <a:off x="10753725" y="4786483"/>
            <a:ext cx="1277883" cy="768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EventDB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F8485C-4890-4EF8-AF1F-3511552CF0C8}"/>
              </a:ext>
            </a:extLst>
          </p:cNvPr>
          <p:cNvCxnSpPr>
            <a:stCxn id="5" idx="3"/>
            <a:endCxn id="33" idx="2"/>
          </p:cNvCxnSpPr>
          <p:nvPr/>
        </p:nvCxnSpPr>
        <p:spPr>
          <a:xfrm flipV="1">
            <a:off x="9972675" y="5170573"/>
            <a:ext cx="781050" cy="1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ylinder 37">
            <a:extLst>
              <a:ext uri="{FF2B5EF4-FFF2-40B4-BE49-F238E27FC236}">
                <a16:creationId xmlns:a16="http://schemas.microsoft.com/office/drawing/2014/main" id="{6967B93A-CB9F-4589-9260-6488D0FA1FF9}"/>
              </a:ext>
            </a:extLst>
          </p:cNvPr>
          <p:cNvSpPr/>
          <p:nvPr/>
        </p:nvSpPr>
        <p:spPr>
          <a:xfrm>
            <a:off x="10753725" y="1644735"/>
            <a:ext cx="1277883" cy="7681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IdentityDB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C90F8C-FBA3-427E-B63F-9E42FA70906C}"/>
              </a:ext>
            </a:extLst>
          </p:cNvPr>
          <p:cNvCxnSpPr>
            <a:stCxn id="6" idx="3"/>
            <a:endCxn id="38" idx="2"/>
          </p:cNvCxnSpPr>
          <p:nvPr/>
        </p:nvCxnSpPr>
        <p:spPr>
          <a:xfrm>
            <a:off x="10086975" y="2028825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8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980D8C-8ED6-4135-967D-A035CFBE0533}"/>
              </a:ext>
            </a:extLst>
          </p:cNvPr>
          <p:cNvSpPr/>
          <p:nvPr/>
        </p:nvSpPr>
        <p:spPr>
          <a:xfrm>
            <a:off x="782425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(JavaScript)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402E9-44BB-454F-B75B-A23E66CEF54C}"/>
              </a:ext>
            </a:extLst>
          </p:cNvPr>
          <p:cNvSpPr/>
          <p:nvPr/>
        </p:nvSpPr>
        <p:spPr>
          <a:xfrm>
            <a:off x="9588631" y="2111603"/>
            <a:ext cx="1932495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FD96A-8E15-4597-BBCC-20450A45D959}"/>
              </a:ext>
            </a:extLst>
          </p:cNvPr>
          <p:cNvSpPr txBox="1"/>
          <p:nvPr/>
        </p:nvSpPr>
        <p:spPr>
          <a:xfrm>
            <a:off x="1008669" y="2441542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Caller/Sender()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B39DA-B4EC-4909-8B83-296FDD647DB7}"/>
              </a:ext>
            </a:extLst>
          </p:cNvPr>
          <p:cNvSpPr txBox="1"/>
          <p:nvPr/>
        </p:nvSpPr>
        <p:spPr>
          <a:xfrm>
            <a:off x="1112364" y="4891784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Callback</a:t>
            </a:r>
            <a:r>
              <a:rPr lang="en-IN" dirty="0"/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460FFD-4EFE-4D98-8187-F3812AA67517}"/>
              </a:ext>
            </a:extLst>
          </p:cNvPr>
          <p:cNvCxnSpPr/>
          <p:nvPr/>
        </p:nvCxnSpPr>
        <p:spPr>
          <a:xfrm>
            <a:off x="2659144" y="2724346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12C22A-28C6-43E9-989B-D21ABA80F6AE}"/>
              </a:ext>
            </a:extLst>
          </p:cNvPr>
          <p:cNvSpPr txBox="1"/>
          <p:nvPr/>
        </p:nvSpPr>
        <p:spPr>
          <a:xfrm>
            <a:off x="4262484" y="1222240"/>
            <a:ext cx="377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Asunc</a:t>
            </a:r>
            <a:r>
              <a:rPr lang="en-IN" dirty="0"/>
              <a:t> - </a:t>
            </a:r>
            <a:r>
              <a:rPr lang="en-IN" dirty="0" err="1"/>
              <a:t>XmlHttpRequest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AA18-0B38-41E6-9E22-D05F53E22288}"/>
              </a:ext>
            </a:extLst>
          </p:cNvPr>
          <p:cNvSpPr txBox="1"/>
          <p:nvPr/>
        </p:nvSpPr>
        <p:spPr>
          <a:xfrm>
            <a:off x="4697687" y="2217599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BD27E-B929-4EC6-BB4C-6A4AAC09E2AB}"/>
              </a:ext>
            </a:extLst>
          </p:cNvPr>
          <p:cNvCxnSpPr/>
          <p:nvPr/>
        </p:nvCxnSpPr>
        <p:spPr>
          <a:xfrm flipH="1">
            <a:off x="2714917" y="524068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9C9D1D-D354-4DC5-BF65-0CF8F95F46F9}"/>
              </a:ext>
            </a:extLst>
          </p:cNvPr>
          <p:cNvSpPr txBox="1"/>
          <p:nvPr/>
        </p:nvSpPr>
        <p:spPr>
          <a:xfrm>
            <a:off x="4647413" y="391866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E7BCA0-270F-4AB6-A8D7-BDA70C2494FC}"/>
              </a:ext>
            </a:extLst>
          </p:cNvPr>
          <p:cNvCxnSpPr/>
          <p:nvPr/>
        </p:nvCxnSpPr>
        <p:spPr>
          <a:xfrm>
            <a:off x="2714918" y="3260349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06AB71-E620-470E-8F03-971534CEBE80}"/>
              </a:ext>
            </a:extLst>
          </p:cNvPr>
          <p:cNvSpPr txBox="1"/>
          <p:nvPr/>
        </p:nvSpPr>
        <p:spPr>
          <a:xfrm>
            <a:off x="4697687" y="279233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C6BF2-EB55-479F-B459-D9FB6A87CB78}"/>
              </a:ext>
            </a:extLst>
          </p:cNvPr>
          <p:cNvCxnSpPr/>
          <p:nvPr/>
        </p:nvCxnSpPr>
        <p:spPr>
          <a:xfrm flipH="1">
            <a:off x="2768334" y="4382262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966720-1432-4630-941B-BB7120E02F84}"/>
              </a:ext>
            </a:extLst>
          </p:cNvPr>
          <p:cNvSpPr txBox="1"/>
          <p:nvPr/>
        </p:nvSpPr>
        <p:spPr>
          <a:xfrm>
            <a:off x="4647413" y="4922825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EDE3B3-6E0B-439D-AA3D-C7D546D83F43}"/>
              </a:ext>
            </a:extLst>
          </p:cNvPr>
          <p:cNvCxnSpPr/>
          <p:nvPr/>
        </p:nvCxnSpPr>
        <p:spPr>
          <a:xfrm>
            <a:off x="2714918" y="3822567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365D65-AB50-4096-A386-FE9AA10354DE}"/>
              </a:ext>
            </a:extLst>
          </p:cNvPr>
          <p:cNvSpPr txBox="1"/>
          <p:nvPr/>
        </p:nvSpPr>
        <p:spPr>
          <a:xfrm>
            <a:off x="4697687" y="3471481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45FB74-0D65-46DA-A67D-BFA49E41C84F}"/>
              </a:ext>
            </a:extLst>
          </p:cNvPr>
          <p:cNvCxnSpPr/>
          <p:nvPr/>
        </p:nvCxnSpPr>
        <p:spPr>
          <a:xfrm>
            <a:off x="2714916" y="4817344"/>
            <a:ext cx="687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47798-9653-4D4C-BCE0-E49C6CBE691F}"/>
              </a:ext>
            </a:extLst>
          </p:cNvPr>
          <p:cNvSpPr txBox="1"/>
          <p:nvPr/>
        </p:nvSpPr>
        <p:spPr>
          <a:xfrm>
            <a:off x="4647413" y="4488258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7F9525-1368-4CE0-BA3C-EEEBEBA3105D}"/>
              </a:ext>
            </a:extLst>
          </p:cNvPr>
          <p:cNvCxnSpPr/>
          <p:nvPr/>
        </p:nvCxnSpPr>
        <p:spPr>
          <a:xfrm flipH="1">
            <a:off x="2714917" y="5724011"/>
            <a:ext cx="6873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959889-600B-4736-8FCE-1D20B6CA458B}"/>
              </a:ext>
            </a:extLst>
          </p:cNvPr>
          <p:cNvSpPr txBox="1"/>
          <p:nvPr/>
        </p:nvSpPr>
        <p:spPr>
          <a:xfrm>
            <a:off x="4647413" y="5406154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2</a:t>
            </a:r>
          </a:p>
        </p:txBody>
      </p:sp>
    </p:spTree>
    <p:extLst>
      <p:ext uri="{BB962C8B-B14F-4D97-AF65-F5344CB8AC3E}">
        <p14:creationId xmlns:p14="http://schemas.microsoft.com/office/powerpoint/2010/main" val="236070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BF6A2D-EF8C-411F-845F-8E6D0D617E41}"/>
              </a:ext>
            </a:extLst>
          </p:cNvPr>
          <p:cNvSpPr/>
          <p:nvPr/>
        </p:nvSpPr>
        <p:spPr>
          <a:xfrm>
            <a:off x="1314450" y="5162550"/>
            <a:ext cx="99060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OS (Windows Server 2016)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7F113-0583-4053-BD44-A4D59C5D1930}"/>
              </a:ext>
            </a:extLst>
          </p:cNvPr>
          <p:cNvSpPr/>
          <p:nvPr/>
        </p:nvSpPr>
        <p:spPr>
          <a:xfrm>
            <a:off x="1323975" y="828675"/>
            <a:ext cx="3076575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B94D5-1C5F-4C65-8A20-6A252A443F01}"/>
              </a:ext>
            </a:extLst>
          </p:cNvPr>
          <p:cNvSpPr/>
          <p:nvPr/>
        </p:nvSpPr>
        <p:spPr>
          <a:xfrm>
            <a:off x="4733925" y="838200"/>
            <a:ext cx="3076575" cy="3448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458D0-0F2F-407A-A301-64CF8C3D8A1B}"/>
              </a:ext>
            </a:extLst>
          </p:cNvPr>
          <p:cNvSpPr/>
          <p:nvPr/>
        </p:nvSpPr>
        <p:spPr>
          <a:xfrm>
            <a:off x="1314450" y="3467100"/>
            <a:ext cx="3086100" cy="819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Ubuntu 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1DE771-294B-483D-97B2-163EA1F7CDE8}"/>
              </a:ext>
            </a:extLst>
          </p:cNvPr>
          <p:cNvSpPr/>
          <p:nvPr/>
        </p:nvSpPr>
        <p:spPr>
          <a:xfrm>
            <a:off x="4729162" y="3457575"/>
            <a:ext cx="3086100" cy="8191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Ubuntu 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A0AD6-4C97-49AE-BA6F-B56811106C9C}"/>
              </a:ext>
            </a:extLst>
          </p:cNvPr>
          <p:cNvSpPr/>
          <p:nvPr/>
        </p:nvSpPr>
        <p:spPr>
          <a:xfrm>
            <a:off x="1323975" y="2447925"/>
            <a:ext cx="3071812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 Framework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5F7CE-7968-4CC7-A71B-DB5AC623F6DD}"/>
              </a:ext>
            </a:extLst>
          </p:cNvPr>
          <p:cNvSpPr/>
          <p:nvPr/>
        </p:nvSpPr>
        <p:spPr>
          <a:xfrm>
            <a:off x="4724399" y="2447925"/>
            <a:ext cx="3071812" cy="1009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Python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8BC6A-009E-41CD-88BE-FADD4F29EB28}"/>
              </a:ext>
            </a:extLst>
          </p:cNvPr>
          <p:cNvSpPr/>
          <p:nvPr/>
        </p:nvSpPr>
        <p:spPr>
          <a:xfrm>
            <a:off x="1314450" y="4286250"/>
            <a:ext cx="9906000" cy="866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Virtualization software (VMWare. Hyper-V, VirtualBox)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17C8AA-1519-4B44-BAB9-E020FA431F9A}"/>
              </a:ext>
            </a:extLst>
          </p:cNvPr>
          <p:cNvSpPr txBox="1"/>
          <p:nvPr/>
        </p:nvSpPr>
        <p:spPr>
          <a:xfrm>
            <a:off x="161924" y="5257800"/>
            <a:ext cx="202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16 GB RAM</a:t>
            </a:r>
          </a:p>
          <a:p>
            <a:r>
              <a:rPr lang="en-IN" dirty="0"/>
              <a:t>1TB HDD</a:t>
            </a:r>
          </a:p>
          <a:p>
            <a:r>
              <a:rPr lang="en-IN" dirty="0"/>
              <a:t>4CPU 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04B11-01D8-43A4-9951-5052D1973F79}"/>
              </a:ext>
            </a:extLst>
          </p:cNvPr>
          <p:cNvSpPr txBox="1"/>
          <p:nvPr/>
        </p:nvSpPr>
        <p:spPr>
          <a:xfrm>
            <a:off x="2366963" y="1224558"/>
            <a:ext cx="159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GB RAM</a:t>
            </a:r>
          </a:p>
          <a:p>
            <a:r>
              <a:rPr lang="en-IN" dirty="0"/>
              <a:t>50 GB HDD</a:t>
            </a:r>
          </a:p>
          <a:p>
            <a:r>
              <a:rPr lang="en-IN" dirty="0"/>
              <a:t>1CPU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D3EB7-2EDA-418C-B275-E240D785F685}"/>
              </a:ext>
            </a:extLst>
          </p:cNvPr>
          <p:cNvSpPr txBox="1"/>
          <p:nvPr/>
        </p:nvSpPr>
        <p:spPr>
          <a:xfrm>
            <a:off x="5491164" y="1181398"/>
            <a:ext cx="159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80 GB HDD</a:t>
            </a:r>
          </a:p>
          <a:p>
            <a:r>
              <a:rPr lang="en-IN" dirty="0"/>
              <a:t>1 CPU 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A47D5-5F06-495C-BF2E-BF2BCB441249}"/>
              </a:ext>
            </a:extLst>
          </p:cNvPr>
          <p:cNvSpPr txBox="1"/>
          <p:nvPr/>
        </p:nvSpPr>
        <p:spPr>
          <a:xfrm>
            <a:off x="9282112" y="5267920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2 CPU Core</a:t>
            </a:r>
          </a:p>
        </p:txBody>
      </p:sp>
    </p:spTree>
    <p:extLst>
      <p:ext uri="{BB962C8B-B14F-4D97-AF65-F5344CB8AC3E}">
        <p14:creationId xmlns:p14="http://schemas.microsoft.com/office/powerpoint/2010/main" val="3078101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F0F2D4-65EC-4EF7-8040-C0C530513DD6}"/>
              </a:ext>
            </a:extLst>
          </p:cNvPr>
          <p:cNvSpPr/>
          <p:nvPr/>
        </p:nvSpPr>
        <p:spPr>
          <a:xfrm>
            <a:off x="1314450" y="5162550"/>
            <a:ext cx="9906000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OS (Windows Server 2016)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14FB1-4A06-43CA-97F0-EB15A3FFD10E}"/>
              </a:ext>
            </a:extLst>
          </p:cNvPr>
          <p:cNvSpPr txBox="1"/>
          <p:nvPr/>
        </p:nvSpPr>
        <p:spPr>
          <a:xfrm>
            <a:off x="9282112" y="5267920"/>
            <a:ext cx="159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GB RAM</a:t>
            </a:r>
          </a:p>
          <a:p>
            <a:r>
              <a:rPr lang="en-IN" dirty="0"/>
              <a:t>2 CPU 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EC80F9-A9A7-47BD-A56B-1AA6FAB92B89}"/>
              </a:ext>
            </a:extLst>
          </p:cNvPr>
          <p:cNvGrpSpPr/>
          <p:nvPr/>
        </p:nvGrpSpPr>
        <p:grpSpPr>
          <a:xfrm>
            <a:off x="2057400" y="2514600"/>
            <a:ext cx="2600325" cy="1714500"/>
            <a:chOff x="1733550" y="2809875"/>
            <a:chExt cx="2600325" cy="1714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41A063-B3E4-4F16-B08F-877A2F2123EA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E1E662-8899-40D8-84C3-83256FC31D8C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Windows Guest Agent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6A6643-CC14-4F6A-85FF-B85AC870A130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1096B0-5DEF-458B-AD38-05E32006CF58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40C326-6EDD-4A84-91FD-74B5E1051AA5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E23CDC-0F96-47BA-BCE3-F2893FFB2000}"/>
              </a:ext>
            </a:extLst>
          </p:cNvPr>
          <p:cNvGrpSpPr/>
          <p:nvPr/>
        </p:nvGrpSpPr>
        <p:grpSpPr>
          <a:xfrm>
            <a:off x="4810125" y="2505075"/>
            <a:ext cx="2600325" cy="1714500"/>
            <a:chOff x="1733550" y="2809875"/>
            <a:chExt cx="2600325" cy="17145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FCC5A0-9676-4AAF-B34E-302B4ADFDE33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85C31E-4FB1-40B1-BA6B-E21CDB0F603A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Windows OS Agent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FDCF1-140E-48E0-8AC4-8026A233BF78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FE28E1-F496-4E3F-8464-A2DDEEF1255A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E96C6D-EAC4-4745-80AB-A686D91EE95D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D23C66-5591-4856-94B5-C5A0D3FC8E9A}"/>
              </a:ext>
            </a:extLst>
          </p:cNvPr>
          <p:cNvGrpSpPr/>
          <p:nvPr/>
        </p:nvGrpSpPr>
        <p:grpSpPr>
          <a:xfrm>
            <a:off x="8062912" y="1404938"/>
            <a:ext cx="2600325" cy="1714500"/>
            <a:chOff x="1733550" y="2809875"/>
            <a:chExt cx="2600325" cy="17145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0D1E409-18B9-4F04-B62B-0C08CE0E9316}"/>
                </a:ext>
              </a:extLst>
            </p:cNvPr>
            <p:cNvSpPr/>
            <p:nvPr/>
          </p:nvSpPr>
          <p:spPr>
            <a:xfrm>
              <a:off x="1733550" y="2809875"/>
              <a:ext cx="2600325" cy="1714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729790-EF0B-4CBC-8D23-0554F158D124}"/>
                </a:ext>
              </a:extLst>
            </p:cNvPr>
            <p:cNvSpPr/>
            <p:nvPr/>
          </p:nvSpPr>
          <p:spPr>
            <a:xfrm>
              <a:off x="1733550" y="4067175"/>
              <a:ext cx="2600325" cy="457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Linux OS Agent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7D9146-2FD3-46EB-82AB-651135052DC5}"/>
                </a:ext>
              </a:extLst>
            </p:cNvPr>
            <p:cNvSpPr/>
            <p:nvPr/>
          </p:nvSpPr>
          <p:spPr>
            <a:xfrm>
              <a:off x="1733550" y="3657600"/>
              <a:ext cx="2600325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Framework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7E3FA7-A36F-48BC-8FF3-D7415B2656FB}"/>
                </a:ext>
              </a:extLst>
            </p:cNvPr>
            <p:cNvSpPr/>
            <p:nvPr/>
          </p:nvSpPr>
          <p:spPr>
            <a:xfrm>
              <a:off x="1733550" y="3248025"/>
              <a:ext cx="2600325" cy="381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Libs/Data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E54532-71AC-46DD-BAA5-69B13A235D50}"/>
                </a:ext>
              </a:extLst>
            </p:cNvPr>
            <p:cNvSpPr/>
            <p:nvPr/>
          </p:nvSpPr>
          <p:spPr>
            <a:xfrm>
              <a:off x="1733550" y="2824163"/>
              <a:ext cx="2600325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Application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E2E28-8643-430E-8583-76E92AE2D104}"/>
              </a:ext>
            </a:extLst>
          </p:cNvPr>
          <p:cNvSpPr/>
          <p:nvPr/>
        </p:nvSpPr>
        <p:spPr>
          <a:xfrm>
            <a:off x="1314450" y="4343400"/>
            <a:ext cx="9906000" cy="80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</a:t>
            </a:r>
            <a:r>
              <a:rPr lang="en-IN" dirty="0">
                <a:solidFill>
                  <a:srgbClr val="00B050"/>
                </a:solidFill>
              </a:rPr>
              <a:t>Docker</a:t>
            </a:r>
            <a:r>
              <a:rPr lang="en-IN" dirty="0"/>
              <a:t>, RKT, LXD, LXC)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0FF75C-C8FD-46EB-9046-AFF2DA2829A3}"/>
              </a:ext>
            </a:extLst>
          </p:cNvPr>
          <p:cNvCxnSpPr/>
          <p:nvPr/>
        </p:nvCxnSpPr>
        <p:spPr>
          <a:xfrm>
            <a:off x="3338512" y="4000500"/>
            <a:ext cx="0" cy="16716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F9EC34-5B2F-4FEA-8612-1C8BD5016024}"/>
              </a:ext>
            </a:extLst>
          </p:cNvPr>
          <p:cNvCxnSpPr/>
          <p:nvPr/>
        </p:nvCxnSpPr>
        <p:spPr>
          <a:xfrm>
            <a:off x="6015037" y="4000500"/>
            <a:ext cx="0" cy="167163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EDA513-C3A2-4E73-87E1-88B065C2D5BB}"/>
              </a:ext>
            </a:extLst>
          </p:cNvPr>
          <p:cNvSpPr/>
          <p:nvPr/>
        </p:nvSpPr>
        <p:spPr>
          <a:xfrm>
            <a:off x="7658101" y="3181350"/>
            <a:ext cx="3409949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MobyLinux</a:t>
            </a:r>
            <a:r>
              <a:rPr lang="en-IN" dirty="0"/>
              <a:t> VM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Hyper- 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10A28-BFF0-4592-B8C0-1CD51D10F718}"/>
              </a:ext>
            </a:extLst>
          </p:cNvPr>
          <p:cNvCxnSpPr>
            <a:cxnSpLocks/>
          </p:cNvCxnSpPr>
          <p:nvPr/>
        </p:nvCxnSpPr>
        <p:spPr>
          <a:xfrm>
            <a:off x="9296399" y="2921793"/>
            <a:ext cx="0" cy="85010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4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9E64C1-EBE3-4582-B068-E95BB2938AEE}"/>
              </a:ext>
            </a:extLst>
          </p:cNvPr>
          <p:cNvSpPr/>
          <p:nvPr/>
        </p:nvSpPr>
        <p:spPr>
          <a:xfrm>
            <a:off x="1457324" y="4686300"/>
            <a:ext cx="66008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OS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6B91F-932C-4BBA-A7C4-F1B30AC44170}"/>
              </a:ext>
            </a:extLst>
          </p:cNvPr>
          <p:cNvSpPr/>
          <p:nvPr/>
        </p:nvSpPr>
        <p:spPr>
          <a:xfrm>
            <a:off x="1457325" y="4095750"/>
            <a:ext cx="6600824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8F473C-C0F3-49C7-A6FC-B6D3FD2211C0}"/>
              </a:ext>
            </a:extLst>
          </p:cNvPr>
          <p:cNvSpPr/>
          <p:nvPr/>
        </p:nvSpPr>
        <p:spPr>
          <a:xfrm>
            <a:off x="1457324" y="3533775"/>
            <a:ext cx="660082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deps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809DB-37EA-4889-9C02-D5CA4B092B71}"/>
              </a:ext>
            </a:extLst>
          </p:cNvPr>
          <p:cNvSpPr/>
          <p:nvPr/>
        </p:nvSpPr>
        <p:spPr>
          <a:xfrm>
            <a:off x="1457325" y="2952750"/>
            <a:ext cx="6600822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Nuget</a:t>
            </a:r>
            <a:r>
              <a:rPr lang="en-IN" dirty="0"/>
              <a:t>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C4A16-28D9-4F79-9339-43A107B5E2EF}"/>
              </a:ext>
            </a:extLst>
          </p:cNvPr>
          <p:cNvSpPr/>
          <p:nvPr/>
        </p:nvSpPr>
        <p:spPr>
          <a:xfrm>
            <a:off x="1457325" y="2371725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2A1EC-1387-4BA5-BC34-33D03A321F0C}"/>
              </a:ext>
            </a:extLst>
          </p:cNvPr>
          <p:cNvSpPr/>
          <p:nvPr/>
        </p:nvSpPr>
        <p:spPr>
          <a:xfrm>
            <a:off x="1457325" y="1814513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r>
              <a:rPr lang="en-IN" dirty="0"/>
              <a:t> Web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8C782-3758-48B4-8AD7-1CE206ACE24D}"/>
              </a:ext>
            </a:extLst>
          </p:cNvPr>
          <p:cNvSpPr txBox="1"/>
          <p:nvPr/>
        </p:nvSpPr>
        <p:spPr>
          <a:xfrm>
            <a:off x="4067175" y="598908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425 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E593-B466-4121-B3A2-C7479EF35DC2}"/>
              </a:ext>
            </a:extLst>
          </p:cNvPr>
          <p:cNvSpPr txBox="1"/>
          <p:nvPr/>
        </p:nvSpPr>
        <p:spPr>
          <a:xfrm>
            <a:off x="361950" y="478893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92409-4348-4915-BCE7-6E4489E220FD}"/>
              </a:ext>
            </a:extLst>
          </p:cNvPr>
          <p:cNvSpPr txBox="1"/>
          <p:nvPr/>
        </p:nvSpPr>
        <p:spPr>
          <a:xfrm>
            <a:off x="361950" y="42407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C37FF-5F85-43BC-9EB3-8F8CC19DA896}"/>
              </a:ext>
            </a:extLst>
          </p:cNvPr>
          <p:cNvSpPr txBox="1"/>
          <p:nvPr/>
        </p:nvSpPr>
        <p:spPr>
          <a:xfrm>
            <a:off x="409575" y="36216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 MB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BA76C-4F1F-4525-9E30-774C1A6A2342}"/>
              </a:ext>
            </a:extLst>
          </p:cNvPr>
          <p:cNvSpPr txBox="1"/>
          <p:nvPr/>
        </p:nvSpPr>
        <p:spPr>
          <a:xfrm>
            <a:off x="361950" y="30596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12E48-49C4-4424-A8D0-68E6EB91A03A}"/>
              </a:ext>
            </a:extLst>
          </p:cNvPr>
          <p:cNvSpPr txBox="1"/>
          <p:nvPr/>
        </p:nvSpPr>
        <p:spPr>
          <a:xfrm>
            <a:off x="409575" y="246697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 MB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6C8EB-9BE4-4621-BCC7-60CABFB872A4}"/>
              </a:ext>
            </a:extLst>
          </p:cNvPr>
          <p:cNvSpPr txBox="1"/>
          <p:nvPr/>
        </p:nvSpPr>
        <p:spPr>
          <a:xfrm>
            <a:off x="361950" y="19526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55 MB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C01F6-222A-4F61-9A20-500283C5F7F1}"/>
              </a:ext>
            </a:extLst>
          </p:cNvPr>
          <p:cNvSpPr/>
          <p:nvPr/>
        </p:nvSpPr>
        <p:spPr>
          <a:xfrm>
            <a:off x="5448300" y="1817132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r>
              <a:rPr lang="en-IN" dirty="0"/>
              <a:t>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C2DF8-5637-48F7-B8BE-7F08D7DA6B3D}"/>
              </a:ext>
            </a:extLst>
          </p:cNvPr>
          <p:cNvSpPr txBox="1"/>
          <p:nvPr/>
        </p:nvSpPr>
        <p:spPr>
          <a:xfrm>
            <a:off x="5772150" y="54102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 MB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2D939-7AE9-4AC7-9CCC-CB45E4E77249}"/>
              </a:ext>
            </a:extLst>
          </p:cNvPr>
          <p:cNvSpPr/>
          <p:nvPr/>
        </p:nvSpPr>
        <p:spPr>
          <a:xfrm>
            <a:off x="5448300" y="2390775"/>
            <a:ext cx="260985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Redis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C02260-64D2-4E11-8D26-12404F29A4D1}"/>
              </a:ext>
            </a:extLst>
          </p:cNvPr>
          <p:cNvSpPr txBox="1"/>
          <p:nvPr/>
        </p:nvSpPr>
        <p:spPr>
          <a:xfrm>
            <a:off x="8124827" y="46863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 MB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3081B-3F61-46BE-9379-621C632B3B78}"/>
              </a:ext>
            </a:extLst>
          </p:cNvPr>
          <p:cNvSpPr txBox="1"/>
          <p:nvPr/>
        </p:nvSpPr>
        <p:spPr>
          <a:xfrm>
            <a:off x="8124827" y="413813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0ECB2-128B-406C-8F2B-BEAA3FD26B4E}"/>
              </a:ext>
            </a:extLst>
          </p:cNvPr>
          <p:cNvSpPr txBox="1"/>
          <p:nvPr/>
        </p:nvSpPr>
        <p:spPr>
          <a:xfrm>
            <a:off x="8172452" y="351901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 MB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E95F51-CFCC-488F-B4BA-C34F71295696}"/>
              </a:ext>
            </a:extLst>
          </p:cNvPr>
          <p:cNvSpPr txBox="1"/>
          <p:nvPr/>
        </p:nvSpPr>
        <p:spPr>
          <a:xfrm>
            <a:off x="8124827" y="295703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MB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C912A6-67E0-40DE-82D6-9CEBECA4596B}"/>
              </a:ext>
            </a:extLst>
          </p:cNvPr>
          <p:cNvSpPr txBox="1"/>
          <p:nvPr/>
        </p:nvSpPr>
        <p:spPr>
          <a:xfrm>
            <a:off x="8124827" y="244423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 MB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864F8E-0769-49DD-90B6-D686F374847E}"/>
              </a:ext>
            </a:extLst>
          </p:cNvPr>
          <p:cNvSpPr txBox="1"/>
          <p:nvPr/>
        </p:nvSpPr>
        <p:spPr>
          <a:xfrm>
            <a:off x="8058150" y="187059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 MB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7FF12A-4DC6-4961-9EB8-1CE095CE3659}"/>
              </a:ext>
            </a:extLst>
          </p:cNvPr>
          <p:cNvSpPr txBox="1"/>
          <p:nvPr/>
        </p:nvSpPr>
        <p:spPr>
          <a:xfrm>
            <a:off x="1905000" y="5379482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75 MB</a:t>
            </a:r>
          </a:p>
        </p:txBody>
      </p:sp>
    </p:spTree>
    <p:extLst>
      <p:ext uri="{BB962C8B-B14F-4D97-AF65-F5344CB8AC3E}">
        <p14:creationId xmlns:p14="http://schemas.microsoft.com/office/powerpoint/2010/main" val="4088265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1513-40B7-4D60-A91E-26DF8207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CAF43-A4BA-405D-B60A-2C36895FDA64}"/>
              </a:ext>
            </a:extLst>
          </p:cNvPr>
          <p:cNvSpPr/>
          <p:nvPr/>
        </p:nvSpPr>
        <p:spPr>
          <a:xfrm>
            <a:off x="7829550" y="4484686"/>
            <a:ext cx="260032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CFCE1-AF87-4790-BE68-3D33313AF8F8}"/>
              </a:ext>
            </a:extLst>
          </p:cNvPr>
          <p:cNvSpPr/>
          <p:nvPr/>
        </p:nvSpPr>
        <p:spPr>
          <a:xfrm>
            <a:off x="7829550" y="5353050"/>
            <a:ext cx="2600325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OS Agent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41762-A9C9-4B7C-9D68-0A16BF5A7E0A}"/>
              </a:ext>
            </a:extLst>
          </p:cNvPr>
          <p:cNvSpPr/>
          <p:nvPr/>
        </p:nvSpPr>
        <p:spPr>
          <a:xfrm>
            <a:off x="7829550" y="4943475"/>
            <a:ext cx="2600325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NGINX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8077F-8080-4A44-8B75-64158A56454E}"/>
              </a:ext>
            </a:extLst>
          </p:cNvPr>
          <p:cNvSpPr/>
          <p:nvPr/>
        </p:nvSpPr>
        <p:spPr>
          <a:xfrm>
            <a:off x="838200" y="4576762"/>
            <a:ext cx="2381250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web site</a:t>
            </a:r>
          </a:p>
          <a:p>
            <a:pPr algn="ctr"/>
            <a:r>
              <a:rPr lang="en-IN" dirty="0"/>
              <a:t>*.html</a:t>
            </a:r>
          </a:p>
          <a:p>
            <a:pPr algn="ctr"/>
            <a:r>
              <a:rPr lang="en-IN" dirty="0"/>
              <a:t>*.</a:t>
            </a:r>
            <a:r>
              <a:rPr lang="en-IN" dirty="0" err="1"/>
              <a:t>css</a:t>
            </a:r>
            <a:endParaRPr lang="en-IN" dirty="0"/>
          </a:p>
          <a:p>
            <a:pPr algn="ctr"/>
            <a:r>
              <a:rPr lang="en-IN" dirty="0"/>
              <a:t>*.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1697D-296C-4350-B82A-CAA40DD5CEA1}"/>
              </a:ext>
            </a:extLst>
          </p:cNvPr>
          <p:cNvSpPr/>
          <p:nvPr/>
        </p:nvSpPr>
        <p:spPr>
          <a:xfrm>
            <a:off x="4143375" y="2105025"/>
            <a:ext cx="3400425" cy="3248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lang="en-IN" dirty="0"/>
              <a:t>Specify the base image</a:t>
            </a:r>
          </a:p>
          <a:p>
            <a:pPr marL="342900" indent="-342900" algn="ctr">
              <a:buAutoNum type="arabicParenR"/>
            </a:pPr>
            <a:r>
              <a:rPr lang="en-IN" dirty="0"/>
              <a:t>Set the working </a:t>
            </a:r>
            <a:r>
              <a:rPr lang="en-IN" dirty="0" err="1"/>
              <a:t>dir</a:t>
            </a:r>
            <a:endParaRPr lang="en-IN" dirty="0"/>
          </a:p>
          <a:p>
            <a:pPr marL="342900" indent="-342900" algn="ctr">
              <a:buAutoNum type="arabicParenR"/>
            </a:pPr>
            <a:r>
              <a:rPr lang="en-IN" dirty="0"/>
              <a:t>Copy the files from local to image</a:t>
            </a:r>
          </a:p>
          <a:p>
            <a:pPr marL="342900" indent="-342900" algn="ctr">
              <a:buAutoNum type="arabicParenR"/>
            </a:pPr>
            <a:r>
              <a:rPr lang="en-IN" dirty="0"/>
              <a:t>Ports to be opened</a:t>
            </a:r>
          </a:p>
          <a:p>
            <a:pPr marL="342900" indent="-342900" algn="ctr">
              <a:buAutoNum type="arabicParenR"/>
            </a:pPr>
            <a:r>
              <a:rPr lang="en-IN" dirty="0"/>
              <a:t>Execute command to start the app</a:t>
            </a:r>
          </a:p>
          <a:p>
            <a:pPr marL="342900" indent="-342900" algn="ctr">
              <a:buAutoNum type="arabicParenR"/>
            </a:pPr>
            <a:endParaRPr lang="en-IN" dirty="0"/>
          </a:p>
          <a:p>
            <a:pPr algn="ctr"/>
            <a:r>
              <a:rPr lang="en-IN" dirty="0"/>
              <a:t>Docker file</a:t>
            </a:r>
          </a:p>
          <a:p>
            <a:pPr marL="342900" indent="-342900" algn="ctr">
              <a:buAutoNum type="arabicParenR"/>
            </a:pP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8DA21-2BAB-49F0-B035-866815280647}"/>
              </a:ext>
            </a:extLst>
          </p:cNvPr>
          <p:cNvSpPr/>
          <p:nvPr/>
        </p:nvSpPr>
        <p:spPr>
          <a:xfrm>
            <a:off x="7829550" y="4515642"/>
            <a:ext cx="2600325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Web site</a:t>
            </a:r>
          </a:p>
        </p:txBody>
      </p:sp>
    </p:spTree>
    <p:extLst>
      <p:ext uri="{BB962C8B-B14F-4D97-AF65-F5344CB8AC3E}">
        <p14:creationId xmlns:p14="http://schemas.microsoft.com/office/powerpoint/2010/main" val="133609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B8F36A-564B-4412-847B-81DD8F6D748A}"/>
              </a:ext>
            </a:extLst>
          </p:cNvPr>
          <p:cNvSpPr/>
          <p:nvPr/>
        </p:nvSpPr>
        <p:spPr>
          <a:xfrm>
            <a:off x="776288" y="1809749"/>
            <a:ext cx="2276475" cy="290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Src</a:t>
            </a:r>
            <a:r>
              <a:rPr lang="en-IN" dirty="0"/>
              <a:t> code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*.cs</a:t>
            </a:r>
          </a:p>
          <a:p>
            <a:pPr algn="ctr"/>
            <a:r>
              <a:rPr lang="en-IN" dirty="0"/>
              <a:t>*.</a:t>
            </a:r>
            <a:r>
              <a:rPr lang="en-IN" dirty="0" err="1"/>
              <a:t>csproj</a:t>
            </a:r>
            <a:endParaRPr lang="en-IN" dirty="0"/>
          </a:p>
          <a:p>
            <a:pPr algn="ctr"/>
            <a:r>
              <a:rPr lang="en-IN" dirty="0"/>
              <a:t>*.json</a:t>
            </a:r>
          </a:p>
          <a:p>
            <a:pPr algn="ctr"/>
            <a:r>
              <a:rPr lang="en-IN" dirty="0"/>
              <a:t>Controllers, Models, Views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Bin</a:t>
            </a:r>
          </a:p>
          <a:p>
            <a:pPr algn="ctr"/>
            <a:r>
              <a:rPr lang="en-IN" dirty="0" err="1">
                <a:solidFill>
                  <a:srgbClr val="FF0000"/>
                </a:solidFill>
              </a:rPr>
              <a:t>Obj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62246-596E-421E-ADCA-94CFEB956418}"/>
              </a:ext>
            </a:extLst>
          </p:cNvPr>
          <p:cNvSpPr/>
          <p:nvPr/>
        </p:nvSpPr>
        <p:spPr>
          <a:xfrm>
            <a:off x="5143500" y="2333628"/>
            <a:ext cx="2143125" cy="18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Sdk</a:t>
            </a:r>
            <a:r>
              <a:rPr lang="en-IN" dirty="0"/>
              <a:t> image</a:t>
            </a:r>
          </a:p>
          <a:p>
            <a:pPr algn="ctr"/>
            <a:r>
              <a:rPr lang="en-IN" dirty="0"/>
              <a:t>(Linux)</a:t>
            </a:r>
          </a:p>
          <a:p>
            <a:pPr algn="ctr"/>
            <a:r>
              <a:rPr lang="en-IN" dirty="0"/>
              <a:t>Dotnet restore</a:t>
            </a:r>
          </a:p>
          <a:p>
            <a:pPr algn="ctr"/>
            <a:r>
              <a:rPr lang="en-IN" dirty="0"/>
              <a:t>Dotnet build</a:t>
            </a:r>
          </a:p>
          <a:p>
            <a:pPr algn="ctr"/>
            <a:r>
              <a:rPr lang="en-IN" dirty="0"/>
              <a:t>Dotnet publish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B1AF9-E2BF-425D-8A93-EF925E48C33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052763" y="3233739"/>
            <a:ext cx="2090737" cy="2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D0B0F-BC3B-43B3-805B-FFDAEF58DD80}"/>
              </a:ext>
            </a:extLst>
          </p:cNvPr>
          <p:cNvSpPr/>
          <p:nvPr/>
        </p:nvSpPr>
        <p:spPr>
          <a:xfrm>
            <a:off x="9191625" y="2333628"/>
            <a:ext cx="2143125" cy="18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image</a:t>
            </a:r>
          </a:p>
          <a:p>
            <a:pPr algn="ctr"/>
            <a:r>
              <a:rPr lang="en-IN" dirty="0"/>
              <a:t>(Linux)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65218-1043-468A-8ED1-936E23A8C5E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286625" y="3233739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ABF0D8-7E47-46DE-BB14-BA5B163E1753}"/>
              </a:ext>
            </a:extLst>
          </p:cNvPr>
          <p:cNvSpPr txBox="1"/>
          <p:nvPr/>
        </p:nvSpPr>
        <p:spPr>
          <a:xfrm>
            <a:off x="857250" y="4956871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win machine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96C82-E8D4-4607-879F-56CD47AB03D3}"/>
              </a:ext>
            </a:extLst>
          </p:cNvPr>
          <p:cNvSpPr/>
          <p:nvPr/>
        </p:nvSpPr>
        <p:spPr>
          <a:xfrm>
            <a:off x="5143500" y="4295775"/>
            <a:ext cx="6191250" cy="646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Linux VM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4317D-4E02-4990-82D4-99D3344F61EA}"/>
              </a:ext>
            </a:extLst>
          </p:cNvPr>
          <p:cNvSpPr txBox="1"/>
          <p:nvPr/>
        </p:nvSpPr>
        <p:spPr>
          <a:xfrm>
            <a:off x="1323975" y="361950"/>
            <a:ext cx="649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Multi-stage building</a:t>
            </a:r>
          </a:p>
        </p:txBody>
      </p:sp>
    </p:spTree>
    <p:extLst>
      <p:ext uri="{BB962C8B-B14F-4D97-AF65-F5344CB8AC3E}">
        <p14:creationId xmlns:p14="http://schemas.microsoft.com/office/powerpoint/2010/main" val="310610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EDB18-206D-4A92-AC60-64B62C6E7310}"/>
              </a:ext>
            </a:extLst>
          </p:cNvPr>
          <p:cNvSpPr/>
          <p:nvPr/>
        </p:nvSpPr>
        <p:spPr>
          <a:xfrm>
            <a:off x="1143000" y="5067300"/>
            <a:ext cx="97250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Docker HOST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D7B7-35E9-4B5C-AA5E-A690F78191A2}"/>
              </a:ext>
            </a:extLst>
          </p:cNvPr>
          <p:cNvSpPr/>
          <p:nvPr/>
        </p:nvSpPr>
        <p:spPr>
          <a:xfrm>
            <a:off x="1238250" y="1238250"/>
            <a:ext cx="9629775" cy="3714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F8EC9-5C1F-475B-9F1A-A959F38FABDE}"/>
              </a:ext>
            </a:extLst>
          </p:cNvPr>
          <p:cNvSpPr txBox="1"/>
          <p:nvPr/>
        </p:nvSpPr>
        <p:spPr>
          <a:xfrm>
            <a:off x="1238249" y="866774"/>
            <a:ext cx="501967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Network – bridge, host, none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C987B3-104F-4F54-A336-CA6B8D070711}"/>
              </a:ext>
            </a:extLst>
          </p:cNvPr>
          <p:cNvSpPr/>
          <p:nvPr/>
        </p:nvSpPr>
        <p:spPr>
          <a:xfrm>
            <a:off x="2228850" y="2171700"/>
            <a:ext cx="207645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MyApp:8080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7577C-E707-4771-A6E1-0499115C3E64}"/>
              </a:ext>
            </a:extLst>
          </p:cNvPr>
          <p:cNvSpPr/>
          <p:nvPr/>
        </p:nvSpPr>
        <p:spPr>
          <a:xfrm>
            <a:off x="2447925" y="5286375"/>
            <a:ext cx="1562100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662F-3451-4D9D-8059-502F7498666F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228975" y="3314700"/>
            <a:ext cx="38100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96D9C9-9375-4813-985E-EC3EA641EFA5}"/>
              </a:ext>
            </a:extLst>
          </p:cNvPr>
          <p:cNvSpPr txBox="1"/>
          <p:nvPr/>
        </p:nvSpPr>
        <p:spPr>
          <a:xfrm>
            <a:off x="2581275" y="6172200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C0151-C506-41AC-B32D-7F377850FECC}"/>
              </a:ext>
            </a:extLst>
          </p:cNvPr>
          <p:cNvSpPr txBox="1"/>
          <p:nvPr/>
        </p:nvSpPr>
        <p:spPr>
          <a:xfrm>
            <a:off x="2967036" y="497312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808FC-9887-4558-B492-16733AFF2191}"/>
              </a:ext>
            </a:extLst>
          </p:cNvPr>
          <p:cNvSpPr txBox="1"/>
          <p:nvPr/>
        </p:nvSpPr>
        <p:spPr>
          <a:xfrm>
            <a:off x="3267075" y="322159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293660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E8177A-45B1-47D5-A653-700CA940F2FB}"/>
              </a:ext>
            </a:extLst>
          </p:cNvPr>
          <p:cNvSpPr/>
          <p:nvPr/>
        </p:nvSpPr>
        <p:spPr>
          <a:xfrm>
            <a:off x="704850" y="2981325"/>
            <a:ext cx="3505201" cy="29051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F9309-67D2-4609-A96E-AE49E2F6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IN" dirty="0"/>
              <a:t>Storage replication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A9885-DC30-4A0A-98B1-D7FDBB2128F9}"/>
              </a:ext>
            </a:extLst>
          </p:cNvPr>
          <p:cNvSpPr/>
          <p:nvPr/>
        </p:nvSpPr>
        <p:spPr>
          <a:xfrm>
            <a:off x="7115175" y="2895600"/>
            <a:ext cx="3095625" cy="279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4AEB7-DBDC-46AB-9443-2069C67F1D2D}"/>
              </a:ext>
            </a:extLst>
          </p:cNvPr>
          <p:cNvSpPr txBox="1"/>
          <p:nvPr/>
        </p:nvSpPr>
        <p:spPr>
          <a:xfrm>
            <a:off x="1362075" y="6019800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 Primary DC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6939A-2C41-4C79-9708-1318AB00CD72}"/>
              </a:ext>
            </a:extLst>
          </p:cNvPr>
          <p:cNvSpPr txBox="1"/>
          <p:nvPr/>
        </p:nvSpPr>
        <p:spPr>
          <a:xfrm>
            <a:off x="7305675" y="579505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South India – Secondary DC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AD0B4E-AFE1-47F6-B4F6-908AE1FF8347}"/>
              </a:ext>
            </a:extLst>
          </p:cNvPr>
          <p:cNvSpPr/>
          <p:nvPr/>
        </p:nvSpPr>
        <p:spPr>
          <a:xfrm>
            <a:off x="1819275" y="3340616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(P)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21BEC9-5AFC-4E4F-9CB6-C215F3DC9DB3}"/>
              </a:ext>
            </a:extLst>
          </p:cNvPr>
          <p:cNvSpPr/>
          <p:nvPr/>
        </p:nvSpPr>
        <p:spPr>
          <a:xfrm>
            <a:off x="847725" y="4621728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98F5F2-301B-4EE5-96C8-EF49121D7723}"/>
              </a:ext>
            </a:extLst>
          </p:cNvPr>
          <p:cNvSpPr/>
          <p:nvPr/>
        </p:nvSpPr>
        <p:spPr>
          <a:xfrm>
            <a:off x="2609849" y="4621728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9EF3D6-EDC9-4FFC-84F5-C0A12A9AA073}"/>
              </a:ext>
            </a:extLst>
          </p:cNvPr>
          <p:cNvCxnSpPr/>
          <p:nvPr/>
        </p:nvCxnSpPr>
        <p:spPr>
          <a:xfrm flipH="1">
            <a:off x="1309687" y="3990975"/>
            <a:ext cx="971550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A654A9-C5B1-4931-BA4D-64C93C27B984}"/>
              </a:ext>
            </a:extLst>
          </p:cNvPr>
          <p:cNvCxnSpPr>
            <a:endCxn id="12" idx="0"/>
          </p:cNvCxnSpPr>
          <p:nvPr/>
        </p:nvCxnSpPr>
        <p:spPr>
          <a:xfrm>
            <a:off x="2281237" y="3990975"/>
            <a:ext cx="790575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28C114-0A8C-46FA-B70B-692126F55A70}"/>
              </a:ext>
            </a:extLst>
          </p:cNvPr>
          <p:cNvSpPr/>
          <p:nvPr/>
        </p:nvSpPr>
        <p:spPr>
          <a:xfrm>
            <a:off x="8158165" y="3294579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(SP)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C60877-771A-4AAF-9BB6-D78C7F687705}"/>
              </a:ext>
            </a:extLst>
          </p:cNvPr>
          <p:cNvSpPr/>
          <p:nvPr/>
        </p:nvSpPr>
        <p:spPr>
          <a:xfrm>
            <a:off x="7186615" y="4575691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(SS)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ECF1C0-7210-4CCA-A38A-77367E989084}"/>
              </a:ext>
            </a:extLst>
          </p:cNvPr>
          <p:cNvSpPr/>
          <p:nvPr/>
        </p:nvSpPr>
        <p:spPr>
          <a:xfrm>
            <a:off x="8948739" y="4575691"/>
            <a:ext cx="923925" cy="65035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 (SS)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C9E6EB-ABF5-468E-9458-3732DFDF2DE6}"/>
              </a:ext>
            </a:extLst>
          </p:cNvPr>
          <p:cNvCxnSpPr/>
          <p:nvPr/>
        </p:nvCxnSpPr>
        <p:spPr>
          <a:xfrm flipH="1">
            <a:off x="7648577" y="3944938"/>
            <a:ext cx="971550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340D8E-C661-4735-981B-1655565CC249}"/>
              </a:ext>
            </a:extLst>
          </p:cNvPr>
          <p:cNvCxnSpPr>
            <a:endCxn id="25" idx="0"/>
          </p:cNvCxnSpPr>
          <p:nvPr/>
        </p:nvCxnSpPr>
        <p:spPr>
          <a:xfrm>
            <a:off x="8620127" y="3944938"/>
            <a:ext cx="790575" cy="630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926CCA-9E58-4CA6-8316-6E02108D3C20}"/>
              </a:ext>
            </a:extLst>
          </p:cNvPr>
          <p:cNvCxnSpPr>
            <a:stCxn id="10" idx="6"/>
            <a:endCxn id="23" idx="2"/>
          </p:cNvCxnSpPr>
          <p:nvPr/>
        </p:nvCxnSpPr>
        <p:spPr>
          <a:xfrm flipV="1">
            <a:off x="2743200" y="3619759"/>
            <a:ext cx="5414965" cy="460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B53BED-8A0A-4B90-A0AA-1409558D9A9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81238" y="1628775"/>
            <a:ext cx="0" cy="171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D6CD19-42FE-4DEA-8AF9-630A6DC46E6F}"/>
              </a:ext>
            </a:extLst>
          </p:cNvPr>
          <p:cNvSpPr/>
          <p:nvPr/>
        </p:nvSpPr>
        <p:spPr>
          <a:xfrm>
            <a:off x="1176337" y="1152525"/>
            <a:ext cx="22098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 Customer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832EFA-1BA8-4945-8F5A-31A4C1FB69ED}"/>
              </a:ext>
            </a:extLst>
          </p:cNvPr>
          <p:cNvSpPr/>
          <p:nvPr/>
        </p:nvSpPr>
        <p:spPr>
          <a:xfrm>
            <a:off x="7515227" y="928945"/>
            <a:ext cx="2209800" cy="819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India Customer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14AB80-2B49-42EF-AF36-29A6863E5F84}"/>
              </a:ext>
            </a:extLst>
          </p:cNvPr>
          <p:cNvCxnSpPr>
            <a:cxnSpLocks/>
            <a:stCxn id="23" idx="0"/>
            <a:endCxn id="35" idx="4"/>
          </p:cNvCxnSpPr>
          <p:nvPr/>
        </p:nvCxnSpPr>
        <p:spPr>
          <a:xfrm flipH="1" flipV="1">
            <a:off x="8620127" y="1748095"/>
            <a:ext cx="1" cy="154648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E1CA91-32B5-434C-87E8-532FE4564544}"/>
              </a:ext>
            </a:extLst>
          </p:cNvPr>
          <p:cNvSpPr txBox="1"/>
          <p:nvPr/>
        </p:nvSpPr>
        <p:spPr>
          <a:xfrm>
            <a:off x="8620127" y="2016254"/>
            <a:ext cx="195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131532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116D96-76F4-4319-AB6A-562AC311F8A9}"/>
              </a:ext>
            </a:extLst>
          </p:cNvPr>
          <p:cNvSpPr/>
          <p:nvPr/>
        </p:nvSpPr>
        <p:spPr>
          <a:xfrm>
            <a:off x="838200" y="2181225"/>
            <a:ext cx="6867525" cy="45529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22186-2130-4422-A067-199436F8084E}"/>
              </a:ext>
            </a:extLst>
          </p:cNvPr>
          <p:cNvSpPr/>
          <p:nvPr/>
        </p:nvSpPr>
        <p:spPr>
          <a:xfrm>
            <a:off x="1495425" y="2478881"/>
            <a:ext cx="5972175" cy="2007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VNET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E206-9B6A-46DA-AE9C-FEAAC945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28F2A2-2A53-482D-9549-0ACC08F0B237}"/>
              </a:ext>
            </a:extLst>
          </p:cNvPr>
          <p:cNvSpPr/>
          <p:nvPr/>
        </p:nvSpPr>
        <p:spPr>
          <a:xfrm>
            <a:off x="1790700" y="3305175"/>
            <a:ext cx="1771650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CosmosDB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8BC852-6DFB-47A9-8B25-48C78058B7CC}"/>
              </a:ext>
            </a:extLst>
          </p:cNvPr>
          <p:cNvSpPr/>
          <p:nvPr/>
        </p:nvSpPr>
        <p:spPr>
          <a:xfrm>
            <a:off x="9572625" y="4371975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OnPrem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A1DB5-D4C0-4C78-93B7-FE1309A0CBA7}"/>
              </a:ext>
            </a:extLst>
          </p:cNvPr>
          <p:cNvSpPr/>
          <p:nvPr/>
        </p:nvSpPr>
        <p:spPr>
          <a:xfrm>
            <a:off x="5638800" y="2736057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Azure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7851B-9C9F-4FD1-A5F3-6BC6BF51E403}"/>
              </a:ext>
            </a:extLst>
          </p:cNvPr>
          <p:cNvCxnSpPr>
            <a:stCxn id="9" idx="2"/>
          </p:cNvCxnSpPr>
          <p:nvPr/>
        </p:nvCxnSpPr>
        <p:spPr>
          <a:xfrm flipH="1">
            <a:off x="3562350" y="3288507"/>
            <a:ext cx="2076450" cy="56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07C89-998B-421B-98B2-228B130B70E9}"/>
              </a:ext>
            </a:extLst>
          </p:cNvPr>
          <p:cNvSpPr/>
          <p:nvPr/>
        </p:nvSpPr>
        <p:spPr>
          <a:xfrm>
            <a:off x="1495425" y="4531518"/>
            <a:ext cx="5972175" cy="2007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VNET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E1223B-2D46-4515-A1D5-3DA775B2ACBD}"/>
              </a:ext>
            </a:extLst>
          </p:cNvPr>
          <p:cNvSpPr/>
          <p:nvPr/>
        </p:nvSpPr>
        <p:spPr>
          <a:xfrm>
            <a:off x="5162550" y="4783931"/>
            <a:ext cx="1504950" cy="1104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  <a:p>
            <a:pPr algn="ctr"/>
            <a:r>
              <a:rPr lang="en-IN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783224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89883B-F6BC-4DCC-AC8D-69235DE4A914}"/>
              </a:ext>
            </a:extLst>
          </p:cNvPr>
          <p:cNvSpPr/>
          <p:nvPr/>
        </p:nvSpPr>
        <p:spPr>
          <a:xfrm>
            <a:off x="8229601" y="1990725"/>
            <a:ext cx="3762373" cy="4391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9FC168-034D-422C-BBC1-13D47A389230}"/>
              </a:ext>
            </a:extLst>
          </p:cNvPr>
          <p:cNvSpPr/>
          <p:nvPr/>
        </p:nvSpPr>
        <p:spPr>
          <a:xfrm>
            <a:off x="8448678" y="2198130"/>
            <a:ext cx="3295648" cy="4050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rgbClr val="FF0000"/>
                </a:solidFill>
              </a:rPr>
              <a:t>VNET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C628C1-9018-4D93-8AE9-ADBAEE9B488A}"/>
              </a:ext>
            </a:extLst>
          </p:cNvPr>
          <p:cNvSpPr/>
          <p:nvPr/>
        </p:nvSpPr>
        <p:spPr>
          <a:xfrm>
            <a:off x="200026" y="2219324"/>
            <a:ext cx="7924800" cy="4029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F4E69-CA40-4355-B0D7-0AB194A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IN" dirty="0"/>
              <a:t>AppService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BA227-6085-41E1-93A1-336D74D1F563}"/>
              </a:ext>
            </a:extLst>
          </p:cNvPr>
          <p:cNvSpPr/>
          <p:nvPr/>
        </p:nvSpPr>
        <p:spPr>
          <a:xfrm>
            <a:off x="542924" y="2733675"/>
            <a:ext cx="2552701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MyFreePlan</a:t>
            </a:r>
            <a:r>
              <a:rPr lang="en-IN" dirty="0"/>
              <a:t>(</a:t>
            </a:r>
            <a:r>
              <a:rPr lang="en-IN" dirty="0" err="1"/>
              <a:t>FreePlan</a:t>
            </a:r>
            <a:r>
              <a:rPr lang="en-IN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09D0E-6EEC-43D1-A318-3984BF9BAFE4}"/>
              </a:ext>
            </a:extLst>
          </p:cNvPr>
          <p:cNvSpPr/>
          <p:nvPr/>
        </p:nvSpPr>
        <p:spPr>
          <a:xfrm>
            <a:off x="447674" y="4457699"/>
            <a:ext cx="4981577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92635-525E-473A-A4F5-928386BDCF8D}"/>
              </a:ext>
            </a:extLst>
          </p:cNvPr>
          <p:cNvSpPr txBox="1"/>
          <p:nvPr/>
        </p:nvSpPr>
        <p:spPr>
          <a:xfrm>
            <a:off x="3543302" y="5667376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7270A6-5E81-4D8D-B8E9-3A6B5FC29169}"/>
              </a:ext>
            </a:extLst>
          </p:cNvPr>
          <p:cNvSpPr/>
          <p:nvPr/>
        </p:nvSpPr>
        <p:spPr>
          <a:xfrm>
            <a:off x="714375" y="3775076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3C28B0-34A6-4DF1-A292-14D9B3810CB5}"/>
              </a:ext>
            </a:extLst>
          </p:cNvPr>
          <p:cNvSpPr/>
          <p:nvPr/>
        </p:nvSpPr>
        <p:spPr>
          <a:xfrm>
            <a:off x="1457325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212E21-9AD8-4073-8111-75D4067517B4}"/>
              </a:ext>
            </a:extLst>
          </p:cNvPr>
          <p:cNvSpPr/>
          <p:nvPr/>
        </p:nvSpPr>
        <p:spPr>
          <a:xfrm>
            <a:off x="2266950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5C488-0010-4A1A-8F0E-0949D5BF8383}"/>
              </a:ext>
            </a:extLst>
          </p:cNvPr>
          <p:cNvSpPr/>
          <p:nvPr/>
        </p:nvSpPr>
        <p:spPr>
          <a:xfrm>
            <a:off x="3267077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XYZ Plan(</a:t>
            </a:r>
            <a:r>
              <a:rPr lang="en-IN" dirty="0" err="1"/>
              <a:t>SharedPlan</a:t>
            </a:r>
            <a:r>
              <a:rPr lang="en-IN" dirty="0"/>
              <a:t>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7190A2-2A9F-4890-85B5-8577DE8EF499}"/>
              </a:ext>
            </a:extLst>
          </p:cNvPr>
          <p:cNvSpPr/>
          <p:nvPr/>
        </p:nvSpPr>
        <p:spPr>
          <a:xfrm>
            <a:off x="3438527" y="3775076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CF73C3-5DD5-47D6-8F17-D5265590AE5F}"/>
              </a:ext>
            </a:extLst>
          </p:cNvPr>
          <p:cNvSpPr/>
          <p:nvPr/>
        </p:nvSpPr>
        <p:spPr>
          <a:xfrm>
            <a:off x="4181477" y="3775075"/>
            <a:ext cx="704850" cy="4730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1358F-4AD1-4A3D-A7A9-E70E60889C4F}"/>
              </a:ext>
            </a:extLst>
          </p:cNvPr>
          <p:cNvSpPr/>
          <p:nvPr/>
        </p:nvSpPr>
        <p:spPr>
          <a:xfrm>
            <a:off x="5781678" y="4457698"/>
            <a:ext cx="2162174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Dedicated VM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910EC-6EB9-499D-A9F0-9AD89C827754}"/>
              </a:ext>
            </a:extLst>
          </p:cNvPr>
          <p:cNvSpPr/>
          <p:nvPr/>
        </p:nvSpPr>
        <p:spPr>
          <a:xfrm>
            <a:off x="5781678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SamplePlan</a:t>
            </a:r>
            <a:endParaRPr lang="en-IN" dirty="0"/>
          </a:p>
          <a:p>
            <a:pPr algn="ctr"/>
            <a:r>
              <a:rPr lang="en-IN" dirty="0"/>
              <a:t>(Basic/ Standard/Premium)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86714E-1230-4CC0-9E51-DC10FF855F32}"/>
              </a:ext>
            </a:extLst>
          </p:cNvPr>
          <p:cNvSpPr/>
          <p:nvPr/>
        </p:nvSpPr>
        <p:spPr>
          <a:xfrm>
            <a:off x="8953503" y="4457701"/>
            <a:ext cx="2162174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Dedicated 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A2546D-ECB2-4D98-98E8-1FB1DB1E2809}"/>
              </a:ext>
            </a:extLst>
          </p:cNvPr>
          <p:cNvSpPr/>
          <p:nvPr/>
        </p:nvSpPr>
        <p:spPr>
          <a:xfrm>
            <a:off x="8953503" y="2733675"/>
            <a:ext cx="2162174" cy="165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SamplePlan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(Isolated)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06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C575F-CAE5-4101-A943-429B1AB4571E}"/>
              </a:ext>
            </a:extLst>
          </p:cNvPr>
          <p:cNvSpPr/>
          <p:nvPr/>
        </p:nvSpPr>
        <p:spPr>
          <a:xfrm>
            <a:off x="1457324" y="1838325"/>
            <a:ext cx="7972425" cy="4781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1CB58-A8A2-41BB-A56E-0C9DE991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BE661-E431-4377-BBF0-948ABDD67499}"/>
              </a:ext>
            </a:extLst>
          </p:cNvPr>
          <p:cNvSpPr/>
          <p:nvPr/>
        </p:nvSpPr>
        <p:spPr>
          <a:xfrm>
            <a:off x="2724150" y="5429250"/>
            <a:ext cx="56673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Machine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8AF175-D839-4854-AEF5-59CA944E8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8974" y="5576887"/>
            <a:ext cx="723900" cy="7239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26E52BD-D638-4B5D-A2C3-76439A81D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2099" y="1838324"/>
            <a:ext cx="790575" cy="790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CB64B9-ED68-44D5-9E8E-5D4D482975D4}"/>
              </a:ext>
            </a:extLst>
          </p:cNvPr>
          <p:cNvSpPr/>
          <p:nvPr/>
        </p:nvSpPr>
        <p:spPr>
          <a:xfrm>
            <a:off x="2724150" y="2095500"/>
            <a:ext cx="5667375" cy="3333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233FDB-23ED-45BD-A6E2-3D87A3BED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3700" y="2233611"/>
            <a:ext cx="952500" cy="952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97D4D03-8088-47F4-B39F-B1598FF1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5660" y="3514129"/>
            <a:ext cx="1114426" cy="11144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2278DE-E405-4D52-8E48-9A0C934EF352}"/>
              </a:ext>
            </a:extLst>
          </p:cNvPr>
          <p:cNvSpPr txBox="1"/>
          <p:nvPr/>
        </p:nvSpPr>
        <p:spPr>
          <a:xfrm>
            <a:off x="2947986" y="4544019"/>
            <a:ext cx="2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https://sonu-insuranceportal.azurewebsites.net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387240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5700B-E50D-4D05-8089-75A012022D1D}"/>
              </a:ext>
            </a:extLst>
          </p:cNvPr>
          <p:cNvSpPr/>
          <p:nvPr/>
        </p:nvSpPr>
        <p:spPr>
          <a:xfrm>
            <a:off x="1300899" y="1847653"/>
            <a:ext cx="4006392" cy="4194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723026-DE57-4D81-839D-8390E741121D}"/>
              </a:ext>
            </a:extLst>
          </p:cNvPr>
          <p:cNvSpPr/>
          <p:nvPr/>
        </p:nvSpPr>
        <p:spPr>
          <a:xfrm>
            <a:off x="1300899" y="1847654"/>
            <a:ext cx="4006392" cy="62216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3CDB3-A0D3-40A8-ABE9-DEF4A41AAE6D}"/>
              </a:ext>
            </a:extLst>
          </p:cNvPr>
          <p:cNvSpPr/>
          <p:nvPr/>
        </p:nvSpPr>
        <p:spPr>
          <a:xfrm>
            <a:off x="1300899" y="2469823"/>
            <a:ext cx="4006392" cy="2545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CDB73-E550-4FA0-A937-EB9C1B3F2824}"/>
              </a:ext>
            </a:extLst>
          </p:cNvPr>
          <p:cNvSpPr/>
          <p:nvPr/>
        </p:nvSpPr>
        <p:spPr>
          <a:xfrm>
            <a:off x="1300899" y="5458120"/>
            <a:ext cx="4006392" cy="5844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3AF48-A01E-482F-A8F7-2E82467F2502}"/>
              </a:ext>
            </a:extLst>
          </p:cNvPr>
          <p:cNvSpPr/>
          <p:nvPr/>
        </p:nvSpPr>
        <p:spPr>
          <a:xfrm>
            <a:off x="1300899" y="272434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Content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09531-2019-4C37-AA9D-CEA494C870A9}"/>
              </a:ext>
            </a:extLst>
          </p:cNvPr>
          <p:cNvSpPr/>
          <p:nvPr/>
        </p:nvSpPr>
        <p:spPr>
          <a:xfrm>
            <a:off x="6023728" y="247453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9E7CE-ECB4-485B-AC16-6EE82DDBCA8A}"/>
              </a:ext>
            </a:extLst>
          </p:cNvPr>
          <p:cNvSpPr/>
          <p:nvPr/>
        </p:nvSpPr>
        <p:spPr>
          <a:xfrm>
            <a:off x="6096000" y="3945116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5431D-A37E-4D06-B085-0A2CAB351C9B}"/>
              </a:ext>
            </a:extLst>
          </p:cNvPr>
          <p:cNvSpPr/>
          <p:nvPr/>
        </p:nvSpPr>
        <p:spPr>
          <a:xfrm>
            <a:off x="8099196" y="2224725"/>
            <a:ext cx="4006392" cy="2733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us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B3A39-36E2-4775-93C2-E8F9F1FE956E}"/>
              </a:ext>
            </a:extLst>
          </p:cNvPr>
          <p:cNvSpPr txBox="1"/>
          <p:nvPr/>
        </p:nvSpPr>
        <p:spPr>
          <a:xfrm>
            <a:off x="801278" y="339365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C25F7-ECE0-4A6A-8D6C-B596D816110C}"/>
              </a:ext>
            </a:extLst>
          </p:cNvPr>
          <p:cNvSpPr txBox="1"/>
          <p:nvPr/>
        </p:nvSpPr>
        <p:spPr>
          <a:xfrm>
            <a:off x="801278" y="765258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http://abc.com/about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97EB-DBE7-40FC-B838-0314B2665A9A}"/>
              </a:ext>
            </a:extLst>
          </p:cNvPr>
          <p:cNvSpPr txBox="1"/>
          <p:nvPr/>
        </p:nvSpPr>
        <p:spPr>
          <a:xfrm>
            <a:off x="801278" y="1173984"/>
            <a:ext cx="36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http://abc.com/contact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C8956-9B23-4B79-B5EF-C77334BA4E9B}"/>
              </a:ext>
            </a:extLst>
          </p:cNvPr>
          <p:cNvSpPr txBox="1"/>
          <p:nvPr/>
        </p:nvSpPr>
        <p:spPr>
          <a:xfrm>
            <a:off x="2161880" y="6136849"/>
            <a:ext cx="2334706" cy="381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392153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A7A520-35B7-4102-98B8-DE2D60403EBF}"/>
              </a:ext>
            </a:extLst>
          </p:cNvPr>
          <p:cNvSpPr/>
          <p:nvPr/>
        </p:nvSpPr>
        <p:spPr>
          <a:xfrm>
            <a:off x="714375" y="600075"/>
            <a:ext cx="7572376" cy="615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E14BC-B805-4473-AD2B-8CFA8B3DA93C}"/>
              </a:ext>
            </a:extLst>
          </p:cNvPr>
          <p:cNvSpPr/>
          <p:nvPr/>
        </p:nvSpPr>
        <p:spPr>
          <a:xfrm>
            <a:off x="1981199" y="5404468"/>
            <a:ext cx="5848351" cy="116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Machine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D2BA1C4-BCA1-4C86-820C-AD4D20BFF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5036" y="5496961"/>
            <a:ext cx="1007579" cy="100757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EE4A4-715B-4BD0-96E0-B841B99C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149" y="600074"/>
            <a:ext cx="1100382" cy="11003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45F993-07C9-435B-A10B-21DD7E09406A}"/>
              </a:ext>
            </a:extLst>
          </p:cNvPr>
          <p:cNvSpPr/>
          <p:nvPr/>
        </p:nvSpPr>
        <p:spPr>
          <a:xfrm>
            <a:off x="1981201" y="857249"/>
            <a:ext cx="5848350" cy="45472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3ED6FB-2878-438E-B54E-BA6507F12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0750" y="995361"/>
            <a:ext cx="723900" cy="7239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8B3E6E7-A560-4059-B8FB-7470ABF86F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0468" y="1032158"/>
            <a:ext cx="723900" cy="72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D2A65A-3E9F-4879-A8E5-6529F3B3FCC8}"/>
              </a:ext>
            </a:extLst>
          </p:cNvPr>
          <p:cNvSpPr txBox="1"/>
          <p:nvPr/>
        </p:nvSpPr>
        <p:spPr>
          <a:xfrm>
            <a:off x="2775500" y="1709504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https://sonu-catalogapi.azurewebsites.net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3ACB2A3-9EFB-4819-A70A-D0F22AFD2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286" y="2309589"/>
            <a:ext cx="650082" cy="6500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111F1B-43B7-4DC8-8D78-7AE43E3E6EA7}"/>
              </a:ext>
            </a:extLst>
          </p:cNvPr>
          <p:cNvSpPr txBox="1"/>
          <p:nvPr/>
        </p:nvSpPr>
        <p:spPr>
          <a:xfrm>
            <a:off x="2624919" y="2936668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https://sonu-orderapi.azurewebsites.net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94BE1B7-757B-4384-B53B-6E19EC3F12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4286" y="3546046"/>
            <a:ext cx="650082" cy="6500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9B3A589-EBA1-4593-AE81-A5EDE0FD60A3}"/>
              </a:ext>
            </a:extLst>
          </p:cNvPr>
          <p:cNvSpPr txBox="1"/>
          <p:nvPr/>
        </p:nvSpPr>
        <p:spPr>
          <a:xfrm>
            <a:off x="2624919" y="4173125"/>
            <a:ext cx="53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https://sonu-basketapi.azurewebsites.net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A224042-52EC-47EA-9E2A-5A37E62F1BA6}"/>
              </a:ext>
            </a:extLst>
          </p:cNvPr>
          <p:cNvSpPr/>
          <p:nvPr/>
        </p:nvSpPr>
        <p:spPr>
          <a:xfrm>
            <a:off x="10160792" y="3014662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FC5C57-F672-4573-A6FF-5C9EB9108F9D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 flipV="1">
            <a:off x="4474368" y="1394108"/>
            <a:ext cx="5686424" cy="228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781372-C992-4953-A548-71C103610C32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 flipV="1">
            <a:off x="4474368" y="2634630"/>
            <a:ext cx="5686424" cy="10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E31C97-1C4F-478D-9EE5-D35B3B1820B6}"/>
              </a:ext>
            </a:extLst>
          </p:cNvPr>
          <p:cNvCxnSpPr>
            <a:stCxn id="24" idx="2"/>
            <a:endCxn id="22" idx="3"/>
          </p:cNvCxnSpPr>
          <p:nvPr/>
        </p:nvCxnSpPr>
        <p:spPr>
          <a:xfrm flipH="1">
            <a:off x="4474368" y="3676650"/>
            <a:ext cx="5686424" cy="19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C962230-F4E0-465A-9ADF-892BC05BBD65}"/>
              </a:ext>
            </a:extLst>
          </p:cNvPr>
          <p:cNvSpPr txBox="1"/>
          <p:nvPr/>
        </p:nvSpPr>
        <p:spPr>
          <a:xfrm>
            <a:off x="8678467" y="4747595"/>
            <a:ext cx="2799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OrderService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CatalogService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BasketService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PaymentService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3053C4-4B01-4CC1-B0AD-BCDF81D3C206}"/>
              </a:ext>
            </a:extLst>
          </p:cNvPr>
          <p:cNvSpPr/>
          <p:nvPr/>
        </p:nvSpPr>
        <p:spPr>
          <a:xfrm>
            <a:off x="10078046" y="116967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3984D6-20B5-41CF-B04E-235C4CFA823D}"/>
              </a:ext>
            </a:extLst>
          </p:cNvPr>
          <p:cNvCxnSpPr>
            <a:cxnSpLocks/>
            <a:stCxn id="39" idx="2"/>
            <a:endCxn id="18" idx="3"/>
          </p:cNvCxnSpPr>
          <p:nvPr/>
        </p:nvCxnSpPr>
        <p:spPr>
          <a:xfrm flipH="1" flipV="1">
            <a:off x="4474368" y="1394108"/>
            <a:ext cx="5603678" cy="43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370C9C-2610-4BB9-A462-52E52E0A583D}"/>
              </a:ext>
            </a:extLst>
          </p:cNvPr>
          <p:cNvCxnSpPr>
            <a:cxnSpLocks/>
            <a:stCxn id="39" idx="2"/>
            <a:endCxn id="20" idx="3"/>
          </p:cNvCxnSpPr>
          <p:nvPr/>
        </p:nvCxnSpPr>
        <p:spPr>
          <a:xfrm flipH="1">
            <a:off x="4474368" y="1831666"/>
            <a:ext cx="5603678" cy="80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25CDBD-C6D0-4120-861D-9D7BE078FBA1}"/>
              </a:ext>
            </a:extLst>
          </p:cNvPr>
          <p:cNvCxnSpPr>
            <a:cxnSpLocks/>
            <a:stCxn id="39" idx="2"/>
            <a:endCxn id="22" idx="3"/>
          </p:cNvCxnSpPr>
          <p:nvPr/>
        </p:nvCxnSpPr>
        <p:spPr>
          <a:xfrm flipH="1">
            <a:off x="4474368" y="1831666"/>
            <a:ext cx="5603678" cy="203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3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557268DC-A605-4747-96F7-978A3DAF430C}"/>
              </a:ext>
            </a:extLst>
          </p:cNvPr>
          <p:cNvSpPr/>
          <p:nvPr/>
        </p:nvSpPr>
        <p:spPr>
          <a:xfrm>
            <a:off x="4119416" y="963130"/>
            <a:ext cx="3574473" cy="56738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F07553-D9AC-4AAB-BB9D-131A57AF01D0}"/>
              </a:ext>
            </a:extLst>
          </p:cNvPr>
          <p:cNvSpPr txBox="1"/>
          <p:nvPr/>
        </p:nvSpPr>
        <p:spPr>
          <a:xfrm>
            <a:off x="4890893" y="918090"/>
            <a:ext cx="190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Gateway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C34D4E-F136-4A65-8A4A-9E7FB0AF9C07}"/>
              </a:ext>
            </a:extLst>
          </p:cNvPr>
          <p:cNvSpPr/>
          <p:nvPr/>
        </p:nvSpPr>
        <p:spPr>
          <a:xfrm>
            <a:off x="4184011" y="4942757"/>
            <a:ext cx="32716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Security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caching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Throttling – request limiting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Mocking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Transformation of response</a:t>
            </a:r>
          </a:p>
          <a:p>
            <a:pPr lvl="1"/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 header modification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C9BF13-E948-4D51-ABBE-4179B941CD4A}"/>
              </a:ext>
            </a:extLst>
          </p:cNvPr>
          <p:cNvSpPr/>
          <p:nvPr/>
        </p:nvSpPr>
        <p:spPr>
          <a:xfrm>
            <a:off x="4786667" y="2011770"/>
            <a:ext cx="2336548" cy="554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Publisher Portal</a:t>
            </a:r>
          </a:p>
          <a:p>
            <a:pPr algn="ctr"/>
            <a:r>
              <a:rPr lang="en-IN" dirty="0"/>
              <a:t>(Policies)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FA0AA9-0F29-4D05-9808-D68C832BE946}"/>
              </a:ext>
            </a:extLst>
          </p:cNvPr>
          <p:cNvSpPr/>
          <p:nvPr/>
        </p:nvSpPr>
        <p:spPr>
          <a:xfrm>
            <a:off x="4786667" y="4102292"/>
            <a:ext cx="2336548" cy="62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Developer Portal</a:t>
            </a:r>
          </a:p>
          <a:p>
            <a:pPr algn="ctr"/>
            <a:r>
              <a:rPr lang="en-IN" dirty="0"/>
              <a:t>(Subscription)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72FD16E-66B1-4A8C-9A48-EB7A3C06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5241" y="1570369"/>
            <a:ext cx="599042" cy="5990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4E6D76C-F95D-4495-BF14-9EE030A3C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494" y="377341"/>
            <a:ext cx="585789" cy="58578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E8736CC-C17E-4C5B-9E2C-35B5A77E6F50}"/>
              </a:ext>
            </a:extLst>
          </p:cNvPr>
          <p:cNvSpPr/>
          <p:nvPr/>
        </p:nvSpPr>
        <p:spPr>
          <a:xfrm>
            <a:off x="10054096" y="3600538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Client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AB923B-841C-468D-ADE6-0E2312780037}"/>
              </a:ext>
            </a:extLst>
          </p:cNvPr>
          <p:cNvSpPr/>
          <p:nvPr/>
        </p:nvSpPr>
        <p:spPr>
          <a:xfrm>
            <a:off x="10054096" y="1507423"/>
            <a:ext cx="1600200" cy="1323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9B59F8E-0B12-4BF1-AF00-658582F8A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0347" y="3600538"/>
            <a:ext cx="723900" cy="7239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F205C5-B2AF-494E-B34B-F7B951D36D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0347" y="2539843"/>
            <a:ext cx="672547" cy="6725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DB4D1A-7844-4EE4-A964-36C64C3DD65B}"/>
              </a:ext>
            </a:extLst>
          </p:cNvPr>
          <p:cNvSpPr txBox="1"/>
          <p:nvPr/>
        </p:nvSpPr>
        <p:spPr>
          <a:xfrm>
            <a:off x="1765658" y="888980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App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BF3E6-C3D4-4133-A42E-D2AD0C8E143D}"/>
              </a:ext>
            </a:extLst>
          </p:cNvPr>
          <p:cNvSpPr txBox="1"/>
          <p:nvPr/>
        </p:nvSpPr>
        <p:spPr>
          <a:xfrm>
            <a:off x="1765657" y="2100342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Azure VM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0FF9B-7004-4D91-85E3-D26E3D3E438E}"/>
              </a:ext>
            </a:extLst>
          </p:cNvPr>
          <p:cNvSpPr txBox="1"/>
          <p:nvPr/>
        </p:nvSpPr>
        <p:spPr>
          <a:xfrm>
            <a:off x="1935241" y="3212390"/>
            <a:ext cx="11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C05CFA-CEBA-4429-9356-BF476BE9AC19}"/>
              </a:ext>
            </a:extLst>
          </p:cNvPr>
          <p:cNvSpPr txBox="1"/>
          <p:nvPr/>
        </p:nvSpPr>
        <p:spPr>
          <a:xfrm>
            <a:off x="1596069" y="4190225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Kubernetes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6C3908D-B439-4728-A281-BC730B365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77056" y="5668053"/>
            <a:ext cx="476250" cy="47625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D8CE221-D0C0-4B8C-BBCE-AA4045C764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50347" y="4704317"/>
            <a:ext cx="609600" cy="6096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C6FE3FB-AB70-4BCF-A6D6-93B87A1AB3DE}"/>
              </a:ext>
            </a:extLst>
          </p:cNvPr>
          <p:cNvSpPr txBox="1"/>
          <p:nvPr/>
        </p:nvSpPr>
        <p:spPr>
          <a:xfrm>
            <a:off x="1484150" y="5216921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22E8D-8FA9-4D93-9830-B533B67F7A0C}"/>
              </a:ext>
            </a:extLst>
          </p:cNvPr>
          <p:cNvSpPr txBox="1"/>
          <p:nvPr/>
        </p:nvSpPr>
        <p:spPr>
          <a:xfrm>
            <a:off x="1484150" y="6132489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Fabric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28F9F1D5-BBF4-4D0B-B664-ED58C8D9FD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9152" y="2872509"/>
            <a:ext cx="1066800" cy="10668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A867F08-8EA4-4EB9-9723-C3878D38033D}"/>
              </a:ext>
            </a:extLst>
          </p:cNvPr>
          <p:cNvSpPr txBox="1"/>
          <p:nvPr/>
        </p:nvSpPr>
        <p:spPr>
          <a:xfrm>
            <a:off x="4571304" y="3725426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678404-0CBB-49E1-B106-EF25D27B7A12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>
            <a:off x="2534283" y="670236"/>
            <a:ext cx="2834869" cy="2735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DE1058-1C5F-4914-9994-856994FC81B6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2534283" y="1869890"/>
            <a:ext cx="2834869" cy="1536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86090C-C437-4358-BE00-94B7E819A3F4}"/>
              </a:ext>
            </a:extLst>
          </p:cNvPr>
          <p:cNvCxnSpPr>
            <a:stCxn id="30" idx="3"/>
            <a:endCxn id="42" idx="1"/>
          </p:cNvCxnSpPr>
          <p:nvPr/>
        </p:nvCxnSpPr>
        <p:spPr>
          <a:xfrm>
            <a:off x="2522894" y="2876117"/>
            <a:ext cx="2846258" cy="529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529B4E-F11E-4A02-9934-1539D49EC2FF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2574247" y="3405909"/>
            <a:ext cx="2794905" cy="556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F9272-EB31-4772-9C24-B1325B4895AB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2459947" y="3405909"/>
            <a:ext cx="2909205" cy="1603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5E2943-4B21-4177-A234-323AF7A17EB8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 flipV="1">
            <a:off x="2353306" y="3405909"/>
            <a:ext cx="3015846" cy="2500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8E3EB9A-B944-416B-8970-849576B1E4DF}"/>
              </a:ext>
            </a:extLst>
          </p:cNvPr>
          <p:cNvCxnSpPr>
            <a:stCxn id="42" idx="3"/>
            <a:endCxn id="16" idx="2"/>
          </p:cNvCxnSpPr>
          <p:nvPr/>
        </p:nvCxnSpPr>
        <p:spPr>
          <a:xfrm>
            <a:off x="6435952" y="3405909"/>
            <a:ext cx="3618144" cy="856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9DAF2B-B6BB-41B4-B6E3-D553B653228C}"/>
              </a:ext>
            </a:extLst>
          </p:cNvPr>
          <p:cNvCxnSpPr>
            <a:stCxn id="42" idx="3"/>
            <a:endCxn id="21" idx="2"/>
          </p:cNvCxnSpPr>
          <p:nvPr/>
        </p:nvCxnSpPr>
        <p:spPr>
          <a:xfrm flipV="1">
            <a:off x="6435952" y="2169411"/>
            <a:ext cx="3618144" cy="1236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1F9F08-BF82-494B-9337-C6BA3F50B945}"/>
              </a:ext>
            </a:extLst>
          </p:cNvPr>
          <p:cNvSpPr txBox="1"/>
          <p:nvPr/>
        </p:nvSpPr>
        <p:spPr>
          <a:xfrm>
            <a:off x="8029575" y="84358"/>
            <a:ext cx="416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API Management Gateway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2CECEF-A79B-448C-8638-D8FAA1459DFE}"/>
              </a:ext>
            </a:extLst>
          </p:cNvPr>
          <p:cNvSpPr txBox="1"/>
          <p:nvPr/>
        </p:nvSpPr>
        <p:spPr>
          <a:xfrm>
            <a:off x="127085" y="66268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https://eventapi.azurewebsites.net/api/events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DEE29F-D87C-4B77-AF55-088A9AC217E0}"/>
              </a:ext>
            </a:extLst>
          </p:cNvPr>
          <p:cNvSpPr txBox="1"/>
          <p:nvPr/>
        </p:nvSpPr>
        <p:spPr>
          <a:xfrm>
            <a:off x="8130724" y="2890374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https://gateway.azure-api.net/api/events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5E0A47-E3DA-419B-B870-A98F20C75EF8}"/>
              </a:ext>
            </a:extLst>
          </p:cNvPr>
          <p:cNvSpPr txBox="1"/>
          <p:nvPr/>
        </p:nvSpPr>
        <p:spPr>
          <a:xfrm>
            <a:off x="78043" y="415746"/>
            <a:ext cx="47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https://catalogapi.azurewebsites.net/api/catalog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4730BD3-4248-4782-9ED7-8CF902EBAB3D}"/>
              </a:ext>
            </a:extLst>
          </p:cNvPr>
          <p:cNvSpPr txBox="1"/>
          <p:nvPr/>
        </p:nvSpPr>
        <p:spPr>
          <a:xfrm>
            <a:off x="8130724" y="3221243"/>
            <a:ext cx="40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https://gateway.azure-api.net/api/catalog</a:t>
            </a:r>
          </a:p>
        </p:txBody>
      </p:sp>
    </p:spTree>
    <p:extLst>
      <p:ext uri="{BB962C8B-B14F-4D97-AF65-F5344CB8AC3E}">
        <p14:creationId xmlns:p14="http://schemas.microsoft.com/office/powerpoint/2010/main" val="2486073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8A1-2459-4FCE-B5CC-9C5801AD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71B5AD-E206-4037-B0A2-C93F510ED147}"/>
              </a:ext>
            </a:extLst>
          </p:cNvPr>
          <p:cNvSpPr/>
          <p:nvPr/>
        </p:nvSpPr>
        <p:spPr>
          <a:xfrm>
            <a:off x="838200" y="3328987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Eshop</a:t>
            </a:r>
            <a:r>
              <a:rPr lang="en-IN" dirty="0"/>
              <a:t>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D9F8A-C6CA-4A27-AB3F-5995196F94C0}"/>
              </a:ext>
            </a:extLst>
          </p:cNvPr>
          <p:cNvSpPr/>
          <p:nvPr/>
        </p:nvSpPr>
        <p:spPr>
          <a:xfrm>
            <a:off x="9382125" y="2085975"/>
            <a:ext cx="197167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CBF0E-1F16-49E9-9751-85244068C7CE}"/>
              </a:ext>
            </a:extLst>
          </p:cNvPr>
          <p:cNvSpPr/>
          <p:nvPr/>
        </p:nvSpPr>
        <p:spPr>
          <a:xfrm>
            <a:off x="9496425" y="4143375"/>
            <a:ext cx="197167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Client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76C59A-85CA-4879-8B9C-B94B8C8CB9E8}"/>
              </a:ext>
            </a:extLst>
          </p:cNvPr>
          <p:cNvSpPr/>
          <p:nvPr/>
        </p:nvSpPr>
        <p:spPr>
          <a:xfrm>
            <a:off x="5657850" y="3228975"/>
            <a:ext cx="146685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5CF4E2-BA70-4762-86E8-43CDDDBC9EAC}"/>
              </a:ext>
            </a:extLst>
          </p:cNvPr>
          <p:cNvCxnSpPr>
            <a:stCxn id="4" idx="3"/>
            <a:endCxn id="11" idx="2"/>
          </p:cNvCxnSpPr>
          <p:nvPr/>
        </p:nvCxnSpPr>
        <p:spPr>
          <a:xfrm>
            <a:off x="3448050" y="382905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35823-C937-4F8C-AFD8-7BC3BCB26BF5}"/>
              </a:ext>
            </a:extLst>
          </p:cNvPr>
          <p:cNvSpPr txBox="1"/>
          <p:nvPr/>
        </p:nvSpPr>
        <p:spPr>
          <a:xfrm>
            <a:off x="3638550" y="3552825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 Topic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3DD1F-8D11-4EE4-A8DB-AC93CA93FA5C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7124700" y="2471738"/>
            <a:ext cx="2257425" cy="135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09577-0065-4143-B32C-C9BE7A1FE2C5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7124700" y="3829050"/>
            <a:ext cx="2371725" cy="70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80B3E2-FE38-4AEC-95E7-7FFC19A90775}"/>
              </a:ext>
            </a:extLst>
          </p:cNvPr>
          <p:cNvSpPr txBox="1"/>
          <p:nvPr/>
        </p:nvSpPr>
        <p:spPr>
          <a:xfrm>
            <a:off x="7791450" y="34729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Webhook </a:t>
            </a:r>
            <a:r>
              <a:rPr lang="en-IN" dirty="0" err="1"/>
              <a:t>url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CA58C-F70E-499F-8FD2-4FBC6FCB65BC}"/>
              </a:ext>
            </a:extLst>
          </p:cNvPr>
          <p:cNvSpPr txBox="1"/>
          <p:nvPr/>
        </p:nvSpPr>
        <p:spPr>
          <a:xfrm>
            <a:off x="161925" y="4406384"/>
            <a:ext cx="714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https://eshopeventtopic.southeastasia-1.eventgrid.azure.net/api/events</a:t>
            </a:r>
            <a:endParaRPr lang="en-IN" dirty="0"/>
          </a:p>
          <a:p>
            <a:endParaRPr lang="en-IN" dirty="0"/>
          </a:p>
          <a:p>
            <a:r>
              <a:rPr lang="en-IN" dirty="0"/>
              <a:t>KWkGWXUTh75j5jApW3tqejHySgOjPO8tMN2b5mA5FJM=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D45709-C2DC-4324-B162-793808420D08}"/>
              </a:ext>
            </a:extLst>
          </p:cNvPr>
          <p:cNvSpPr txBox="1"/>
          <p:nvPr/>
        </p:nvSpPr>
        <p:spPr>
          <a:xfrm>
            <a:off x="9496425" y="500654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Web Hook type URL</a:t>
            </a:r>
          </a:p>
        </p:txBody>
      </p:sp>
    </p:spTree>
    <p:extLst>
      <p:ext uri="{BB962C8B-B14F-4D97-AF65-F5344CB8AC3E}">
        <p14:creationId xmlns:p14="http://schemas.microsoft.com/office/powerpoint/2010/main" val="186533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68A00E-CD1A-45FF-828D-9673C0D9D8D5}"/>
              </a:ext>
            </a:extLst>
          </p:cNvPr>
          <p:cNvSpPr/>
          <p:nvPr/>
        </p:nvSpPr>
        <p:spPr>
          <a:xfrm>
            <a:off x="8550112" y="1102936"/>
            <a:ext cx="3308808" cy="447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885E05-B040-4B3D-84C3-68BE161C801C}"/>
              </a:ext>
            </a:extLst>
          </p:cNvPr>
          <p:cNvSpPr/>
          <p:nvPr/>
        </p:nvSpPr>
        <p:spPr>
          <a:xfrm>
            <a:off x="8880049" y="2630921"/>
            <a:ext cx="2799761" cy="28288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7BE9B-D068-4DE3-BDBA-CB74FE0570E4}"/>
              </a:ext>
            </a:extLst>
          </p:cNvPr>
          <p:cNvSpPr/>
          <p:nvPr/>
        </p:nvSpPr>
        <p:spPr>
          <a:xfrm>
            <a:off x="180679" y="2592371"/>
            <a:ext cx="2812329" cy="246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5145-C5B3-4721-97B0-49518CEB5933}"/>
              </a:ext>
            </a:extLst>
          </p:cNvPr>
          <p:cNvSpPr/>
          <p:nvPr/>
        </p:nvSpPr>
        <p:spPr>
          <a:xfrm>
            <a:off x="9005741" y="4052682"/>
            <a:ext cx="2397550" cy="10377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6268C-8309-425B-BB29-1564ED3299F9}"/>
              </a:ext>
            </a:extLst>
          </p:cNvPr>
          <p:cNvSpPr txBox="1"/>
          <p:nvPr/>
        </p:nvSpPr>
        <p:spPr>
          <a:xfrm>
            <a:off x="9814877" y="5580668"/>
            <a:ext cx="87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4A5B3-46D0-4548-B482-9792D07E2006}"/>
              </a:ext>
            </a:extLst>
          </p:cNvPr>
          <p:cNvSpPr txBox="1"/>
          <p:nvPr/>
        </p:nvSpPr>
        <p:spPr>
          <a:xfrm>
            <a:off x="669303" y="5090474"/>
            <a:ext cx="17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Client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C3B2-4EAC-45B3-BC72-B7D8856665DC}"/>
              </a:ext>
            </a:extLst>
          </p:cNvPr>
          <p:cNvSpPr txBox="1"/>
          <p:nvPr/>
        </p:nvSpPr>
        <p:spPr>
          <a:xfrm>
            <a:off x="3579044" y="2564090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http://abc.com/home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260CB-91B5-4D9A-8FEE-E5C6F53DA708}"/>
              </a:ext>
            </a:extLst>
          </p:cNvPr>
          <p:cNvCxnSpPr/>
          <p:nvPr/>
        </p:nvCxnSpPr>
        <p:spPr>
          <a:xfrm flipV="1">
            <a:off x="2993008" y="3063711"/>
            <a:ext cx="5557104" cy="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259AC-1E1C-4C1A-9C8D-3CFAF4F6D842}"/>
              </a:ext>
            </a:extLst>
          </p:cNvPr>
          <p:cNvCxnSpPr/>
          <p:nvPr/>
        </p:nvCxnSpPr>
        <p:spPr>
          <a:xfrm flipH="1">
            <a:off x="2993008" y="3629320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934B7-E7BC-45B8-B4CE-991895F9E2B6}"/>
              </a:ext>
            </a:extLst>
          </p:cNvPr>
          <p:cNvSpPr/>
          <p:nvPr/>
        </p:nvSpPr>
        <p:spPr>
          <a:xfrm>
            <a:off x="8785782" y="1315038"/>
            <a:ext cx="2894028" cy="11642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.NET Web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611AE8-3C6B-4F87-AF92-16FB796A7118}"/>
              </a:ext>
            </a:extLst>
          </p:cNvPr>
          <p:cNvCxnSpPr/>
          <p:nvPr/>
        </p:nvCxnSpPr>
        <p:spPr>
          <a:xfrm>
            <a:off x="2993008" y="4062953"/>
            <a:ext cx="55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003C72-C243-4376-BC64-3A08068E77EC}"/>
              </a:ext>
            </a:extLst>
          </p:cNvPr>
          <p:cNvSpPr txBox="1"/>
          <p:nvPr/>
        </p:nvSpPr>
        <p:spPr>
          <a:xfrm>
            <a:off x="3760509" y="4062953"/>
            <a:ext cx="3786432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XHR (product data) –&gt; Web API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6C700-5133-489C-A113-156B08EFC34D}"/>
              </a:ext>
            </a:extLst>
          </p:cNvPr>
          <p:cNvSpPr txBox="1"/>
          <p:nvPr/>
        </p:nvSpPr>
        <p:spPr>
          <a:xfrm>
            <a:off x="546755" y="568760"/>
            <a:ext cx="247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Components (View)</a:t>
            </a:r>
          </a:p>
          <a:p>
            <a:pPr marL="342900" indent="-342900">
              <a:buAutoNum type="arabicParenR"/>
            </a:pPr>
            <a:r>
              <a:rPr lang="en-IN" dirty="0"/>
              <a:t>Services</a:t>
            </a:r>
          </a:p>
          <a:p>
            <a:pPr marL="342900" indent="-342900">
              <a:buAutoNum type="arabicParenR"/>
            </a:pPr>
            <a:r>
              <a:rPr lang="en-IN" dirty="0"/>
              <a:t>Directives</a:t>
            </a:r>
          </a:p>
          <a:p>
            <a:pPr marL="342900" indent="-342900">
              <a:buAutoNum type="arabicParenR"/>
            </a:pPr>
            <a:r>
              <a:rPr lang="en-IN" dirty="0"/>
              <a:t>Pipes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50046-73B1-4EC4-A716-CDD5195C1C5B}"/>
              </a:ext>
            </a:extLst>
          </p:cNvPr>
          <p:cNvSpPr/>
          <p:nvPr/>
        </p:nvSpPr>
        <p:spPr>
          <a:xfrm>
            <a:off x="9298757" y="3172904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Module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BDFD24-CE8C-4AFC-AA55-62A9C5395786}"/>
              </a:ext>
            </a:extLst>
          </p:cNvPr>
          <p:cNvSpPr/>
          <p:nvPr/>
        </p:nvSpPr>
        <p:spPr>
          <a:xfrm>
            <a:off x="9298756" y="273301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DC0CD-42FF-460C-9D24-F1E1C47ED4B7}"/>
              </a:ext>
            </a:extLst>
          </p:cNvPr>
          <p:cNvSpPr/>
          <p:nvPr/>
        </p:nvSpPr>
        <p:spPr>
          <a:xfrm>
            <a:off x="9298756" y="3629320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Module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E98A69C7-D5AB-4B8F-B38E-9CD3A46B2018}"/>
              </a:ext>
            </a:extLst>
          </p:cNvPr>
          <p:cNvSpPr/>
          <p:nvPr/>
        </p:nvSpPr>
        <p:spPr>
          <a:xfrm>
            <a:off x="11038788" y="132817"/>
            <a:ext cx="725864" cy="6007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CE50CE-BE0E-4A72-A78B-CAC2AFB107CD}"/>
              </a:ext>
            </a:extLst>
          </p:cNvPr>
          <p:cNvCxnSpPr>
            <a:cxnSpLocks/>
          </p:cNvCxnSpPr>
          <p:nvPr/>
        </p:nvCxnSpPr>
        <p:spPr>
          <a:xfrm flipV="1">
            <a:off x="11406433" y="715589"/>
            <a:ext cx="0" cy="795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5522FF-DAC3-47EF-9D49-B0F6B0A63F4E}"/>
              </a:ext>
            </a:extLst>
          </p:cNvPr>
          <p:cNvCxnSpPr>
            <a:cxnSpLocks/>
          </p:cNvCxnSpPr>
          <p:nvPr/>
        </p:nvCxnSpPr>
        <p:spPr>
          <a:xfrm flipV="1">
            <a:off x="11397006" y="2112448"/>
            <a:ext cx="0" cy="908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D5F69-6FD1-435F-B0EF-C3326B34DD0D}"/>
              </a:ext>
            </a:extLst>
          </p:cNvPr>
          <p:cNvSpPr/>
          <p:nvPr/>
        </p:nvSpPr>
        <p:spPr>
          <a:xfrm>
            <a:off x="319726" y="2929322"/>
            <a:ext cx="2397550" cy="19443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CF0C30-5D85-4757-8956-423627C7D736}"/>
              </a:ext>
            </a:extLst>
          </p:cNvPr>
          <p:cNvSpPr/>
          <p:nvPr/>
        </p:nvSpPr>
        <p:spPr>
          <a:xfrm>
            <a:off x="679905" y="3110845"/>
            <a:ext cx="1811517" cy="33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View</a:t>
            </a:r>
          </a:p>
        </p:txBody>
      </p:sp>
    </p:spTree>
    <p:extLst>
      <p:ext uri="{BB962C8B-B14F-4D97-AF65-F5344CB8AC3E}">
        <p14:creationId xmlns:p14="http://schemas.microsoft.com/office/powerpoint/2010/main" val="332212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F00E0EB-2DAA-4553-91C6-01A2157E1DDC}"/>
              </a:ext>
            </a:extLst>
          </p:cNvPr>
          <p:cNvSpPr/>
          <p:nvPr/>
        </p:nvSpPr>
        <p:spPr>
          <a:xfrm>
            <a:off x="3249890" y="4048804"/>
            <a:ext cx="7958576" cy="2446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71F58-E2A5-4516-8964-606DB50B14FF}"/>
              </a:ext>
            </a:extLst>
          </p:cNvPr>
          <p:cNvSpPr/>
          <p:nvPr/>
        </p:nvSpPr>
        <p:spPr>
          <a:xfrm>
            <a:off x="4826523" y="1065227"/>
            <a:ext cx="2978870" cy="66930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F14CA-BF74-4B18-BB23-1C3EE23B9336}"/>
              </a:ext>
            </a:extLst>
          </p:cNvPr>
          <p:cNvSpPr/>
          <p:nvPr/>
        </p:nvSpPr>
        <p:spPr>
          <a:xfrm>
            <a:off x="4826523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AppComponent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31909-E3AD-47D9-A2E1-E77DC905B7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15958" y="1734530"/>
            <a:ext cx="0" cy="1234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6E375D-AE4C-4ECD-970C-A8E203866AF2}"/>
              </a:ext>
            </a:extLst>
          </p:cNvPr>
          <p:cNvSpPr txBox="1"/>
          <p:nvPr/>
        </p:nvSpPr>
        <p:spPr>
          <a:xfrm>
            <a:off x="6410226" y="1897141"/>
            <a:ext cx="151771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&lt;app-root&gt;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456A-8A6E-4EF7-B345-F844877C9C4A}"/>
              </a:ext>
            </a:extLst>
          </p:cNvPr>
          <p:cNvSpPr txBox="1"/>
          <p:nvPr/>
        </p:nvSpPr>
        <p:spPr>
          <a:xfrm>
            <a:off x="1065228" y="1215212"/>
            <a:ext cx="155542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Angular.json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03BE89-2713-4ED4-8186-0E3043A2FBB1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2620651" y="1399878"/>
            <a:ext cx="220587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D3031-B919-434B-8D4C-2F16B5000E38}"/>
              </a:ext>
            </a:extLst>
          </p:cNvPr>
          <p:cNvSpPr/>
          <p:nvPr/>
        </p:nvSpPr>
        <p:spPr>
          <a:xfrm>
            <a:off x="978030" y="2160307"/>
            <a:ext cx="1729818" cy="52801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Main.ts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9DEB4-E7EF-46F6-AD2B-F94931C2640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1842939" y="1584544"/>
            <a:ext cx="1" cy="575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B1EF0-FD6F-4D05-B80B-E037F5E9C73F}"/>
              </a:ext>
            </a:extLst>
          </p:cNvPr>
          <p:cNvSpPr/>
          <p:nvPr/>
        </p:nvSpPr>
        <p:spPr>
          <a:xfrm>
            <a:off x="961534" y="3063710"/>
            <a:ext cx="1762812" cy="48076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AppModule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EE136-6F9E-44FC-BB09-5E275C5BE3FC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flipH="1">
            <a:off x="2724346" y="3304091"/>
            <a:ext cx="21021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B0763-50BA-4B3C-A8D0-A840C22AB698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1842939" y="2688325"/>
            <a:ext cx="1" cy="375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0E18B2-6F14-4BA1-AFC5-36156ABD6F51}"/>
              </a:ext>
            </a:extLst>
          </p:cNvPr>
          <p:cNvSpPr txBox="1"/>
          <p:nvPr/>
        </p:nvSpPr>
        <p:spPr>
          <a:xfrm>
            <a:off x="3249890" y="2969439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7DED9C-F560-4719-A86C-2922B985E054}"/>
              </a:ext>
            </a:extLst>
          </p:cNvPr>
          <p:cNvSpPr txBox="1"/>
          <p:nvPr/>
        </p:nvSpPr>
        <p:spPr>
          <a:xfrm>
            <a:off x="6410226" y="23519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927DF-2EA2-4CAF-8579-DF66495D9B5A}"/>
              </a:ext>
            </a:extLst>
          </p:cNvPr>
          <p:cNvSpPr/>
          <p:nvPr/>
        </p:nvSpPr>
        <p:spPr>
          <a:xfrm>
            <a:off x="3412503" y="4421169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15B58-432D-4023-9732-25271D9D2273}"/>
              </a:ext>
            </a:extLst>
          </p:cNvPr>
          <p:cNvSpPr/>
          <p:nvPr/>
        </p:nvSpPr>
        <p:spPr>
          <a:xfrm>
            <a:off x="5439265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3082A9-036F-4087-B66C-97A1CC71921C}"/>
              </a:ext>
            </a:extLst>
          </p:cNvPr>
          <p:cNvSpPr/>
          <p:nvPr/>
        </p:nvSpPr>
        <p:spPr>
          <a:xfrm>
            <a:off x="7466027" y="4458866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EA425E-8625-4A0F-BC6D-D4A07FFD35B7}"/>
              </a:ext>
            </a:extLst>
          </p:cNvPr>
          <p:cNvCxnSpPr>
            <a:stCxn id="5" idx="2"/>
            <a:endCxn id="35" idx="0"/>
          </p:cNvCxnSpPr>
          <p:nvPr/>
        </p:nvCxnSpPr>
        <p:spPr>
          <a:xfrm flipH="1">
            <a:off x="4289196" y="3638742"/>
            <a:ext cx="2026762" cy="782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47B9B0-3A78-407E-B475-4CCFCD28026B}"/>
              </a:ext>
            </a:extLst>
          </p:cNvPr>
          <p:cNvCxnSpPr>
            <a:stCxn id="5" idx="2"/>
            <a:endCxn id="36" idx="0"/>
          </p:cNvCxnSpPr>
          <p:nvPr/>
        </p:nvCxnSpPr>
        <p:spPr>
          <a:xfrm>
            <a:off x="6315958" y="3638742"/>
            <a:ext cx="0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8E11D1-EB89-4F46-9C73-CCECC7DFC5FD}"/>
              </a:ext>
            </a:extLst>
          </p:cNvPr>
          <p:cNvCxnSpPr>
            <a:stCxn id="5" idx="2"/>
            <a:endCxn id="38" idx="0"/>
          </p:cNvCxnSpPr>
          <p:nvPr/>
        </p:nvCxnSpPr>
        <p:spPr>
          <a:xfrm>
            <a:off x="6315958" y="3638742"/>
            <a:ext cx="2026762" cy="82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39514E0-D958-44DC-A2FB-91FE9C4165A3}"/>
              </a:ext>
            </a:extLst>
          </p:cNvPr>
          <p:cNvSpPr/>
          <p:nvPr/>
        </p:nvSpPr>
        <p:spPr>
          <a:xfrm>
            <a:off x="6770015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ProductTable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917F11-06F3-4115-A29B-58664996FC0F}"/>
              </a:ext>
            </a:extLst>
          </p:cNvPr>
          <p:cNvCxnSpPr>
            <a:stCxn id="38" idx="2"/>
            <a:endCxn id="47" idx="0"/>
          </p:cNvCxnSpPr>
          <p:nvPr/>
        </p:nvCxnSpPr>
        <p:spPr>
          <a:xfrm flipH="1">
            <a:off x="7646708" y="4946028"/>
            <a:ext cx="696012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8CD0F3C-CD53-4D40-9C97-842706B49079}"/>
              </a:ext>
            </a:extLst>
          </p:cNvPr>
          <p:cNvSpPr/>
          <p:nvPr/>
        </p:nvSpPr>
        <p:spPr>
          <a:xfrm>
            <a:off x="8864337" y="5623087"/>
            <a:ext cx="1753385" cy="48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ProductSearch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1F5075-8971-4B27-9F29-2A55754E80CA}"/>
              </a:ext>
            </a:extLst>
          </p:cNvPr>
          <p:cNvCxnSpPr>
            <a:stCxn id="38" idx="2"/>
            <a:endCxn id="50" idx="0"/>
          </p:cNvCxnSpPr>
          <p:nvPr/>
        </p:nvCxnSpPr>
        <p:spPr>
          <a:xfrm>
            <a:off x="8342720" y="4946028"/>
            <a:ext cx="1398310" cy="67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E25385-D49D-4BF4-BE40-2C1480846259}"/>
              </a:ext>
            </a:extLst>
          </p:cNvPr>
          <p:cNvCxnSpPr>
            <a:stCxn id="53" idx="1"/>
            <a:endCxn id="17" idx="2"/>
          </p:cNvCxnSpPr>
          <p:nvPr/>
        </p:nvCxnSpPr>
        <p:spPr>
          <a:xfrm flipH="1" flipV="1">
            <a:off x="1842940" y="3544473"/>
            <a:ext cx="1406950" cy="172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4A90BD-E799-46FC-BCAB-40CC50247B24}"/>
              </a:ext>
            </a:extLst>
          </p:cNvPr>
          <p:cNvSpPr txBox="1"/>
          <p:nvPr/>
        </p:nvSpPr>
        <p:spPr>
          <a:xfrm rot="3024715">
            <a:off x="1569565" y="4342914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357950F-415D-4828-8DA1-FAB3BB447D2A}"/>
              </a:ext>
            </a:extLst>
          </p:cNvPr>
          <p:cNvSpPr/>
          <p:nvPr/>
        </p:nvSpPr>
        <p:spPr>
          <a:xfrm>
            <a:off x="8229596" y="2969439"/>
            <a:ext cx="2978870" cy="6693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App.component.html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0D1175-A2A0-454C-9F8B-9446B8EFB934}"/>
              </a:ext>
            </a:extLst>
          </p:cNvPr>
          <p:cNvCxnSpPr>
            <a:stCxn id="62" idx="1"/>
            <a:endCxn id="5" idx="3"/>
          </p:cNvCxnSpPr>
          <p:nvPr/>
        </p:nvCxnSpPr>
        <p:spPr>
          <a:xfrm flipH="1">
            <a:off x="7805393" y="3304091"/>
            <a:ext cx="42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F58C4C-7362-48C2-B3E4-3CED839649A5}"/>
              </a:ext>
            </a:extLst>
          </p:cNvPr>
          <p:cNvSpPr/>
          <p:nvPr/>
        </p:nvSpPr>
        <p:spPr>
          <a:xfrm>
            <a:off x="3770722" y="150829"/>
            <a:ext cx="4110086" cy="2582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305AE-D8F3-4AF3-A149-34FDAF58C939}"/>
              </a:ext>
            </a:extLst>
          </p:cNvPr>
          <p:cNvSpPr txBox="1"/>
          <p:nvPr/>
        </p:nvSpPr>
        <p:spPr>
          <a:xfrm>
            <a:off x="4656841" y="235670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DataManagerService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98C4B-B3A6-44E8-91FF-78883AF8F236}"/>
              </a:ext>
            </a:extLst>
          </p:cNvPr>
          <p:cNvSpPr/>
          <p:nvPr/>
        </p:nvSpPr>
        <p:spPr>
          <a:xfrm>
            <a:off x="4279769" y="782425"/>
            <a:ext cx="3233394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Persons: Persons[]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66778E-4943-4292-9D27-9146EF8A1B1C}"/>
              </a:ext>
            </a:extLst>
          </p:cNvPr>
          <p:cNvSpPr/>
          <p:nvPr/>
        </p:nvSpPr>
        <p:spPr>
          <a:xfrm>
            <a:off x="4279769" y="1263192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getPersons</a:t>
            </a:r>
            <a:r>
              <a:rPr lang="en-IN" dirty="0"/>
              <a:t>():Person[]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D36F4-CD9D-40FE-859C-B71EA7106A5B}"/>
              </a:ext>
            </a:extLst>
          </p:cNvPr>
          <p:cNvSpPr/>
          <p:nvPr/>
        </p:nvSpPr>
        <p:spPr>
          <a:xfrm>
            <a:off x="848412" y="4590854"/>
            <a:ext cx="3638747" cy="211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6B31D-806D-4A13-BAA0-3D2790FB436D}"/>
              </a:ext>
            </a:extLst>
          </p:cNvPr>
          <p:cNvSpPr txBox="1"/>
          <p:nvPr/>
        </p:nvSpPr>
        <p:spPr>
          <a:xfrm>
            <a:off x="1820944" y="4590854"/>
            <a:ext cx="176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ListComponent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A862F0-C062-4135-A33D-32133E4FF42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701565" y="2733773"/>
            <a:ext cx="3124200" cy="185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BCC2-153F-480D-AFE4-FCF76818CBD6}"/>
              </a:ext>
            </a:extLst>
          </p:cNvPr>
          <p:cNvSpPr/>
          <p:nvPr/>
        </p:nvSpPr>
        <p:spPr>
          <a:xfrm>
            <a:off x="1084867" y="5069090"/>
            <a:ext cx="323339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persons= </a:t>
            </a:r>
            <a:r>
              <a:rPr lang="en-IN" dirty="0" err="1"/>
              <a:t>dm.getPersons</a:t>
            </a:r>
            <a:r>
              <a:rPr lang="en-IN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AFD1-48FF-4D56-8532-793DE273AB4F}"/>
              </a:ext>
            </a:extLst>
          </p:cNvPr>
          <p:cNvSpPr/>
          <p:nvPr/>
        </p:nvSpPr>
        <p:spPr>
          <a:xfrm>
            <a:off x="1084867" y="5692103"/>
            <a:ext cx="3194902" cy="8312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&lt;html&gt;</a:t>
            </a:r>
          </a:p>
          <a:p>
            <a:pPr algn="ctr"/>
            <a:r>
              <a:rPr lang="en-IN" dirty="0"/>
              <a:t>{{persons}}</a:t>
            </a:r>
          </a:p>
          <a:p>
            <a:pPr algn="ctr"/>
            <a:r>
              <a:rPr lang="en-IN" dirty="0"/>
              <a:t>&lt;/html&gt;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88D72-BD44-40DF-9D21-A3A9C89FD1E8}"/>
              </a:ext>
            </a:extLst>
          </p:cNvPr>
          <p:cNvSpPr/>
          <p:nvPr/>
        </p:nvSpPr>
        <p:spPr>
          <a:xfrm>
            <a:off x="8540684" y="3195687"/>
            <a:ext cx="2997723" cy="342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F9AAB-B935-4FD9-A38D-4277460C2B28}"/>
              </a:ext>
            </a:extLst>
          </p:cNvPr>
          <p:cNvSpPr txBox="1"/>
          <p:nvPr/>
        </p:nvSpPr>
        <p:spPr>
          <a:xfrm>
            <a:off x="9519505" y="32929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674D2-4BF2-4A9F-97F8-6EC19BE1C64D}"/>
              </a:ext>
            </a:extLst>
          </p:cNvPr>
          <p:cNvSpPr/>
          <p:nvPr/>
        </p:nvSpPr>
        <p:spPr>
          <a:xfrm>
            <a:off x="4949072" y="3429000"/>
            <a:ext cx="2548381" cy="319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DE17-64C9-48B0-853F-63E8F22454C0}"/>
              </a:ext>
            </a:extLst>
          </p:cNvPr>
          <p:cNvSpPr txBox="1"/>
          <p:nvPr/>
        </p:nvSpPr>
        <p:spPr>
          <a:xfrm>
            <a:off x="5638017" y="33992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ProductList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3D24B1-4FF0-4D45-935B-A2A9CA25F66A}"/>
              </a:ext>
            </a:extLst>
          </p:cNvPr>
          <p:cNvSpPr/>
          <p:nvPr/>
        </p:nvSpPr>
        <p:spPr>
          <a:xfrm>
            <a:off x="5072406" y="4620646"/>
            <a:ext cx="2301711" cy="190270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216FF9-9346-4AA5-A95C-AB9F1FC2AB2C}"/>
              </a:ext>
            </a:extLst>
          </p:cNvPr>
          <p:cNvSpPr/>
          <p:nvPr/>
        </p:nvSpPr>
        <p:spPr>
          <a:xfrm>
            <a:off x="8718224" y="3876734"/>
            <a:ext cx="2664642" cy="156168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DF6C27-4353-481B-AD11-B1A3725F3EE4}"/>
              </a:ext>
            </a:extLst>
          </p:cNvPr>
          <p:cNvSpPr/>
          <p:nvPr/>
        </p:nvSpPr>
        <p:spPr>
          <a:xfrm>
            <a:off x="8864340" y="4752801"/>
            <a:ext cx="2428187" cy="632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6449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3C91-16AB-4BA9-8A33-A14B46EC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2D364-B52F-46AD-85BE-A339CB212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F2CE8-20CE-4188-9292-991842176235}"/>
              </a:ext>
            </a:extLst>
          </p:cNvPr>
          <p:cNvSpPr/>
          <p:nvPr/>
        </p:nvSpPr>
        <p:spPr>
          <a:xfrm>
            <a:off x="1376313" y="641023"/>
            <a:ext cx="9690755" cy="51470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862EA-BFF3-432A-AFBC-1E7D64119995}"/>
              </a:ext>
            </a:extLst>
          </p:cNvPr>
          <p:cNvSpPr txBox="1"/>
          <p:nvPr/>
        </p:nvSpPr>
        <p:spPr>
          <a:xfrm>
            <a:off x="5481686" y="5847645"/>
            <a:ext cx="20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MongoDB Server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58A3F023-92D9-40FC-8892-EE1026E61CB0}"/>
              </a:ext>
            </a:extLst>
          </p:cNvPr>
          <p:cNvSpPr/>
          <p:nvPr/>
        </p:nvSpPr>
        <p:spPr>
          <a:xfrm>
            <a:off x="1979629" y="848415"/>
            <a:ext cx="3648173" cy="4515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BA89AA1-B000-44A4-96C8-CC1F3DB11DFA}"/>
              </a:ext>
            </a:extLst>
          </p:cNvPr>
          <p:cNvSpPr/>
          <p:nvPr/>
        </p:nvSpPr>
        <p:spPr>
          <a:xfrm>
            <a:off x="6523348" y="1272619"/>
            <a:ext cx="3648173" cy="38272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651E7-11DF-4FAD-8A9E-F50E83E67A82}"/>
              </a:ext>
            </a:extLst>
          </p:cNvPr>
          <p:cNvSpPr txBox="1"/>
          <p:nvPr/>
        </p:nvSpPr>
        <p:spPr>
          <a:xfrm>
            <a:off x="3026005" y="1085773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Eshop</a:t>
            </a:r>
            <a:r>
              <a:rPr lang="en-IN" dirty="0"/>
              <a:t>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17F4B-524A-45DA-8CA7-BE4A1C4D10E1}"/>
              </a:ext>
            </a:extLst>
          </p:cNvPr>
          <p:cNvSpPr txBox="1"/>
          <p:nvPr/>
        </p:nvSpPr>
        <p:spPr>
          <a:xfrm>
            <a:off x="7740977" y="1498862"/>
            <a:ext cx="18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Contoso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CC26CF1-6DAD-4B62-B95D-6837C547F435}"/>
              </a:ext>
            </a:extLst>
          </p:cNvPr>
          <p:cNvSpPr/>
          <p:nvPr/>
        </p:nvSpPr>
        <p:spPr>
          <a:xfrm>
            <a:off x="2366128" y="2017339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Punched Tape 10">
            <a:extLst>
              <a:ext uri="{FF2B5EF4-FFF2-40B4-BE49-F238E27FC236}">
                <a16:creationId xmlns:a16="http://schemas.microsoft.com/office/drawing/2014/main" id="{E20B0CF9-7DC2-4B48-87B0-FF8830B87745}"/>
              </a:ext>
            </a:extLst>
          </p:cNvPr>
          <p:cNvSpPr/>
          <p:nvPr/>
        </p:nvSpPr>
        <p:spPr>
          <a:xfrm>
            <a:off x="2479247" y="2542040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Punched Tape 11">
            <a:extLst>
              <a:ext uri="{FF2B5EF4-FFF2-40B4-BE49-F238E27FC236}">
                <a16:creationId xmlns:a16="http://schemas.microsoft.com/office/drawing/2014/main" id="{C1B2921D-A412-481B-8CF9-791CEC8591B8}"/>
              </a:ext>
            </a:extLst>
          </p:cNvPr>
          <p:cNvSpPr/>
          <p:nvPr/>
        </p:nvSpPr>
        <p:spPr>
          <a:xfrm>
            <a:off x="2714917" y="2758944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Punched Tape 12">
            <a:extLst>
              <a:ext uri="{FF2B5EF4-FFF2-40B4-BE49-F238E27FC236}">
                <a16:creationId xmlns:a16="http://schemas.microsoft.com/office/drawing/2014/main" id="{76F99D82-4BDC-4C6A-8B4D-4B6C1E02E92A}"/>
              </a:ext>
            </a:extLst>
          </p:cNvPr>
          <p:cNvSpPr/>
          <p:nvPr/>
        </p:nvSpPr>
        <p:spPr>
          <a:xfrm>
            <a:off x="2903454" y="2975848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Product X- Document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F71C1-1BDC-4552-8DA8-FF6A6E659276}"/>
              </a:ext>
            </a:extLst>
          </p:cNvPr>
          <p:cNvSpPr txBox="1"/>
          <p:nvPr/>
        </p:nvSpPr>
        <p:spPr>
          <a:xfrm>
            <a:off x="2851609" y="2106052"/>
            <a:ext cx="207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Products Collection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506B9AB9-F0CB-4FD2-A003-7A304F2014AE}"/>
              </a:ext>
            </a:extLst>
          </p:cNvPr>
          <p:cNvSpPr/>
          <p:nvPr/>
        </p:nvSpPr>
        <p:spPr>
          <a:xfrm>
            <a:off x="6924773" y="2451812"/>
            <a:ext cx="2837468" cy="206447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Punched Tape 15">
            <a:extLst>
              <a:ext uri="{FF2B5EF4-FFF2-40B4-BE49-F238E27FC236}">
                <a16:creationId xmlns:a16="http://schemas.microsoft.com/office/drawing/2014/main" id="{BA42044C-944A-46FF-A1FE-C4F83682394A}"/>
              </a:ext>
            </a:extLst>
          </p:cNvPr>
          <p:cNvSpPr/>
          <p:nvPr/>
        </p:nvSpPr>
        <p:spPr>
          <a:xfrm>
            <a:off x="7160443" y="2976513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unched Tape 16">
            <a:extLst>
              <a:ext uri="{FF2B5EF4-FFF2-40B4-BE49-F238E27FC236}">
                <a16:creationId xmlns:a16="http://schemas.microsoft.com/office/drawing/2014/main" id="{AEA6B31D-DB51-4935-839C-E0F35946B275}"/>
              </a:ext>
            </a:extLst>
          </p:cNvPr>
          <p:cNvSpPr/>
          <p:nvPr/>
        </p:nvSpPr>
        <p:spPr>
          <a:xfrm>
            <a:off x="7396113" y="3193417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Punched Tape 17">
            <a:extLst>
              <a:ext uri="{FF2B5EF4-FFF2-40B4-BE49-F238E27FC236}">
                <a16:creationId xmlns:a16="http://schemas.microsoft.com/office/drawing/2014/main" id="{2AA7AEF1-3D44-4304-827E-73CEA7091A62}"/>
              </a:ext>
            </a:extLst>
          </p:cNvPr>
          <p:cNvSpPr/>
          <p:nvPr/>
        </p:nvSpPr>
        <p:spPr>
          <a:xfrm>
            <a:off x="7584650" y="3410321"/>
            <a:ext cx="1725105" cy="1046375"/>
          </a:xfrm>
          <a:prstGeom prst="flowChartPunchedTap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Document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A9DAF-44A0-4592-9E72-6A50B4832AED}"/>
              </a:ext>
            </a:extLst>
          </p:cNvPr>
          <p:cNvSpPr txBox="1"/>
          <p:nvPr/>
        </p:nvSpPr>
        <p:spPr>
          <a:xfrm>
            <a:off x="7584650" y="2511747"/>
            <a:ext cx="165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Collection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90261EB8-2C9A-47D1-AEE3-322D83D0A916}"/>
              </a:ext>
            </a:extLst>
          </p:cNvPr>
          <p:cNvSpPr/>
          <p:nvPr/>
        </p:nvSpPr>
        <p:spPr>
          <a:xfrm>
            <a:off x="2366128" y="4266970"/>
            <a:ext cx="2837468" cy="754145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 Collection</a:t>
            </a:r>
          </a:p>
        </p:txBody>
      </p:sp>
    </p:spTree>
    <p:extLst>
      <p:ext uri="{BB962C8B-B14F-4D97-AF65-F5344CB8AC3E}">
        <p14:creationId xmlns:p14="http://schemas.microsoft.com/office/powerpoint/2010/main" val="12637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69782-751A-48B1-9F74-FF2A76D6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DEFE-7B0E-44B0-B0FD-A2651AEA9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928</Words>
  <Application>Microsoft Office PowerPoint</Application>
  <PresentationFormat>Widescreen</PresentationFormat>
  <Paragraphs>398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</vt:lpstr>
      <vt:lpstr>PowerPoint Presentation</vt:lpstr>
      <vt:lpstr>.NET Core</vt:lpstr>
      <vt:lpstr>PowerPoint Presentation</vt:lpstr>
      <vt:lpstr>PowerPoint Presentation</vt:lpstr>
      <vt:lpstr>PowerPoint Presentation</vt:lpstr>
      <vt:lpstr>PowerPoint Presentation</vt:lpstr>
      <vt:lpstr>Microservices </vt:lpstr>
      <vt:lpstr>What is Monolithic applications?</vt:lpstr>
      <vt:lpstr>Service Oriented Architecture</vt:lpstr>
      <vt:lpstr>Microservices Architecture</vt:lpstr>
      <vt:lpstr>Base classes for MVC and Web API</vt:lpstr>
      <vt:lpstr>JWT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replication</vt:lpstr>
      <vt:lpstr>PowerPoint Presentation</vt:lpstr>
      <vt:lpstr>AppService Plan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73</cp:revision>
  <dcterms:created xsi:type="dcterms:W3CDTF">2019-07-02T05:39:45Z</dcterms:created>
  <dcterms:modified xsi:type="dcterms:W3CDTF">2019-07-30T06:10:13Z</dcterms:modified>
</cp:coreProperties>
</file>