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2C07-FE7A-4586-A855-490D619E6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F61EE-9141-452D-99B8-C7B75EB8F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F2A95-398C-48E7-AD98-6450364E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9CE-6693-45FA-B7B1-E1636F392112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BFA32-E103-410F-A20B-6166E426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38A13-F99B-48D3-B378-6AA9BE30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26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E133-7237-4438-A942-5DE49393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59C22-FEEB-41E7-B6C7-0AE92D698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4C54E-A555-4408-B604-7F41A046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9CE-6693-45FA-B7B1-E1636F392112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7B53F-FCA4-4EF7-B3A9-DB80BDFF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C73DA-2850-4096-8640-AB06B397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94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3F27B-33CA-440D-BB5F-21140C6CF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A76D8-91B7-49E2-BF7C-5CC5B4393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E5497-9351-4FFE-85F1-A63326AB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9CE-6693-45FA-B7B1-E1636F392112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032DB-43CE-4970-A530-B47AF71E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042B0-3E54-4526-8668-9E472137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95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8850-FD30-4E88-8695-AFC3BA97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61EE0-CD31-40F8-B504-6B8CB313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7B748-6648-4944-8C12-4FD7F465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9CE-6693-45FA-B7B1-E1636F392112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2D5AB-FFE6-4457-BA62-BF550CB7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16B08-811B-441A-B095-6E282B25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66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3725-1365-4D8E-9D14-D3D92223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BD877-1AB4-408D-A9EF-CB2BE5028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C97DB-C719-4088-90C0-A592C1C1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9CE-6693-45FA-B7B1-E1636F392112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0692-F851-412A-A4E2-5F9DE913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1C1B8-FA2F-450D-92A8-48E67C09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68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97A5-7096-44E9-89E9-4179EF4E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FFD23-9440-4394-B701-8246DA2F7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DD20D-ABA1-40C2-BDD6-3AF67D1FD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0DBC7-8A23-4518-9CC3-86D4AD9C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9CE-6693-45FA-B7B1-E1636F392112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97413-0F82-4A02-87BA-5ED52B35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CFBE4-63CF-461C-ADC6-645098F7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44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4EC9-2151-4054-ABE2-48AEFFFC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166E1-0F5A-4825-9B40-6E820FFC5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ED8DB-AFDF-422D-9AE8-BAB53DDBC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FD60F-0544-41DD-87B1-81239F95E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BD50D-6FB7-4783-8160-DCFC74EED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9471FE-7E80-43E4-8C64-A1257C28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9CE-6693-45FA-B7B1-E1636F392112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11E4E-0FEE-46F5-938A-3EE707E2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000E6-D062-41F5-B6A5-74ECD6AF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07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6E0B-4EA9-4C39-8862-7423D81D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FDC3A-47EF-4048-86D7-D0BDDB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9CE-6693-45FA-B7B1-E1636F392112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57CED-D143-4BE0-B7D9-243BFCB6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4728B-4F36-41ED-9B71-0BCF0A93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56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4153C-E437-4920-A2E5-BD3A2D5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9CE-6693-45FA-B7B1-E1636F392112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70C61-82FA-4AE2-919C-B8840286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5E6FE-A25B-492D-9034-7AF1D832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19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CA59-0BA5-49CD-9280-32ACCBA8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9387-FB78-473F-BCEF-EF88F736A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E4EAD-29C3-412E-8138-D60FCEFA5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54E68-4A15-4B9C-8C76-C478A6C2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9CE-6693-45FA-B7B1-E1636F392112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555F2-00DE-4489-AC44-09FE4EDD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C62B1-C3E1-4597-B36C-5417953E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73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02E5-0E2D-482C-B288-CE956778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851D6-8517-4C45-BAA1-AD3A80BA8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A6EE1-DF11-42A0-BFE8-A801398E6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BA190-5C62-4543-B26A-67435F74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9CE-6693-45FA-B7B1-E1636F392112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E1137-3C26-4BB2-A791-896F1B45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53E31-0630-40D8-B180-FFA70D02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77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F32D4-2DBA-4D68-88CC-3D798356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7E3C9-F61B-40F4-A616-D1481346B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E5B67-32BC-4774-A056-54E205EC0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3E9CE-6693-45FA-B7B1-E1636F392112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2E2DF-6F97-4BE5-B5C3-2F2B29C76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BDB7-BF0A-422D-A1F3-18B5C414B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93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6FBD-F410-42E6-ADAE-ADD8DF11C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B8EBA-55CE-4A62-9D83-9CC01839C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39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17CF90-3478-48E3-8737-FB8C2AA7C8C7}"/>
              </a:ext>
            </a:extLst>
          </p:cNvPr>
          <p:cNvSpPr/>
          <p:nvPr/>
        </p:nvSpPr>
        <p:spPr>
          <a:xfrm>
            <a:off x="9690755" y="2356701"/>
            <a:ext cx="1470581" cy="220587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Run()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Hello World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63DF3F-0BBE-40F9-A5D5-E4FBC68533C2}"/>
              </a:ext>
            </a:extLst>
          </p:cNvPr>
          <p:cNvSpPr/>
          <p:nvPr/>
        </p:nvSpPr>
        <p:spPr>
          <a:xfrm>
            <a:off x="509047" y="2818614"/>
            <a:ext cx="1470581" cy="1102937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8DD7A3-2111-4C78-9FCD-58828A833BC9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979628" y="2931736"/>
            <a:ext cx="1753386" cy="4383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E2091E-3AD9-4531-86FF-42B463116AB9}"/>
              </a:ext>
            </a:extLst>
          </p:cNvPr>
          <p:cNvSpPr/>
          <p:nvPr/>
        </p:nvSpPr>
        <p:spPr>
          <a:xfrm>
            <a:off x="3733014" y="2267147"/>
            <a:ext cx="1687398" cy="254052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Middlware1</a:t>
            </a:r>
          </a:p>
          <a:p>
            <a:pPr algn="ctr"/>
            <a:r>
              <a:rPr lang="en-IN" dirty="0" err="1"/>
              <a:t>Proces</a:t>
            </a:r>
            <a:r>
              <a:rPr lang="en-IN" dirty="0"/>
              <a:t> </a:t>
            </a:r>
            <a:r>
              <a:rPr lang="en-IN" dirty="0" err="1"/>
              <a:t>Req</a:t>
            </a:r>
            <a:r>
              <a:rPr lang="en-IN" dirty="0"/>
              <a:t>()</a:t>
            </a:r>
          </a:p>
          <a:p>
            <a:pPr algn="ctr"/>
            <a:r>
              <a:rPr lang="en-IN" dirty="0"/>
              <a:t>Next()</a:t>
            </a:r>
          </a:p>
          <a:p>
            <a:pPr algn="ctr"/>
            <a:r>
              <a:rPr lang="en-IN" dirty="0"/>
              <a:t>Process </a:t>
            </a:r>
            <a:r>
              <a:rPr lang="en-IN" dirty="0" err="1"/>
              <a:t>Resp</a:t>
            </a:r>
            <a:r>
              <a:rPr lang="en-IN" dirty="0"/>
              <a:t>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677211-A012-44C0-994A-0AA18C810BB2}"/>
              </a:ext>
            </a:extLst>
          </p:cNvPr>
          <p:cNvCxnSpPr/>
          <p:nvPr/>
        </p:nvCxnSpPr>
        <p:spPr>
          <a:xfrm>
            <a:off x="5420412" y="2818614"/>
            <a:ext cx="4270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8E2173-B42A-43E1-9F23-AFC85FE276DC}"/>
              </a:ext>
            </a:extLst>
          </p:cNvPr>
          <p:cNvCxnSpPr/>
          <p:nvPr/>
        </p:nvCxnSpPr>
        <p:spPr>
          <a:xfrm flipH="1" flipV="1">
            <a:off x="5420412" y="4044099"/>
            <a:ext cx="4270343" cy="754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A0DD67-A42B-445E-BF40-6A5FE38226E2}"/>
              </a:ext>
            </a:extLst>
          </p:cNvPr>
          <p:cNvCxnSpPr>
            <a:endCxn id="5" idx="6"/>
          </p:cNvCxnSpPr>
          <p:nvPr/>
        </p:nvCxnSpPr>
        <p:spPr>
          <a:xfrm flipH="1" flipV="1">
            <a:off x="1979628" y="3370083"/>
            <a:ext cx="1753386" cy="6693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AAFBD00-B9C6-4DDE-97DB-80D3CE358602}"/>
              </a:ext>
            </a:extLst>
          </p:cNvPr>
          <p:cNvSpPr/>
          <p:nvPr/>
        </p:nvSpPr>
        <p:spPr>
          <a:xfrm>
            <a:off x="5704787" y="2254578"/>
            <a:ext cx="1687398" cy="254052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Middlware1</a:t>
            </a:r>
          </a:p>
          <a:p>
            <a:pPr algn="ctr"/>
            <a:r>
              <a:rPr lang="en-IN" dirty="0" err="1"/>
              <a:t>Proces</a:t>
            </a:r>
            <a:r>
              <a:rPr lang="en-IN" dirty="0"/>
              <a:t> </a:t>
            </a:r>
            <a:r>
              <a:rPr lang="en-IN" dirty="0" err="1"/>
              <a:t>Req</a:t>
            </a:r>
            <a:r>
              <a:rPr lang="en-IN" dirty="0"/>
              <a:t>()</a:t>
            </a:r>
          </a:p>
          <a:p>
            <a:pPr algn="ctr"/>
            <a:r>
              <a:rPr lang="en-IN" dirty="0"/>
              <a:t>Next()</a:t>
            </a:r>
          </a:p>
          <a:p>
            <a:pPr algn="ctr"/>
            <a:r>
              <a:rPr lang="en-IN" dirty="0"/>
              <a:t>Process </a:t>
            </a:r>
            <a:r>
              <a:rPr lang="en-IN" dirty="0" err="1"/>
              <a:t>Resp</a:t>
            </a:r>
            <a:r>
              <a:rPr lang="en-IN" dirty="0"/>
              <a:t>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28F4C1-C430-4369-8A60-70EC050E1253}"/>
              </a:ext>
            </a:extLst>
          </p:cNvPr>
          <p:cNvSpPr/>
          <p:nvPr/>
        </p:nvSpPr>
        <p:spPr>
          <a:xfrm>
            <a:off x="9690755" y="136689"/>
            <a:ext cx="1470581" cy="1720391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About-Run()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Hello World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4C44C5-FC2D-4FF5-9EB7-5E8F5A6847C7}"/>
              </a:ext>
            </a:extLst>
          </p:cNvPr>
          <p:cNvSpPr/>
          <p:nvPr/>
        </p:nvSpPr>
        <p:spPr>
          <a:xfrm>
            <a:off x="8069344" y="955256"/>
            <a:ext cx="942680" cy="1216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About </a:t>
            </a:r>
          </a:p>
          <a:p>
            <a:pPr algn="ctr"/>
            <a:r>
              <a:rPr lang="en-IN" dirty="0"/>
              <a:t>Middleware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DF7FE0-1F10-4BA8-8776-D545456C2A46}"/>
              </a:ext>
            </a:extLst>
          </p:cNvPr>
          <p:cNvCxnSpPr>
            <a:cxnSpLocks/>
          </p:cNvCxnSpPr>
          <p:nvPr/>
        </p:nvCxnSpPr>
        <p:spPr>
          <a:xfrm flipV="1">
            <a:off x="7389041" y="1357460"/>
            <a:ext cx="680303" cy="107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21EBD9-81A6-4CDF-9E76-1ECB45A01B5F}"/>
              </a:ext>
            </a:extLst>
          </p:cNvPr>
          <p:cNvCxnSpPr>
            <a:stCxn id="20" idx="3"/>
          </p:cNvCxnSpPr>
          <p:nvPr/>
        </p:nvCxnSpPr>
        <p:spPr>
          <a:xfrm flipV="1">
            <a:off x="9012024" y="650449"/>
            <a:ext cx="678731" cy="91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57A3B8-EAB7-4755-89E0-4B4CA28E6D02}"/>
              </a:ext>
            </a:extLst>
          </p:cNvPr>
          <p:cNvCxnSpPr/>
          <p:nvPr/>
        </p:nvCxnSpPr>
        <p:spPr>
          <a:xfrm flipH="1">
            <a:off x="9012024" y="1272619"/>
            <a:ext cx="677159" cy="641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1BC1E4-CDD0-4664-9031-8C15EA51FEA7}"/>
              </a:ext>
            </a:extLst>
          </p:cNvPr>
          <p:cNvCxnSpPr/>
          <p:nvPr/>
        </p:nvCxnSpPr>
        <p:spPr>
          <a:xfrm flipH="1">
            <a:off x="7390613" y="1880647"/>
            <a:ext cx="678731" cy="95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5B8D4CB-7FF0-4E77-ABD1-2AC01312B4A8}"/>
              </a:ext>
            </a:extLst>
          </p:cNvPr>
          <p:cNvSpPr txBox="1"/>
          <p:nvPr/>
        </p:nvSpPr>
        <p:spPr>
          <a:xfrm>
            <a:off x="509047" y="339365"/>
            <a:ext cx="6466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Middleware in request pipeline</a:t>
            </a:r>
          </a:p>
        </p:txBody>
      </p:sp>
    </p:spTree>
    <p:extLst>
      <p:ext uri="{BB962C8B-B14F-4D97-AF65-F5344CB8AC3E}">
        <p14:creationId xmlns:p14="http://schemas.microsoft.com/office/powerpoint/2010/main" val="128217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7D97A-CC87-461E-A30D-2F662EDAD970}"/>
              </a:ext>
            </a:extLst>
          </p:cNvPr>
          <p:cNvSpPr/>
          <p:nvPr/>
        </p:nvSpPr>
        <p:spPr>
          <a:xfrm>
            <a:off x="612742" y="1046375"/>
            <a:ext cx="1074656" cy="509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C408D8-8C87-4AEF-9AF8-680C1E492BE2}"/>
              </a:ext>
            </a:extLst>
          </p:cNvPr>
          <p:cNvSpPr/>
          <p:nvPr/>
        </p:nvSpPr>
        <p:spPr>
          <a:xfrm>
            <a:off x="10482606" y="1046375"/>
            <a:ext cx="1480008" cy="509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 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1A8390-9333-42EA-9DAC-EEBA4DB43EA9}"/>
              </a:ext>
            </a:extLst>
          </p:cNvPr>
          <p:cNvSpPr/>
          <p:nvPr/>
        </p:nvSpPr>
        <p:spPr>
          <a:xfrm>
            <a:off x="5844618" y="3968688"/>
            <a:ext cx="2281287" cy="1131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ExceptionHandler</a:t>
            </a:r>
            <a:r>
              <a:rPr lang="en-IN" dirty="0"/>
              <a:t>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1D0017-E0D5-4E41-A356-B7499ADC87E8}"/>
              </a:ext>
            </a:extLst>
          </p:cNvPr>
          <p:cNvCxnSpPr>
            <a:cxnSpLocks/>
          </p:cNvCxnSpPr>
          <p:nvPr/>
        </p:nvCxnSpPr>
        <p:spPr>
          <a:xfrm>
            <a:off x="1709394" y="2168165"/>
            <a:ext cx="8795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60663B-E7C3-45A9-BFA7-F8A132B9C410}"/>
              </a:ext>
            </a:extLst>
          </p:cNvPr>
          <p:cNvCxnSpPr/>
          <p:nvPr/>
        </p:nvCxnSpPr>
        <p:spPr>
          <a:xfrm flipH="1">
            <a:off x="8050491" y="4468305"/>
            <a:ext cx="2432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9437DA-5177-43ED-AD47-04D84752D72C}"/>
              </a:ext>
            </a:extLst>
          </p:cNvPr>
          <p:cNvCxnSpPr/>
          <p:nvPr/>
        </p:nvCxnSpPr>
        <p:spPr>
          <a:xfrm flipH="1">
            <a:off x="1687398" y="4543720"/>
            <a:ext cx="4157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F6562A-3614-438A-8C0C-83FCEE8C4566}"/>
              </a:ext>
            </a:extLst>
          </p:cNvPr>
          <p:cNvSpPr txBox="1"/>
          <p:nvPr/>
        </p:nvSpPr>
        <p:spPr>
          <a:xfrm>
            <a:off x="8625526" y="4138367"/>
            <a:ext cx="187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Error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08C1D5-3322-413B-B7BA-C2BE0F676C1B}"/>
              </a:ext>
            </a:extLst>
          </p:cNvPr>
          <p:cNvSpPr txBox="1"/>
          <p:nvPr/>
        </p:nvSpPr>
        <p:spPr>
          <a:xfrm>
            <a:off x="3354370" y="4196499"/>
            <a:ext cx="249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Modified Error Response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B2B1FA-70BC-43F4-A5DF-0241709FDB73}"/>
              </a:ext>
            </a:extLst>
          </p:cNvPr>
          <p:cNvCxnSpPr/>
          <p:nvPr/>
        </p:nvCxnSpPr>
        <p:spPr>
          <a:xfrm flipH="1">
            <a:off x="1709394" y="3210058"/>
            <a:ext cx="901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3A05DB7-3724-4717-9DD2-B5097AE2E685}"/>
              </a:ext>
            </a:extLst>
          </p:cNvPr>
          <p:cNvSpPr txBox="1"/>
          <p:nvPr/>
        </p:nvSpPr>
        <p:spPr>
          <a:xfrm>
            <a:off x="8327010" y="2878433"/>
            <a:ext cx="187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success Response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7B346-CF25-468F-A9EA-3D6100BF7CFE}"/>
              </a:ext>
            </a:extLst>
          </p:cNvPr>
          <p:cNvSpPr txBox="1"/>
          <p:nvPr/>
        </p:nvSpPr>
        <p:spPr>
          <a:xfrm>
            <a:off x="7882379" y="1776110"/>
            <a:ext cx="187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DF9B99-8B38-447F-B7FD-4C03046A83FE}"/>
              </a:ext>
            </a:extLst>
          </p:cNvPr>
          <p:cNvSpPr/>
          <p:nvPr/>
        </p:nvSpPr>
        <p:spPr>
          <a:xfrm>
            <a:off x="3233394" y="1517715"/>
            <a:ext cx="1480008" cy="118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MiddlewareX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3DAEC5-77F2-4F7C-9976-ACA82F590D38}"/>
              </a:ext>
            </a:extLst>
          </p:cNvPr>
          <p:cNvSpPr txBox="1"/>
          <p:nvPr/>
        </p:nvSpPr>
        <p:spPr>
          <a:xfrm>
            <a:off x="509047" y="339365"/>
            <a:ext cx="6466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Exception Handler Middleware</a:t>
            </a:r>
          </a:p>
        </p:txBody>
      </p:sp>
    </p:spTree>
    <p:extLst>
      <p:ext uri="{BB962C8B-B14F-4D97-AF65-F5344CB8AC3E}">
        <p14:creationId xmlns:p14="http://schemas.microsoft.com/office/powerpoint/2010/main" val="243206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6B48C4-4412-4F7E-9DB2-6B7A77B97D8C}"/>
              </a:ext>
            </a:extLst>
          </p:cNvPr>
          <p:cNvSpPr/>
          <p:nvPr/>
        </p:nvSpPr>
        <p:spPr>
          <a:xfrm>
            <a:off x="612742" y="1187777"/>
            <a:ext cx="1074656" cy="509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8A8A99-37D7-4778-97C5-BC154BC856D5}"/>
              </a:ext>
            </a:extLst>
          </p:cNvPr>
          <p:cNvSpPr/>
          <p:nvPr/>
        </p:nvSpPr>
        <p:spPr>
          <a:xfrm>
            <a:off x="10482606" y="1625891"/>
            <a:ext cx="1480008" cy="1803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 Action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1E9FE7-F467-416F-9406-FECF78F9D8C6}"/>
              </a:ext>
            </a:extLst>
          </p:cNvPr>
          <p:cNvCxnSpPr>
            <a:cxnSpLocks/>
          </p:cNvCxnSpPr>
          <p:nvPr/>
        </p:nvCxnSpPr>
        <p:spPr>
          <a:xfrm>
            <a:off x="1709394" y="2168165"/>
            <a:ext cx="8795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DD45ED-8F3A-4062-B5F6-F8E1D3C6EC8A}"/>
              </a:ext>
            </a:extLst>
          </p:cNvPr>
          <p:cNvCxnSpPr/>
          <p:nvPr/>
        </p:nvCxnSpPr>
        <p:spPr>
          <a:xfrm flipH="1">
            <a:off x="1709394" y="3210058"/>
            <a:ext cx="901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C1ED83-CA28-432D-ADCA-AECF9477B0EA}"/>
              </a:ext>
            </a:extLst>
          </p:cNvPr>
          <p:cNvSpPr txBox="1"/>
          <p:nvPr/>
        </p:nvSpPr>
        <p:spPr>
          <a:xfrm>
            <a:off x="7550870" y="2878433"/>
            <a:ext cx="265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Redirect Response (30X)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AEED5C-901E-4989-9E92-7D3946BBA213}"/>
              </a:ext>
            </a:extLst>
          </p:cNvPr>
          <p:cNvSpPr txBox="1"/>
          <p:nvPr/>
        </p:nvSpPr>
        <p:spPr>
          <a:xfrm>
            <a:off x="7882379" y="1776110"/>
            <a:ext cx="187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43272-0ED2-4ADA-B665-04EA7B77859A}"/>
              </a:ext>
            </a:extLst>
          </p:cNvPr>
          <p:cNvSpPr/>
          <p:nvPr/>
        </p:nvSpPr>
        <p:spPr>
          <a:xfrm>
            <a:off x="10482606" y="4176074"/>
            <a:ext cx="1480008" cy="1803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 Action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64BAA1-B1ED-409C-AACF-A23507EE2383}"/>
              </a:ext>
            </a:extLst>
          </p:cNvPr>
          <p:cNvCxnSpPr>
            <a:cxnSpLocks/>
          </p:cNvCxnSpPr>
          <p:nvPr/>
        </p:nvCxnSpPr>
        <p:spPr>
          <a:xfrm>
            <a:off x="1687398" y="4535864"/>
            <a:ext cx="8795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359D94A-B072-4424-A1F6-CA7843414C7C}"/>
              </a:ext>
            </a:extLst>
          </p:cNvPr>
          <p:cNvSpPr txBox="1"/>
          <p:nvPr/>
        </p:nvSpPr>
        <p:spPr>
          <a:xfrm>
            <a:off x="6705599" y="4166532"/>
            <a:ext cx="282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Redirected Request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12BF91-3171-46B3-BE87-BBEB99DBB5D8}"/>
              </a:ext>
            </a:extLst>
          </p:cNvPr>
          <p:cNvCxnSpPr/>
          <p:nvPr/>
        </p:nvCxnSpPr>
        <p:spPr>
          <a:xfrm flipH="1">
            <a:off x="1748670" y="5492915"/>
            <a:ext cx="901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27289F-3A2F-4B22-8D1D-B1CC6537801D}"/>
              </a:ext>
            </a:extLst>
          </p:cNvPr>
          <p:cNvSpPr txBox="1"/>
          <p:nvPr/>
        </p:nvSpPr>
        <p:spPr>
          <a:xfrm>
            <a:off x="8366286" y="5161290"/>
            <a:ext cx="187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success Response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DAEC95-00A3-4F8D-BD84-B5D0C11D7A2B}"/>
              </a:ext>
            </a:extLst>
          </p:cNvPr>
          <p:cNvSpPr/>
          <p:nvPr/>
        </p:nvSpPr>
        <p:spPr>
          <a:xfrm>
            <a:off x="2762054" y="1776110"/>
            <a:ext cx="1791092" cy="187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Middleware 1</a:t>
            </a:r>
          </a:p>
          <a:p>
            <a:pPr algn="ctr"/>
            <a:r>
              <a:rPr lang="en-IN" dirty="0" err="1"/>
              <a:t>IsVerified</a:t>
            </a:r>
            <a:r>
              <a:rPr lang="en-IN" dirty="0"/>
              <a:t> = True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45B2ED-C635-4D7E-B9D0-99CFEDCC256D}"/>
              </a:ext>
            </a:extLst>
          </p:cNvPr>
          <p:cNvSpPr/>
          <p:nvPr/>
        </p:nvSpPr>
        <p:spPr>
          <a:xfrm>
            <a:off x="5810053" y="1759190"/>
            <a:ext cx="1791092" cy="187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Session Middleware</a:t>
            </a:r>
          </a:p>
        </p:txBody>
      </p:sp>
    </p:spTree>
    <p:extLst>
      <p:ext uri="{BB962C8B-B14F-4D97-AF65-F5344CB8AC3E}">
        <p14:creationId xmlns:p14="http://schemas.microsoft.com/office/powerpoint/2010/main" val="82538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3A6116-7140-496E-8132-9B19873531A5}"/>
              </a:ext>
            </a:extLst>
          </p:cNvPr>
          <p:cNvSpPr/>
          <p:nvPr/>
        </p:nvSpPr>
        <p:spPr>
          <a:xfrm>
            <a:off x="6353666" y="1154551"/>
            <a:ext cx="1480008" cy="1803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 Action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2B97F-EE18-48CE-B185-51B9305540E4}"/>
              </a:ext>
            </a:extLst>
          </p:cNvPr>
          <p:cNvSpPr/>
          <p:nvPr/>
        </p:nvSpPr>
        <p:spPr>
          <a:xfrm>
            <a:off x="6353666" y="3704734"/>
            <a:ext cx="1480008" cy="1803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 Action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90E393-0885-4F10-ADB2-3EBCD28105FC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flipH="1" flipV="1">
            <a:off x="7833674" y="2056104"/>
            <a:ext cx="1952921" cy="137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EF2250-A8CB-4550-8818-C0AB5803CEBC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>
            <a:off x="7833674" y="3429000"/>
            <a:ext cx="1952921" cy="117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7DF511-2C49-4514-B54B-4466EB7FADED}"/>
              </a:ext>
            </a:extLst>
          </p:cNvPr>
          <p:cNvSpPr txBox="1"/>
          <p:nvPr/>
        </p:nvSpPr>
        <p:spPr>
          <a:xfrm>
            <a:off x="10135385" y="3912261"/>
            <a:ext cx="197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Singleton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925279-2504-40A4-A923-B30287D24C01}"/>
              </a:ext>
            </a:extLst>
          </p:cNvPr>
          <p:cNvSpPr/>
          <p:nvPr/>
        </p:nvSpPr>
        <p:spPr>
          <a:xfrm>
            <a:off x="9786595" y="2901099"/>
            <a:ext cx="1687397" cy="1055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 X</a:t>
            </a:r>
          </a:p>
          <a:p>
            <a:pPr algn="ctr"/>
            <a:r>
              <a:rPr lang="en-IN" dirty="0"/>
              <a:t>Data= 10</a:t>
            </a:r>
          </a:p>
        </p:txBody>
      </p:sp>
    </p:spTree>
    <p:extLst>
      <p:ext uri="{BB962C8B-B14F-4D97-AF65-F5344CB8AC3E}">
        <p14:creationId xmlns:p14="http://schemas.microsoft.com/office/powerpoint/2010/main" val="59158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F994F5-CDD9-4A06-82AE-088241DF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Microservices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125D8-A4DE-4EC7-B298-FABD96B5FA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177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6BAA-E0ED-4E1A-8B32-B4262B84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What is Monolithic applications?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E6EDFC-6B32-42DC-9144-469741572109}"/>
              </a:ext>
            </a:extLst>
          </p:cNvPr>
          <p:cNvGrpSpPr/>
          <p:nvPr/>
        </p:nvGrpSpPr>
        <p:grpSpPr>
          <a:xfrm>
            <a:off x="340150" y="2467466"/>
            <a:ext cx="3824140" cy="2582944"/>
            <a:chOff x="2271861" y="2064470"/>
            <a:chExt cx="3824140" cy="25829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D7F554-78EE-4512-BE89-A015599B725E}"/>
                </a:ext>
              </a:extLst>
            </p:cNvPr>
            <p:cNvSpPr/>
            <p:nvPr/>
          </p:nvSpPr>
          <p:spPr>
            <a:xfrm>
              <a:off x="2271861" y="2064470"/>
              <a:ext cx="3824140" cy="2582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7E9D1A6-112E-4FB9-BC4F-9BF2414E82C7}"/>
                </a:ext>
              </a:extLst>
            </p:cNvPr>
            <p:cNvSpPr/>
            <p:nvPr/>
          </p:nvSpPr>
          <p:spPr>
            <a:xfrm>
              <a:off x="2501245" y="2297784"/>
              <a:ext cx="1448586" cy="69051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B7AA063-44F7-4971-82D2-559142B8077C}"/>
                </a:ext>
              </a:extLst>
            </p:cNvPr>
            <p:cNvSpPr/>
            <p:nvPr/>
          </p:nvSpPr>
          <p:spPr>
            <a:xfrm>
              <a:off x="4367753" y="2274217"/>
              <a:ext cx="1448586" cy="77299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97F8B6-EF5C-4981-9432-2D4435F20B4B}"/>
                </a:ext>
              </a:extLst>
            </p:cNvPr>
            <p:cNvSpPr/>
            <p:nvPr/>
          </p:nvSpPr>
          <p:spPr>
            <a:xfrm>
              <a:off x="3082565" y="3256962"/>
              <a:ext cx="1112363" cy="61274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CD9EA2AB-E876-41BE-B0B6-A4A9CABADB8F}"/>
                </a:ext>
              </a:extLst>
            </p:cNvPr>
            <p:cNvSpPr/>
            <p:nvPr/>
          </p:nvSpPr>
          <p:spPr>
            <a:xfrm>
              <a:off x="4733827" y="3563333"/>
              <a:ext cx="716437" cy="688156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BCC4BE-0646-4B36-8EB7-E832D3B82834}"/>
              </a:ext>
            </a:extLst>
          </p:cNvPr>
          <p:cNvGrpSpPr/>
          <p:nvPr/>
        </p:nvGrpSpPr>
        <p:grpSpPr>
          <a:xfrm>
            <a:off x="4302550" y="2467466"/>
            <a:ext cx="3824140" cy="2582944"/>
            <a:chOff x="2271861" y="2064470"/>
            <a:chExt cx="3824140" cy="25829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90330A-3E82-4E38-8F59-AE0BABF8B51C}"/>
                </a:ext>
              </a:extLst>
            </p:cNvPr>
            <p:cNvSpPr/>
            <p:nvPr/>
          </p:nvSpPr>
          <p:spPr>
            <a:xfrm>
              <a:off x="2271861" y="2064470"/>
              <a:ext cx="3824140" cy="2582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590E9B9-EC76-49FF-81FF-ED80FAD0212F}"/>
                </a:ext>
              </a:extLst>
            </p:cNvPr>
            <p:cNvSpPr/>
            <p:nvPr/>
          </p:nvSpPr>
          <p:spPr>
            <a:xfrm>
              <a:off x="2501245" y="2297784"/>
              <a:ext cx="1448586" cy="69051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50F6E2-E7FE-4229-9209-D5D6E164E339}"/>
                </a:ext>
              </a:extLst>
            </p:cNvPr>
            <p:cNvSpPr/>
            <p:nvPr/>
          </p:nvSpPr>
          <p:spPr>
            <a:xfrm>
              <a:off x="4367753" y="2274217"/>
              <a:ext cx="1448586" cy="77299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4E9182-F06A-48ED-A009-CDC5AFE02E73}"/>
                </a:ext>
              </a:extLst>
            </p:cNvPr>
            <p:cNvSpPr/>
            <p:nvPr/>
          </p:nvSpPr>
          <p:spPr>
            <a:xfrm>
              <a:off x="3082565" y="3256962"/>
              <a:ext cx="1112363" cy="61274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5E8785-BDB1-4783-BF4C-80F676B209C6}"/>
                </a:ext>
              </a:extLst>
            </p:cNvPr>
            <p:cNvSpPr/>
            <p:nvPr/>
          </p:nvSpPr>
          <p:spPr>
            <a:xfrm>
              <a:off x="4733827" y="3563333"/>
              <a:ext cx="716437" cy="688156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840CA2-1488-432F-B00C-29942C69C874}"/>
              </a:ext>
            </a:extLst>
          </p:cNvPr>
          <p:cNvGrpSpPr/>
          <p:nvPr/>
        </p:nvGrpSpPr>
        <p:grpSpPr>
          <a:xfrm>
            <a:off x="8264950" y="2467466"/>
            <a:ext cx="3824140" cy="2582944"/>
            <a:chOff x="2271861" y="2064470"/>
            <a:chExt cx="3824140" cy="258294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83F2C1-9CBA-4401-9949-59BED1715257}"/>
                </a:ext>
              </a:extLst>
            </p:cNvPr>
            <p:cNvSpPr/>
            <p:nvPr/>
          </p:nvSpPr>
          <p:spPr>
            <a:xfrm>
              <a:off x="2271861" y="2064470"/>
              <a:ext cx="3824140" cy="2582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2450338-8180-47A4-98BA-4E57C138124D}"/>
                </a:ext>
              </a:extLst>
            </p:cNvPr>
            <p:cNvSpPr/>
            <p:nvPr/>
          </p:nvSpPr>
          <p:spPr>
            <a:xfrm>
              <a:off x="2501245" y="2297784"/>
              <a:ext cx="1448586" cy="69051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09C403E-F52E-455D-B637-4798571EFFE8}"/>
                </a:ext>
              </a:extLst>
            </p:cNvPr>
            <p:cNvSpPr/>
            <p:nvPr/>
          </p:nvSpPr>
          <p:spPr>
            <a:xfrm>
              <a:off x="4367753" y="2274217"/>
              <a:ext cx="1448586" cy="77299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511F99-1990-4E2F-A89D-E5C24FFE2F62}"/>
                </a:ext>
              </a:extLst>
            </p:cNvPr>
            <p:cNvSpPr/>
            <p:nvPr/>
          </p:nvSpPr>
          <p:spPr>
            <a:xfrm>
              <a:off x="3082565" y="3256962"/>
              <a:ext cx="1112363" cy="61274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E198BD5-8256-42C9-8240-898C3EA5CB1E}"/>
                </a:ext>
              </a:extLst>
            </p:cNvPr>
            <p:cNvSpPr/>
            <p:nvPr/>
          </p:nvSpPr>
          <p:spPr>
            <a:xfrm>
              <a:off x="4733827" y="3563333"/>
              <a:ext cx="716437" cy="688156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2111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B8DC-D091-4C77-B4DB-F8EF2B7E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 Oriented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C3B89A-AD4F-4434-B554-2A4578F92D49}"/>
              </a:ext>
            </a:extLst>
          </p:cNvPr>
          <p:cNvSpPr/>
          <p:nvPr/>
        </p:nvSpPr>
        <p:spPr>
          <a:xfrm>
            <a:off x="1224699" y="3063710"/>
            <a:ext cx="1433660" cy="94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19AB77-FCCE-4BED-9844-98756282BCB5}"/>
              </a:ext>
            </a:extLst>
          </p:cNvPr>
          <p:cNvSpPr/>
          <p:nvPr/>
        </p:nvSpPr>
        <p:spPr>
          <a:xfrm>
            <a:off x="1470581" y="3271100"/>
            <a:ext cx="980388" cy="5373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F3450A-7DD6-476C-ABED-32F30077FC8A}"/>
              </a:ext>
            </a:extLst>
          </p:cNvPr>
          <p:cNvSpPr/>
          <p:nvPr/>
        </p:nvSpPr>
        <p:spPr>
          <a:xfrm>
            <a:off x="2875175" y="3063710"/>
            <a:ext cx="1348033" cy="94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675A52-BC99-496B-8AE9-40120823D1EA}"/>
              </a:ext>
            </a:extLst>
          </p:cNvPr>
          <p:cNvSpPr/>
          <p:nvPr/>
        </p:nvSpPr>
        <p:spPr>
          <a:xfrm>
            <a:off x="3054285" y="3271100"/>
            <a:ext cx="1008668" cy="6221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4DFBC1-C07F-4BA7-91AC-8F91297FF116}"/>
              </a:ext>
            </a:extLst>
          </p:cNvPr>
          <p:cNvSpPr/>
          <p:nvPr/>
        </p:nvSpPr>
        <p:spPr>
          <a:xfrm>
            <a:off x="4364610" y="3063710"/>
            <a:ext cx="1348033" cy="94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C84408-EE0E-495C-9544-A609D85DA622}"/>
              </a:ext>
            </a:extLst>
          </p:cNvPr>
          <p:cNvSpPr/>
          <p:nvPr/>
        </p:nvSpPr>
        <p:spPr>
          <a:xfrm>
            <a:off x="4506012" y="3271100"/>
            <a:ext cx="1027522" cy="53732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5ADA3B-501B-4B97-82BA-23EB29613083}"/>
              </a:ext>
            </a:extLst>
          </p:cNvPr>
          <p:cNvSpPr/>
          <p:nvPr/>
        </p:nvSpPr>
        <p:spPr>
          <a:xfrm>
            <a:off x="5910606" y="3063710"/>
            <a:ext cx="1341751" cy="94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4786230-5F51-4B91-A72F-A751676F0388}"/>
              </a:ext>
            </a:extLst>
          </p:cNvPr>
          <p:cNvSpPr/>
          <p:nvPr/>
        </p:nvSpPr>
        <p:spPr>
          <a:xfrm>
            <a:off x="6141759" y="3148084"/>
            <a:ext cx="879445" cy="669304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B69F11-7C33-4823-926B-7A69EE7CB16F}"/>
              </a:ext>
            </a:extLst>
          </p:cNvPr>
          <p:cNvSpPr/>
          <p:nvPr/>
        </p:nvSpPr>
        <p:spPr>
          <a:xfrm>
            <a:off x="1224699" y="4411743"/>
            <a:ext cx="8191110" cy="66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Enterprise Service Bus (ESB)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96E39C-4891-4BE1-AC14-C4E9AA5545E2}"/>
              </a:ext>
            </a:extLst>
          </p:cNvPr>
          <p:cNvCxnSpPr>
            <a:endCxn id="4" idx="2"/>
          </p:cNvCxnSpPr>
          <p:nvPr/>
        </p:nvCxnSpPr>
        <p:spPr>
          <a:xfrm flipV="1">
            <a:off x="1913641" y="4013461"/>
            <a:ext cx="27888" cy="39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E735DA-B3D3-4EFF-92E7-9200A1BEF42F}"/>
              </a:ext>
            </a:extLst>
          </p:cNvPr>
          <p:cNvCxnSpPr>
            <a:endCxn id="6" idx="2"/>
          </p:cNvCxnSpPr>
          <p:nvPr/>
        </p:nvCxnSpPr>
        <p:spPr>
          <a:xfrm flipV="1">
            <a:off x="3544478" y="4013461"/>
            <a:ext cx="4714" cy="39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B12D38-5350-4181-9D86-6258BD994A1F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038627" y="4013461"/>
            <a:ext cx="0" cy="39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A77876-646C-458C-A930-1773A0DC0F32}"/>
              </a:ext>
            </a:extLst>
          </p:cNvPr>
          <p:cNvCxnSpPr>
            <a:endCxn id="10" idx="2"/>
          </p:cNvCxnSpPr>
          <p:nvPr/>
        </p:nvCxnSpPr>
        <p:spPr>
          <a:xfrm flipH="1" flipV="1">
            <a:off x="6581482" y="4013461"/>
            <a:ext cx="7854" cy="39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054D92B-D29C-4A31-BD38-C5CF62806DC6}"/>
              </a:ext>
            </a:extLst>
          </p:cNvPr>
          <p:cNvSpPr/>
          <p:nvPr/>
        </p:nvSpPr>
        <p:spPr>
          <a:xfrm>
            <a:off x="4325726" y="5803619"/>
            <a:ext cx="1989056" cy="882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B0A72E-F381-4A14-B193-F1463FF21868}"/>
              </a:ext>
            </a:extLst>
          </p:cNvPr>
          <p:cNvCxnSpPr>
            <a:cxnSpLocks/>
            <a:stCxn id="24" idx="0"/>
            <a:endCxn id="12" idx="2"/>
          </p:cNvCxnSpPr>
          <p:nvPr/>
        </p:nvCxnSpPr>
        <p:spPr>
          <a:xfrm flipV="1">
            <a:off x="5320254" y="5081047"/>
            <a:ext cx="0" cy="72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5C56FDB-8BC9-4D23-A227-CAFB8054545E}"/>
              </a:ext>
            </a:extLst>
          </p:cNvPr>
          <p:cNvSpPr/>
          <p:nvPr/>
        </p:nvSpPr>
        <p:spPr>
          <a:xfrm>
            <a:off x="7361551" y="3063710"/>
            <a:ext cx="1433660" cy="94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3D961F-3199-4A94-8923-7DBD790D71F7}"/>
              </a:ext>
            </a:extLst>
          </p:cNvPr>
          <p:cNvSpPr/>
          <p:nvPr/>
        </p:nvSpPr>
        <p:spPr>
          <a:xfrm>
            <a:off x="7607433" y="3271100"/>
            <a:ext cx="980388" cy="5373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98379D-ECB7-48A9-80CA-CECD3A46FE56}"/>
              </a:ext>
            </a:extLst>
          </p:cNvPr>
          <p:cNvCxnSpPr>
            <a:endCxn id="29" idx="2"/>
          </p:cNvCxnSpPr>
          <p:nvPr/>
        </p:nvCxnSpPr>
        <p:spPr>
          <a:xfrm flipH="1" flipV="1">
            <a:off x="8078381" y="4013461"/>
            <a:ext cx="42815" cy="39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DB0841A0-68FB-4008-A5A3-E084C75F5F62}"/>
              </a:ext>
            </a:extLst>
          </p:cNvPr>
          <p:cNvSpPr/>
          <p:nvPr/>
        </p:nvSpPr>
        <p:spPr>
          <a:xfrm>
            <a:off x="4246186" y="1547886"/>
            <a:ext cx="1584880" cy="5618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600F4D-0916-4741-8343-B50D6635B7FA}"/>
              </a:ext>
            </a:extLst>
          </p:cNvPr>
          <p:cNvCxnSpPr>
            <a:stCxn id="8" idx="0"/>
            <a:endCxn id="37" idx="3"/>
          </p:cNvCxnSpPr>
          <p:nvPr/>
        </p:nvCxnSpPr>
        <p:spPr>
          <a:xfrm flipH="1" flipV="1">
            <a:off x="5038626" y="2109714"/>
            <a:ext cx="1" cy="95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F1E49DB-3134-4EF5-80F4-528B67971922}"/>
              </a:ext>
            </a:extLst>
          </p:cNvPr>
          <p:cNvCxnSpPr>
            <a:stCxn id="10" idx="0"/>
            <a:endCxn id="37" idx="3"/>
          </p:cNvCxnSpPr>
          <p:nvPr/>
        </p:nvCxnSpPr>
        <p:spPr>
          <a:xfrm flipH="1" flipV="1">
            <a:off x="5038626" y="2109714"/>
            <a:ext cx="1542856" cy="95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005779-53F9-4C66-9CCD-DD5068C7254A}"/>
              </a:ext>
            </a:extLst>
          </p:cNvPr>
          <p:cNvCxnSpPr>
            <a:stCxn id="29" idx="0"/>
            <a:endCxn id="37" idx="3"/>
          </p:cNvCxnSpPr>
          <p:nvPr/>
        </p:nvCxnSpPr>
        <p:spPr>
          <a:xfrm flipH="1" flipV="1">
            <a:off x="5038626" y="2109714"/>
            <a:ext cx="3039755" cy="95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623BA1-637F-4FCE-9290-30BD2E0F67AE}"/>
              </a:ext>
            </a:extLst>
          </p:cNvPr>
          <p:cNvCxnSpPr>
            <a:stCxn id="6" idx="0"/>
            <a:endCxn id="37" idx="3"/>
          </p:cNvCxnSpPr>
          <p:nvPr/>
        </p:nvCxnSpPr>
        <p:spPr>
          <a:xfrm flipV="1">
            <a:off x="3549192" y="2109714"/>
            <a:ext cx="1489434" cy="95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73E08C-A169-4C97-B2E9-B3FBE219915A}"/>
              </a:ext>
            </a:extLst>
          </p:cNvPr>
          <p:cNvCxnSpPr>
            <a:stCxn id="4" idx="0"/>
            <a:endCxn id="37" idx="3"/>
          </p:cNvCxnSpPr>
          <p:nvPr/>
        </p:nvCxnSpPr>
        <p:spPr>
          <a:xfrm flipV="1">
            <a:off x="1941529" y="2109714"/>
            <a:ext cx="3097097" cy="95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79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B061C1-C040-4B9C-9E1D-D58CFA7D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829"/>
          </a:xfrm>
        </p:spPr>
        <p:txBody>
          <a:bodyPr>
            <a:normAutofit fontScale="90000"/>
          </a:bodyPr>
          <a:lstStyle/>
          <a:p>
            <a:r>
              <a:rPr lang="en-IN" dirty="0"/>
              <a:t>Microservices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FF4663-8928-42A5-924E-020E70000ECF}"/>
              </a:ext>
            </a:extLst>
          </p:cNvPr>
          <p:cNvSpPr/>
          <p:nvPr/>
        </p:nvSpPr>
        <p:spPr>
          <a:xfrm>
            <a:off x="3035568" y="2967698"/>
            <a:ext cx="1207417" cy="77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311117-7507-4F88-9B4C-EFBC7AB2FE9F}"/>
              </a:ext>
            </a:extLst>
          </p:cNvPr>
          <p:cNvSpPr/>
          <p:nvPr/>
        </p:nvSpPr>
        <p:spPr>
          <a:xfrm>
            <a:off x="3149082" y="3081787"/>
            <a:ext cx="980388" cy="5373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B03EFF-414A-42E4-AC5A-ABD27667FA01}"/>
              </a:ext>
            </a:extLst>
          </p:cNvPr>
          <p:cNvSpPr/>
          <p:nvPr/>
        </p:nvSpPr>
        <p:spPr>
          <a:xfrm>
            <a:off x="4895560" y="2954125"/>
            <a:ext cx="1348033" cy="82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23E572-5233-466A-9F0B-3A0E6327B9CC}"/>
              </a:ext>
            </a:extLst>
          </p:cNvPr>
          <p:cNvSpPr/>
          <p:nvPr/>
        </p:nvSpPr>
        <p:spPr>
          <a:xfrm>
            <a:off x="5055816" y="3039866"/>
            <a:ext cx="1008668" cy="6221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D012EC-B22D-4BB0-9D96-69905E14A3C6}"/>
              </a:ext>
            </a:extLst>
          </p:cNvPr>
          <p:cNvSpPr/>
          <p:nvPr/>
        </p:nvSpPr>
        <p:spPr>
          <a:xfrm>
            <a:off x="7209956" y="2954124"/>
            <a:ext cx="1348033" cy="94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CDAF17-83A5-4EB8-A4DC-94558775A2D4}"/>
              </a:ext>
            </a:extLst>
          </p:cNvPr>
          <p:cNvSpPr/>
          <p:nvPr/>
        </p:nvSpPr>
        <p:spPr>
          <a:xfrm>
            <a:off x="7351358" y="3161514"/>
            <a:ext cx="1027522" cy="53732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C63738-5A02-4DF9-AADB-4D2F0BDD8D2F}"/>
              </a:ext>
            </a:extLst>
          </p:cNvPr>
          <p:cNvSpPr/>
          <p:nvPr/>
        </p:nvSpPr>
        <p:spPr>
          <a:xfrm>
            <a:off x="9595168" y="2944765"/>
            <a:ext cx="1341751" cy="94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373E3AA-6170-46A3-998A-84AAE8DE5238}"/>
              </a:ext>
            </a:extLst>
          </p:cNvPr>
          <p:cNvSpPr/>
          <p:nvPr/>
        </p:nvSpPr>
        <p:spPr>
          <a:xfrm>
            <a:off x="9826321" y="3029139"/>
            <a:ext cx="879445" cy="669304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281C2C-B193-4EB5-9DA8-0FA40B306ED8}"/>
              </a:ext>
            </a:extLst>
          </p:cNvPr>
          <p:cNvCxnSpPr>
            <a:cxnSpLocks/>
            <a:stCxn id="18" idx="0"/>
            <a:endCxn id="89" idx="2"/>
          </p:cNvCxnSpPr>
          <p:nvPr/>
        </p:nvCxnSpPr>
        <p:spPr>
          <a:xfrm flipH="1" flipV="1">
            <a:off x="2208366" y="5075997"/>
            <a:ext cx="3361211" cy="89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325E4A-1A83-4C77-BFCB-38A696811AE3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flipV="1">
            <a:off x="5569577" y="3783683"/>
            <a:ext cx="0" cy="219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58F089-110C-4CBE-87A7-2D3BEA3BE3DA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5569577" y="3903875"/>
            <a:ext cx="2314396" cy="207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846E28-FC17-4A44-8D6B-9A24E59529E4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flipV="1">
            <a:off x="5569577" y="3894516"/>
            <a:ext cx="4696467" cy="208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3B6BB2F-F434-4073-92FA-BF62C61C3F13}"/>
              </a:ext>
            </a:extLst>
          </p:cNvPr>
          <p:cNvSpPr/>
          <p:nvPr/>
        </p:nvSpPr>
        <p:spPr>
          <a:xfrm>
            <a:off x="4575049" y="5975051"/>
            <a:ext cx="1989056" cy="882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047AEB35-5C18-436E-8716-87D71F585013}"/>
              </a:ext>
            </a:extLst>
          </p:cNvPr>
          <p:cNvSpPr/>
          <p:nvPr/>
        </p:nvSpPr>
        <p:spPr>
          <a:xfrm>
            <a:off x="7331489" y="1564493"/>
            <a:ext cx="1130666" cy="4356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Redis DB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1C27E8-463A-40BC-AE21-858FD7DABD30}"/>
              </a:ext>
            </a:extLst>
          </p:cNvPr>
          <p:cNvCxnSpPr>
            <a:cxnSpLocks/>
            <a:stCxn id="9" idx="0"/>
            <a:endCxn id="23" idx="3"/>
          </p:cNvCxnSpPr>
          <p:nvPr/>
        </p:nvCxnSpPr>
        <p:spPr>
          <a:xfrm flipV="1">
            <a:off x="7883973" y="2000128"/>
            <a:ext cx="12849" cy="95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4849E3-7B53-41B6-865C-ED4D1D436187}"/>
              </a:ext>
            </a:extLst>
          </p:cNvPr>
          <p:cNvCxnSpPr>
            <a:cxnSpLocks/>
            <a:stCxn id="11" idx="0"/>
            <a:endCxn id="39" idx="3"/>
          </p:cNvCxnSpPr>
          <p:nvPr/>
        </p:nvCxnSpPr>
        <p:spPr>
          <a:xfrm flipH="1" flipV="1">
            <a:off x="10259755" y="2024997"/>
            <a:ext cx="6289" cy="91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093EBD-E3D3-4EB5-A068-3FCD6E87FBFD}"/>
              </a:ext>
            </a:extLst>
          </p:cNvPr>
          <p:cNvCxnSpPr>
            <a:cxnSpLocks/>
            <a:stCxn id="7" idx="0"/>
            <a:endCxn id="43" idx="3"/>
          </p:cNvCxnSpPr>
          <p:nvPr/>
        </p:nvCxnSpPr>
        <p:spPr>
          <a:xfrm flipH="1" flipV="1">
            <a:off x="5569576" y="2006241"/>
            <a:ext cx="1" cy="947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776E5C-9748-4C43-AED7-68A2B50A1DAF}"/>
              </a:ext>
            </a:extLst>
          </p:cNvPr>
          <p:cNvCxnSpPr>
            <a:cxnSpLocks/>
            <a:stCxn id="5" idx="0"/>
            <a:endCxn id="35" idx="3"/>
          </p:cNvCxnSpPr>
          <p:nvPr/>
        </p:nvCxnSpPr>
        <p:spPr>
          <a:xfrm flipH="1" flipV="1">
            <a:off x="2208366" y="2083256"/>
            <a:ext cx="1430911" cy="8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ylinder 34">
            <a:extLst>
              <a:ext uri="{FF2B5EF4-FFF2-40B4-BE49-F238E27FC236}">
                <a16:creationId xmlns:a16="http://schemas.microsoft.com/office/drawing/2014/main" id="{4F7BA1D2-64CE-49EF-9019-0F5F0199C16A}"/>
              </a:ext>
            </a:extLst>
          </p:cNvPr>
          <p:cNvSpPr/>
          <p:nvPr/>
        </p:nvSpPr>
        <p:spPr>
          <a:xfrm>
            <a:off x="1604657" y="1521428"/>
            <a:ext cx="1207417" cy="5618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MongoDB</a:t>
            </a:r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144523D2-0406-4CF9-8201-E92D6EA4CA10}"/>
              </a:ext>
            </a:extLst>
          </p:cNvPr>
          <p:cNvSpPr/>
          <p:nvPr/>
        </p:nvSpPr>
        <p:spPr>
          <a:xfrm>
            <a:off x="9725769" y="1510634"/>
            <a:ext cx="1067972" cy="5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43" name="Cylinder 42">
            <a:extLst>
              <a:ext uri="{FF2B5EF4-FFF2-40B4-BE49-F238E27FC236}">
                <a16:creationId xmlns:a16="http://schemas.microsoft.com/office/drawing/2014/main" id="{68D2D896-E171-44E1-978A-09416D904C63}"/>
              </a:ext>
            </a:extLst>
          </p:cNvPr>
          <p:cNvSpPr/>
          <p:nvPr/>
        </p:nvSpPr>
        <p:spPr>
          <a:xfrm>
            <a:off x="5004243" y="1529253"/>
            <a:ext cx="1130666" cy="4769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Sql</a:t>
            </a:r>
            <a:r>
              <a:rPr lang="en-IN" dirty="0"/>
              <a:t> Server DB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2F97FC-D700-461B-87EC-D11D6DB5656B}"/>
              </a:ext>
            </a:extLst>
          </p:cNvPr>
          <p:cNvCxnSpPr>
            <a:cxnSpLocks/>
          </p:cNvCxnSpPr>
          <p:nvPr/>
        </p:nvCxnSpPr>
        <p:spPr>
          <a:xfrm>
            <a:off x="6243593" y="3239970"/>
            <a:ext cx="966363" cy="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894BC39-BFFE-4B25-BD51-DB6453638DCC}"/>
              </a:ext>
            </a:extLst>
          </p:cNvPr>
          <p:cNvCxnSpPr/>
          <p:nvPr/>
        </p:nvCxnSpPr>
        <p:spPr>
          <a:xfrm flipH="1">
            <a:off x="6246516" y="3613600"/>
            <a:ext cx="954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B838D7F-AB90-4B31-A258-6298E80E93D1}"/>
              </a:ext>
            </a:extLst>
          </p:cNvPr>
          <p:cNvSpPr/>
          <p:nvPr/>
        </p:nvSpPr>
        <p:spPr>
          <a:xfrm>
            <a:off x="1604657" y="2966085"/>
            <a:ext cx="1207417" cy="77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752CF06-C5B1-479A-BE3B-328AB989435B}"/>
              </a:ext>
            </a:extLst>
          </p:cNvPr>
          <p:cNvSpPr/>
          <p:nvPr/>
        </p:nvSpPr>
        <p:spPr>
          <a:xfrm>
            <a:off x="1718171" y="3080174"/>
            <a:ext cx="980388" cy="5373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26E2580-F8D5-4B93-AD86-C9704BB25EE0}"/>
              </a:ext>
            </a:extLst>
          </p:cNvPr>
          <p:cNvCxnSpPr>
            <a:cxnSpLocks/>
            <a:stCxn id="82" idx="0"/>
            <a:endCxn id="35" idx="3"/>
          </p:cNvCxnSpPr>
          <p:nvPr/>
        </p:nvCxnSpPr>
        <p:spPr>
          <a:xfrm flipV="1">
            <a:off x="2208366" y="2083256"/>
            <a:ext cx="0" cy="882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Diamond 88">
            <a:extLst>
              <a:ext uri="{FF2B5EF4-FFF2-40B4-BE49-F238E27FC236}">
                <a16:creationId xmlns:a16="http://schemas.microsoft.com/office/drawing/2014/main" id="{B96688C1-0235-44C8-A5EB-94906F347CA3}"/>
              </a:ext>
            </a:extLst>
          </p:cNvPr>
          <p:cNvSpPr/>
          <p:nvPr/>
        </p:nvSpPr>
        <p:spPr>
          <a:xfrm>
            <a:off x="1604657" y="4302931"/>
            <a:ext cx="1207417" cy="7730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7B1CFD4-730B-4CE9-ADF4-D6D055D45547}"/>
              </a:ext>
            </a:extLst>
          </p:cNvPr>
          <p:cNvCxnSpPr>
            <a:stCxn id="89" idx="0"/>
            <a:endCxn id="82" idx="2"/>
          </p:cNvCxnSpPr>
          <p:nvPr/>
        </p:nvCxnSpPr>
        <p:spPr>
          <a:xfrm flipV="1">
            <a:off x="2208366" y="3739151"/>
            <a:ext cx="0" cy="56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A75548F-58B2-487B-AA46-4E6CAF4F5F6C}"/>
              </a:ext>
            </a:extLst>
          </p:cNvPr>
          <p:cNvCxnSpPr>
            <a:stCxn id="89" idx="0"/>
            <a:endCxn id="5" idx="2"/>
          </p:cNvCxnSpPr>
          <p:nvPr/>
        </p:nvCxnSpPr>
        <p:spPr>
          <a:xfrm flipV="1">
            <a:off x="2208366" y="3740764"/>
            <a:ext cx="1430911" cy="56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202F16E4-A20A-4646-9EDC-4C7211976F53}"/>
              </a:ext>
            </a:extLst>
          </p:cNvPr>
          <p:cNvSpPr/>
          <p:nvPr/>
        </p:nvSpPr>
        <p:spPr>
          <a:xfrm>
            <a:off x="243762" y="2966085"/>
            <a:ext cx="1207417" cy="77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2EDC0CC-67AA-4B20-98E3-418225A7AE63}"/>
              </a:ext>
            </a:extLst>
          </p:cNvPr>
          <p:cNvSpPr/>
          <p:nvPr/>
        </p:nvSpPr>
        <p:spPr>
          <a:xfrm>
            <a:off x="357276" y="3080174"/>
            <a:ext cx="980388" cy="5373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S1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CA3122A-523B-4678-8040-F2AF8838B14A}"/>
              </a:ext>
            </a:extLst>
          </p:cNvPr>
          <p:cNvCxnSpPr>
            <a:stCxn id="89" idx="0"/>
            <a:endCxn id="99" idx="2"/>
          </p:cNvCxnSpPr>
          <p:nvPr/>
        </p:nvCxnSpPr>
        <p:spPr>
          <a:xfrm flipH="1" flipV="1">
            <a:off x="847471" y="3739151"/>
            <a:ext cx="1360895" cy="56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F954334-4A03-45DE-A2EF-F0485133D5FC}"/>
              </a:ext>
            </a:extLst>
          </p:cNvPr>
          <p:cNvCxnSpPr>
            <a:stCxn id="99" idx="0"/>
            <a:endCxn id="35" idx="3"/>
          </p:cNvCxnSpPr>
          <p:nvPr/>
        </p:nvCxnSpPr>
        <p:spPr>
          <a:xfrm flipV="1">
            <a:off x="847471" y="2083256"/>
            <a:ext cx="1360895" cy="882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296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786A-D1DB-4E60-8F8D-B5DCFD9F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 classes for MVC and Web 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9C6AF0-90CD-4A7E-A492-E453A1A290CC}"/>
              </a:ext>
            </a:extLst>
          </p:cNvPr>
          <p:cNvSpPr/>
          <p:nvPr/>
        </p:nvSpPr>
        <p:spPr>
          <a:xfrm>
            <a:off x="3921551" y="2234153"/>
            <a:ext cx="2743200" cy="546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ControllerBase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83F918-3BDE-4AB7-BA75-D3F9EF88E5D0}"/>
              </a:ext>
            </a:extLst>
          </p:cNvPr>
          <p:cNvSpPr/>
          <p:nvPr/>
        </p:nvSpPr>
        <p:spPr>
          <a:xfrm>
            <a:off x="1745530" y="3913696"/>
            <a:ext cx="2743200" cy="546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API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7A0DE5-F80F-4B4A-93C9-55180AE2EBFE}"/>
              </a:ext>
            </a:extLst>
          </p:cNvPr>
          <p:cNvSpPr/>
          <p:nvPr/>
        </p:nvSpPr>
        <p:spPr>
          <a:xfrm>
            <a:off x="6515493" y="3913696"/>
            <a:ext cx="2743200" cy="546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29DCE6-5BC1-4399-921D-FF7CCF1A1E85}"/>
              </a:ext>
            </a:extLst>
          </p:cNvPr>
          <p:cNvSpPr/>
          <p:nvPr/>
        </p:nvSpPr>
        <p:spPr>
          <a:xfrm>
            <a:off x="6517065" y="5863327"/>
            <a:ext cx="2743200" cy="546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MVC Controller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89508F-1E72-4C3E-AFDF-8EB5B6A80F4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117130" y="2780907"/>
            <a:ext cx="2176021" cy="113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206166-6045-43E9-8048-0B3AF39B502A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293151" y="2780907"/>
            <a:ext cx="2593942" cy="113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240A42-3876-43B3-B646-97DCD49CA5B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887093" y="4460450"/>
            <a:ext cx="1572" cy="140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AECF6B-096D-417B-BC02-F685AB2D8742}"/>
              </a:ext>
            </a:extLst>
          </p:cNvPr>
          <p:cNvSpPr txBox="1"/>
          <p:nvPr/>
        </p:nvSpPr>
        <p:spPr>
          <a:xfrm>
            <a:off x="7967221" y="4561724"/>
            <a:ext cx="1819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ViewBag</a:t>
            </a:r>
            <a:endParaRPr lang="en-IN" dirty="0"/>
          </a:p>
          <a:p>
            <a:r>
              <a:rPr lang="en-IN" dirty="0" err="1"/>
              <a:t>ViewData</a:t>
            </a:r>
            <a:endParaRPr lang="en-IN" dirty="0"/>
          </a:p>
          <a:p>
            <a:r>
              <a:rPr lang="en-IN" dirty="0"/>
              <a:t>Razor</a:t>
            </a:r>
          </a:p>
          <a:p>
            <a:r>
              <a:rPr lang="en-IN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32588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980D8C-8ED6-4135-967D-A035CFBE0533}"/>
              </a:ext>
            </a:extLst>
          </p:cNvPr>
          <p:cNvSpPr/>
          <p:nvPr/>
        </p:nvSpPr>
        <p:spPr>
          <a:xfrm>
            <a:off x="782425" y="2111603"/>
            <a:ext cx="1932495" cy="34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App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(JavaScript)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AJAX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0402E9-44BB-454F-B75B-A23E66CEF54C}"/>
              </a:ext>
            </a:extLst>
          </p:cNvPr>
          <p:cNvSpPr/>
          <p:nvPr/>
        </p:nvSpPr>
        <p:spPr>
          <a:xfrm>
            <a:off x="9588631" y="2111603"/>
            <a:ext cx="1932495" cy="34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FD96A-8E15-4597-BBCC-20450A45D959}"/>
              </a:ext>
            </a:extLst>
          </p:cNvPr>
          <p:cNvSpPr txBox="1"/>
          <p:nvPr/>
        </p:nvSpPr>
        <p:spPr>
          <a:xfrm>
            <a:off x="1008669" y="2441542"/>
            <a:ext cx="179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Caller/Sender()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9B39DA-B4EC-4909-8B83-296FDD647DB7}"/>
              </a:ext>
            </a:extLst>
          </p:cNvPr>
          <p:cNvSpPr txBox="1"/>
          <p:nvPr/>
        </p:nvSpPr>
        <p:spPr>
          <a:xfrm>
            <a:off x="1112364" y="4891784"/>
            <a:ext cx="179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Callback</a:t>
            </a:r>
            <a:r>
              <a:rPr lang="en-IN" dirty="0"/>
              <a:t>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460FFD-4EFE-4D98-8187-F3812AA67517}"/>
              </a:ext>
            </a:extLst>
          </p:cNvPr>
          <p:cNvCxnSpPr/>
          <p:nvPr/>
        </p:nvCxnSpPr>
        <p:spPr>
          <a:xfrm>
            <a:off x="2659144" y="2724346"/>
            <a:ext cx="6873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412C22A-28C6-43E9-989B-D21ABA80F6AE}"/>
              </a:ext>
            </a:extLst>
          </p:cNvPr>
          <p:cNvSpPr txBox="1"/>
          <p:nvPr/>
        </p:nvSpPr>
        <p:spPr>
          <a:xfrm>
            <a:off x="4262484" y="1222240"/>
            <a:ext cx="377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Asunc</a:t>
            </a:r>
            <a:r>
              <a:rPr lang="en-IN" dirty="0"/>
              <a:t> - </a:t>
            </a:r>
            <a:r>
              <a:rPr lang="en-IN" dirty="0" err="1"/>
              <a:t>XmlHttpRequest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7FAA18-0B38-41E6-9E22-D05F53E22288}"/>
              </a:ext>
            </a:extLst>
          </p:cNvPr>
          <p:cNvSpPr txBox="1"/>
          <p:nvPr/>
        </p:nvSpPr>
        <p:spPr>
          <a:xfrm>
            <a:off x="4697687" y="2217599"/>
            <a:ext cx="236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EBD27E-B929-4EC6-BB4C-6A4AAC09E2AB}"/>
              </a:ext>
            </a:extLst>
          </p:cNvPr>
          <p:cNvCxnSpPr/>
          <p:nvPr/>
        </p:nvCxnSpPr>
        <p:spPr>
          <a:xfrm flipH="1">
            <a:off x="2714917" y="5240682"/>
            <a:ext cx="6873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9C9D1D-D354-4DC5-BF65-0CF8F95F46F9}"/>
              </a:ext>
            </a:extLst>
          </p:cNvPr>
          <p:cNvSpPr txBox="1"/>
          <p:nvPr/>
        </p:nvSpPr>
        <p:spPr>
          <a:xfrm>
            <a:off x="4647413" y="3918662"/>
            <a:ext cx="236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Response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E7BCA0-270F-4AB6-A8D7-BDA70C2494FC}"/>
              </a:ext>
            </a:extLst>
          </p:cNvPr>
          <p:cNvCxnSpPr/>
          <p:nvPr/>
        </p:nvCxnSpPr>
        <p:spPr>
          <a:xfrm>
            <a:off x="2714918" y="3260349"/>
            <a:ext cx="687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506AB71-E620-470E-8F03-971534CEBE80}"/>
              </a:ext>
            </a:extLst>
          </p:cNvPr>
          <p:cNvSpPr txBox="1"/>
          <p:nvPr/>
        </p:nvSpPr>
        <p:spPr>
          <a:xfrm>
            <a:off x="4697687" y="2792332"/>
            <a:ext cx="236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 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EC6BF2-EB55-479F-B459-D9FB6A87CB78}"/>
              </a:ext>
            </a:extLst>
          </p:cNvPr>
          <p:cNvCxnSpPr/>
          <p:nvPr/>
        </p:nvCxnSpPr>
        <p:spPr>
          <a:xfrm flipH="1">
            <a:off x="2768334" y="4382262"/>
            <a:ext cx="6873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B966720-1432-4630-941B-BB7120E02F84}"/>
              </a:ext>
            </a:extLst>
          </p:cNvPr>
          <p:cNvSpPr txBox="1"/>
          <p:nvPr/>
        </p:nvSpPr>
        <p:spPr>
          <a:xfrm>
            <a:off x="4647413" y="4922825"/>
            <a:ext cx="236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Response 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EDE3B3-6E0B-439D-AA3D-C7D546D83F43}"/>
              </a:ext>
            </a:extLst>
          </p:cNvPr>
          <p:cNvCxnSpPr/>
          <p:nvPr/>
        </p:nvCxnSpPr>
        <p:spPr>
          <a:xfrm>
            <a:off x="2714918" y="3822567"/>
            <a:ext cx="687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6365D65-AB50-4096-A386-FE9AA10354DE}"/>
              </a:ext>
            </a:extLst>
          </p:cNvPr>
          <p:cNvSpPr txBox="1"/>
          <p:nvPr/>
        </p:nvSpPr>
        <p:spPr>
          <a:xfrm>
            <a:off x="4697687" y="3471481"/>
            <a:ext cx="236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 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45FB74-0D65-46DA-A67D-BFA49E41C84F}"/>
              </a:ext>
            </a:extLst>
          </p:cNvPr>
          <p:cNvCxnSpPr/>
          <p:nvPr/>
        </p:nvCxnSpPr>
        <p:spPr>
          <a:xfrm>
            <a:off x="2714916" y="4817344"/>
            <a:ext cx="687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2547798-9653-4D4C-BCE0-E49C6CBE691F}"/>
              </a:ext>
            </a:extLst>
          </p:cNvPr>
          <p:cNvSpPr txBox="1"/>
          <p:nvPr/>
        </p:nvSpPr>
        <p:spPr>
          <a:xfrm>
            <a:off x="4647413" y="4488258"/>
            <a:ext cx="236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 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7F9525-1368-4CE0-BA3C-EEEBEBA3105D}"/>
              </a:ext>
            </a:extLst>
          </p:cNvPr>
          <p:cNvCxnSpPr/>
          <p:nvPr/>
        </p:nvCxnSpPr>
        <p:spPr>
          <a:xfrm flipH="1">
            <a:off x="2714917" y="5724011"/>
            <a:ext cx="6873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0959889-600B-4736-8FCE-1D20B6CA458B}"/>
              </a:ext>
            </a:extLst>
          </p:cNvPr>
          <p:cNvSpPr txBox="1"/>
          <p:nvPr/>
        </p:nvSpPr>
        <p:spPr>
          <a:xfrm>
            <a:off x="4647413" y="5406154"/>
            <a:ext cx="236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Response 2</a:t>
            </a:r>
          </a:p>
        </p:txBody>
      </p:sp>
    </p:spTree>
    <p:extLst>
      <p:ext uri="{BB962C8B-B14F-4D97-AF65-F5344CB8AC3E}">
        <p14:creationId xmlns:p14="http://schemas.microsoft.com/office/powerpoint/2010/main" val="236070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15700B-E50D-4D05-8089-75A012022D1D}"/>
              </a:ext>
            </a:extLst>
          </p:cNvPr>
          <p:cNvSpPr/>
          <p:nvPr/>
        </p:nvSpPr>
        <p:spPr>
          <a:xfrm>
            <a:off x="1300899" y="1847653"/>
            <a:ext cx="4006392" cy="4194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723026-DE57-4D81-839D-8390E741121D}"/>
              </a:ext>
            </a:extLst>
          </p:cNvPr>
          <p:cNvSpPr/>
          <p:nvPr/>
        </p:nvSpPr>
        <p:spPr>
          <a:xfrm>
            <a:off x="1300899" y="1847654"/>
            <a:ext cx="4006392" cy="62216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3CDB3-A0D3-40A8-ABE9-DEF4A41AAE6D}"/>
              </a:ext>
            </a:extLst>
          </p:cNvPr>
          <p:cNvSpPr/>
          <p:nvPr/>
        </p:nvSpPr>
        <p:spPr>
          <a:xfrm>
            <a:off x="1300899" y="2469823"/>
            <a:ext cx="4006392" cy="2545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BCDB73-E550-4FA0-A937-EB9C1B3F2824}"/>
              </a:ext>
            </a:extLst>
          </p:cNvPr>
          <p:cNvSpPr/>
          <p:nvPr/>
        </p:nvSpPr>
        <p:spPr>
          <a:xfrm>
            <a:off x="1300899" y="5458120"/>
            <a:ext cx="4006392" cy="5844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A3AF48-A01E-482F-A8F7-2E82467F2502}"/>
              </a:ext>
            </a:extLst>
          </p:cNvPr>
          <p:cNvSpPr/>
          <p:nvPr/>
        </p:nvSpPr>
        <p:spPr>
          <a:xfrm>
            <a:off x="1300899" y="2724346"/>
            <a:ext cx="4006392" cy="2733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Content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A09531-2019-4C37-AA9D-CEA494C870A9}"/>
              </a:ext>
            </a:extLst>
          </p:cNvPr>
          <p:cNvSpPr/>
          <p:nvPr/>
        </p:nvSpPr>
        <p:spPr>
          <a:xfrm>
            <a:off x="6023728" y="247453"/>
            <a:ext cx="4006392" cy="2733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 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9E7CE-ECB4-485B-AC16-6EE82DDBCA8A}"/>
              </a:ext>
            </a:extLst>
          </p:cNvPr>
          <p:cNvSpPr/>
          <p:nvPr/>
        </p:nvSpPr>
        <p:spPr>
          <a:xfrm>
            <a:off x="6096000" y="3945116"/>
            <a:ext cx="4006392" cy="2733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About 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D5431D-A37E-4D06-B085-0A2CAB351C9B}"/>
              </a:ext>
            </a:extLst>
          </p:cNvPr>
          <p:cNvSpPr/>
          <p:nvPr/>
        </p:nvSpPr>
        <p:spPr>
          <a:xfrm>
            <a:off x="8099196" y="2224725"/>
            <a:ext cx="4006392" cy="2733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Contact us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EB3A39-36E2-4775-93C2-E8F9F1FE956E}"/>
              </a:ext>
            </a:extLst>
          </p:cNvPr>
          <p:cNvSpPr txBox="1"/>
          <p:nvPr/>
        </p:nvSpPr>
        <p:spPr>
          <a:xfrm>
            <a:off x="801278" y="339365"/>
            <a:ext cx="369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http://abc.com/home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C25F7-ECE0-4A6A-8D6C-B596D816110C}"/>
              </a:ext>
            </a:extLst>
          </p:cNvPr>
          <p:cNvSpPr txBox="1"/>
          <p:nvPr/>
        </p:nvSpPr>
        <p:spPr>
          <a:xfrm>
            <a:off x="801278" y="765258"/>
            <a:ext cx="369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http://abc.com/about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E97EB-DBE7-40FC-B838-0314B2665A9A}"/>
              </a:ext>
            </a:extLst>
          </p:cNvPr>
          <p:cNvSpPr txBox="1"/>
          <p:nvPr/>
        </p:nvSpPr>
        <p:spPr>
          <a:xfrm>
            <a:off x="801278" y="1173984"/>
            <a:ext cx="369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http://abc.com/contact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FC8956-9B23-4B79-B5EF-C77334BA4E9B}"/>
              </a:ext>
            </a:extLst>
          </p:cNvPr>
          <p:cNvSpPr txBox="1"/>
          <p:nvPr/>
        </p:nvSpPr>
        <p:spPr>
          <a:xfrm>
            <a:off x="2161880" y="6136849"/>
            <a:ext cx="2334706" cy="381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239215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68A00E-CD1A-45FF-828D-9673C0D9D8D5}"/>
              </a:ext>
            </a:extLst>
          </p:cNvPr>
          <p:cNvSpPr/>
          <p:nvPr/>
        </p:nvSpPr>
        <p:spPr>
          <a:xfrm>
            <a:off x="8550112" y="1102936"/>
            <a:ext cx="3308808" cy="4477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885E05-B040-4B3D-84C3-68BE161C801C}"/>
              </a:ext>
            </a:extLst>
          </p:cNvPr>
          <p:cNvSpPr/>
          <p:nvPr/>
        </p:nvSpPr>
        <p:spPr>
          <a:xfrm>
            <a:off x="8880049" y="2630921"/>
            <a:ext cx="2799761" cy="2828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C7BE9B-D068-4DE3-BDBA-CB74FE0570E4}"/>
              </a:ext>
            </a:extLst>
          </p:cNvPr>
          <p:cNvSpPr/>
          <p:nvPr/>
        </p:nvSpPr>
        <p:spPr>
          <a:xfrm>
            <a:off x="180679" y="2592371"/>
            <a:ext cx="2812329" cy="246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5145-C5B3-4721-97B0-49518CEB5933}"/>
              </a:ext>
            </a:extLst>
          </p:cNvPr>
          <p:cNvSpPr/>
          <p:nvPr/>
        </p:nvSpPr>
        <p:spPr>
          <a:xfrm>
            <a:off x="9005741" y="4052682"/>
            <a:ext cx="2397550" cy="10377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Index.html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36268C-8309-425B-BB29-1564ED3299F9}"/>
              </a:ext>
            </a:extLst>
          </p:cNvPr>
          <p:cNvSpPr txBox="1"/>
          <p:nvPr/>
        </p:nvSpPr>
        <p:spPr>
          <a:xfrm>
            <a:off x="9814877" y="5580668"/>
            <a:ext cx="87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D4A5B3-46D0-4548-B482-9792D07E2006}"/>
              </a:ext>
            </a:extLst>
          </p:cNvPr>
          <p:cNvSpPr txBox="1"/>
          <p:nvPr/>
        </p:nvSpPr>
        <p:spPr>
          <a:xfrm>
            <a:off x="669303" y="5090474"/>
            <a:ext cx="17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 Browser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C0C3B2-4EAC-45B3-BC72-B7D8856665DC}"/>
              </a:ext>
            </a:extLst>
          </p:cNvPr>
          <p:cNvSpPr txBox="1"/>
          <p:nvPr/>
        </p:nvSpPr>
        <p:spPr>
          <a:xfrm>
            <a:off x="3579044" y="2564090"/>
            <a:ext cx="3786432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http://abc.com/home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B260CB-91B5-4D9A-8FEE-E5C6F53DA708}"/>
              </a:ext>
            </a:extLst>
          </p:cNvPr>
          <p:cNvCxnSpPr/>
          <p:nvPr/>
        </p:nvCxnSpPr>
        <p:spPr>
          <a:xfrm flipV="1">
            <a:off x="2993008" y="3063711"/>
            <a:ext cx="5557104" cy="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F259AC-1E1C-4C1A-9C8D-3CFAF4F6D842}"/>
              </a:ext>
            </a:extLst>
          </p:cNvPr>
          <p:cNvCxnSpPr/>
          <p:nvPr/>
        </p:nvCxnSpPr>
        <p:spPr>
          <a:xfrm flipH="1">
            <a:off x="2993008" y="3629320"/>
            <a:ext cx="5557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14934B7-E7BC-45B8-B4CE-991895F9E2B6}"/>
              </a:ext>
            </a:extLst>
          </p:cNvPr>
          <p:cNvSpPr/>
          <p:nvPr/>
        </p:nvSpPr>
        <p:spPr>
          <a:xfrm>
            <a:off x="8785782" y="1315038"/>
            <a:ext cx="2894028" cy="11642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.NET Web API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611AE8-3C6B-4F87-AF92-16FB796A7118}"/>
              </a:ext>
            </a:extLst>
          </p:cNvPr>
          <p:cNvCxnSpPr/>
          <p:nvPr/>
        </p:nvCxnSpPr>
        <p:spPr>
          <a:xfrm>
            <a:off x="2993008" y="4062953"/>
            <a:ext cx="5557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003C72-C243-4376-BC64-3A08068E77EC}"/>
              </a:ext>
            </a:extLst>
          </p:cNvPr>
          <p:cNvSpPr txBox="1"/>
          <p:nvPr/>
        </p:nvSpPr>
        <p:spPr>
          <a:xfrm>
            <a:off x="3760509" y="4062953"/>
            <a:ext cx="3786432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XHR (product data) –&gt; Web API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D6C700-5133-489C-A113-156B08EFC34D}"/>
              </a:ext>
            </a:extLst>
          </p:cNvPr>
          <p:cNvSpPr txBox="1"/>
          <p:nvPr/>
        </p:nvSpPr>
        <p:spPr>
          <a:xfrm>
            <a:off x="546755" y="568760"/>
            <a:ext cx="247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/>
              <a:t>Components (View)</a:t>
            </a:r>
          </a:p>
          <a:p>
            <a:pPr marL="342900" indent="-342900">
              <a:buAutoNum type="arabicParenR"/>
            </a:pPr>
            <a:r>
              <a:rPr lang="en-IN" dirty="0"/>
              <a:t>Services</a:t>
            </a:r>
          </a:p>
          <a:p>
            <a:pPr marL="342900" indent="-342900">
              <a:buAutoNum type="arabicParenR"/>
            </a:pPr>
            <a:r>
              <a:rPr lang="en-IN" dirty="0"/>
              <a:t>Directives</a:t>
            </a:r>
          </a:p>
          <a:p>
            <a:pPr marL="342900" indent="-342900">
              <a:buAutoNum type="arabicParenR"/>
            </a:pPr>
            <a:r>
              <a:rPr lang="en-IN" dirty="0"/>
              <a:t>Pipes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D50046-73B1-4EC4-A716-CDD5195C1C5B}"/>
              </a:ext>
            </a:extLst>
          </p:cNvPr>
          <p:cNvSpPr/>
          <p:nvPr/>
        </p:nvSpPr>
        <p:spPr>
          <a:xfrm>
            <a:off x="9298757" y="3172904"/>
            <a:ext cx="1811517" cy="33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 Module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BDFD24-CE8C-4AFC-AA55-62A9C5395786}"/>
              </a:ext>
            </a:extLst>
          </p:cNvPr>
          <p:cNvSpPr/>
          <p:nvPr/>
        </p:nvSpPr>
        <p:spPr>
          <a:xfrm>
            <a:off x="9298756" y="2733015"/>
            <a:ext cx="1811517" cy="33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 Module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8DC0CD-42FF-460C-9D24-F1E1C47ED4B7}"/>
              </a:ext>
            </a:extLst>
          </p:cNvPr>
          <p:cNvSpPr/>
          <p:nvPr/>
        </p:nvSpPr>
        <p:spPr>
          <a:xfrm>
            <a:off x="9298756" y="3629320"/>
            <a:ext cx="1811517" cy="33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 Module</a:t>
            </a:r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E98A69C7-D5AB-4B8F-B38E-9CD3A46B2018}"/>
              </a:ext>
            </a:extLst>
          </p:cNvPr>
          <p:cNvSpPr/>
          <p:nvPr/>
        </p:nvSpPr>
        <p:spPr>
          <a:xfrm>
            <a:off x="11038788" y="132817"/>
            <a:ext cx="725864" cy="600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FCE50CE-BE0E-4A72-A78B-CAC2AFB107CD}"/>
              </a:ext>
            </a:extLst>
          </p:cNvPr>
          <p:cNvCxnSpPr>
            <a:cxnSpLocks/>
          </p:cNvCxnSpPr>
          <p:nvPr/>
        </p:nvCxnSpPr>
        <p:spPr>
          <a:xfrm flipV="1">
            <a:off x="11406433" y="715589"/>
            <a:ext cx="0" cy="7958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5522FF-DAC3-47EF-9D49-B0F6B0A63F4E}"/>
              </a:ext>
            </a:extLst>
          </p:cNvPr>
          <p:cNvCxnSpPr>
            <a:cxnSpLocks/>
          </p:cNvCxnSpPr>
          <p:nvPr/>
        </p:nvCxnSpPr>
        <p:spPr>
          <a:xfrm flipV="1">
            <a:off x="11397006" y="2112448"/>
            <a:ext cx="0" cy="908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45D5F69-6FD1-435F-B0EF-C3326B34DD0D}"/>
              </a:ext>
            </a:extLst>
          </p:cNvPr>
          <p:cNvSpPr/>
          <p:nvPr/>
        </p:nvSpPr>
        <p:spPr>
          <a:xfrm>
            <a:off x="319726" y="2929322"/>
            <a:ext cx="2397550" cy="19443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Index.html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CF0C30-5D85-4757-8956-423627C7D736}"/>
              </a:ext>
            </a:extLst>
          </p:cNvPr>
          <p:cNvSpPr/>
          <p:nvPr/>
        </p:nvSpPr>
        <p:spPr>
          <a:xfrm>
            <a:off x="679905" y="3110845"/>
            <a:ext cx="1811517" cy="33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 View</a:t>
            </a:r>
          </a:p>
        </p:txBody>
      </p:sp>
    </p:spTree>
    <p:extLst>
      <p:ext uri="{BB962C8B-B14F-4D97-AF65-F5344CB8AC3E}">
        <p14:creationId xmlns:p14="http://schemas.microsoft.com/office/powerpoint/2010/main" val="332212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AF00E0EB-2DAA-4553-91C6-01A2157E1DDC}"/>
              </a:ext>
            </a:extLst>
          </p:cNvPr>
          <p:cNvSpPr/>
          <p:nvPr/>
        </p:nvSpPr>
        <p:spPr>
          <a:xfrm>
            <a:off x="3249890" y="4048804"/>
            <a:ext cx="7958576" cy="2446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D71F58-E2A5-4516-8964-606DB50B14FF}"/>
              </a:ext>
            </a:extLst>
          </p:cNvPr>
          <p:cNvSpPr/>
          <p:nvPr/>
        </p:nvSpPr>
        <p:spPr>
          <a:xfrm>
            <a:off x="4826523" y="1065227"/>
            <a:ext cx="2978870" cy="669303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Index.html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FF14CA-BF74-4B18-BB23-1C3EE23B9336}"/>
              </a:ext>
            </a:extLst>
          </p:cNvPr>
          <p:cNvSpPr/>
          <p:nvPr/>
        </p:nvSpPr>
        <p:spPr>
          <a:xfrm>
            <a:off x="4826523" y="2969439"/>
            <a:ext cx="2978870" cy="6693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AppComponent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431909-E3AD-47D9-A2E1-E77DC905B7E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315958" y="1734530"/>
            <a:ext cx="0" cy="12349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6E375D-AE4C-4ECD-970C-A8E203866AF2}"/>
              </a:ext>
            </a:extLst>
          </p:cNvPr>
          <p:cNvSpPr txBox="1"/>
          <p:nvPr/>
        </p:nvSpPr>
        <p:spPr>
          <a:xfrm>
            <a:off x="6410226" y="1897141"/>
            <a:ext cx="151771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&lt;app-root&gt;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D456A-8A6E-4EF7-B345-F844877C9C4A}"/>
              </a:ext>
            </a:extLst>
          </p:cNvPr>
          <p:cNvSpPr txBox="1"/>
          <p:nvPr/>
        </p:nvSpPr>
        <p:spPr>
          <a:xfrm>
            <a:off x="1065228" y="1215212"/>
            <a:ext cx="155542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/>
              <a:t>Angular.json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03BE89-2713-4ED4-8186-0E3043A2FBB1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2620651" y="1399878"/>
            <a:ext cx="220587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31D3031-B919-434B-8D4C-2F16B5000E38}"/>
              </a:ext>
            </a:extLst>
          </p:cNvPr>
          <p:cNvSpPr/>
          <p:nvPr/>
        </p:nvSpPr>
        <p:spPr>
          <a:xfrm>
            <a:off x="978030" y="2160307"/>
            <a:ext cx="1729818" cy="528018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Main.ts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69DEB4-E7EF-46F6-AD2B-F94931C2640B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flipH="1">
            <a:off x="1842939" y="1584544"/>
            <a:ext cx="1" cy="5757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B1EF0-FD6F-4D05-B80B-E037F5E9C73F}"/>
              </a:ext>
            </a:extLst>
          </p:cNvPr>
          <p:cNvSpPr/>
          <p:nvPr/>
        </p:nvSpPr>
        <p:spPr>
          <a:xfrm>
            <a:off x="961534" y="3063710"/>
            <a:ext cx="1762812" cy="480763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AppModule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BEE136-6F9E-44FC-BB09-5E275C5BE3FC}"/>
              </a:ext>
            </a:extLst>
          </p:cNvPr>
          <p:cNvCxnSpPr>
            <a:stCxn id="5" idx="1"/>
            <a:endCxn id="17" idx="3"/>
          </p:cNvCxnSpPr>
          <p:nvPr/>
        </p:nvCxnSpPr>
        <p:spPr>
          <a:xfrm flipH="1">
            <a:off x="2724346" y="3304091"/>
            <a:ext cx="210217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0B0763-50BA-4B3C-A8D0-A840C22AB698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1842939" y="2688325"/>
            <a:ext cx="1" cy="3753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50E18B2-6F14-4BA1-AFC5-36156ABD6F51}"/>
              </a:ext>
            </a:extLst>
          </p:cNvPr>
          <p:cNvSpPr txBox="1"/>
          <p:nvPr/>
        </p:nvSpPr>
        <p:spPr>
          <a:xfrm>
            <a:off x="3249890" y="2969439"/>
            <a:ext cx="165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registers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7DED9C-F560-4719-A86C-2922B985E054}"/>
              </a:ext>
            </a:extLst>
          </p:cNvPr>
          <p:cNvSpPr txBox="1"/>
          <p:nvPr/>
        </p:nvSpPr>
        <p:spPr>
          <a:xfrm>
            <a:off x="6410226" y="23519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loads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927DF-2EA2-4CAF-8579-DF66495D9B5A}"/>
              </a:ext>
            </a:extLst>
          </p:cNvPr>
          <p:cNvSpPr/>
          <p:nvPr/>
        </p:nvSpPr>
        <p:spPr>
          <a:xfrm>
            <a:off x="3412503" y="4421169"/>
            <a:ext cx="1753385" cy="48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B15B58-432D-4023-9732-25271D9D2273}"/>
              </a:ext>
            </a:extLst>
          </p:cNvPr>
          <p:cNvSpPr/>
          <p:nvPr/>
        </p:nvSpPr>
        <p:spPr>
          <a:xfrm>
            <a:off x="5439265" y="4458866"/>
            <a:ext cx="1753385" cy="48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About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3082A9-036F-4087-B66C-97A1CC71921C}"/>
              </a:ext>
            </a:extLst>
          </p:cNvPr>
          <p:cNvSpPr/>
          <p:nvPr/>
        </p:nvSpPr>
        <p:spPr>
          <a:xfrm>
            <a:off x="7466027" y="4458866"/>
            <a:ext cx="1753385" cy="48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EA425E-8625-4A0F-BC6D-D4A07FFD35B7}"/>
              </a:ext>
            </a:extLst>
          </p:cNvPr>
          <p:cNvCxnSpPr>
            <a:stCxn id="5" idx="2"/>
            <a:endCxn id="35" idx="0"/>
          </p:cNvCxnSpPr>
          <p:nvPr/>
        </p:nvCxnSpPr>
        <p:spPr>
          <a:xfrm flipH="1">
            <a:off x="4289196" y="3638742"/>
            <a:ext cx="2026762" cy="782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47B9B0-3A78-407E-B475-4CCFCD28026B}"/>
              </a:ext>
            </a:extLst>
          </p:cNvPr>
          <p:cNvCxnSpPr>
            <a:stCxn id="5" idx="2"/>
            <a:endCxn id="36" idx="0"/>
          </p:cNvCxnSpPr>
          <p:nvPr/>
        </p:nvCxnSpPr>
        <p:spPr>
          <a:xfrm>
            <a:off x="6315958" y="3638742"/>
            <a:ext cx="0" cy="82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E8E11D1-EB89-4F46-9C73-CCECC7DFC5FD}"/>
              </a:ext>
            </a:extLst>
          </p:cNvPr>
          <p:cNvCxnSpPr>
            <a:stCxn id="5" idx="2"/>
            <a:endCxn id="38" idx="0"/>
          </p:cNvCxnSpPr>
          <p:nvPr/>
        </p:nvCxnSpPr>
        <p:spPr>
          <a:xfrm>
            <a:off x="6315958" y="3638742"/>
            <a:ext cx="2026762" cy="82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39514E0-D958-44DC-A2FB-91FE9C4165A3}"/>
              </a:ext>
            </a:extLst>
          </p:cNvPr>
          <p:cNvSpPr/>
          <p:nvPr/>
        </p:nvSpPr>
        <p:spPr>
          <a:xfrm>
            <a:off x="6770015" y="5623087"/>
            <a:ext cx="1753385" cy="48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ProductTable</a:t>
            </a:r>
            <a:endParaRPr lang="en-IN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917F11-06F3-4115-A29B-58664996FC0F}"/>
              </a:ext>
            </a:extLst>
          </p:cNvPr>
          <p:cNvCxnSpPr>
            <a:stCxn id="38" idx="2"/>
            <a:endCxn id="47" idx="0"/>
          </p:cNvCxnSpPr>
          <p:nvPr/>
        </p:nvCxnSpPr>
        <p:spPr>
          <a:xfrm flipH="1">
            <a:off x="7646708" y="4946028"/>
            <a:ext cx="696012" cy="67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8CD0F3C-CD53-4D40-9C97-842706B49079}"/>
              </a:ext>
            </a:extLst>
          </p:cNvPr>
          <p:cNvSpPr/>
          <p:nvPr/>
        </p:nvSpPr>
        <p:spPr>
          <a:xfrm>
            <a:off x="8864337" y="5623087"/>
            <a:ext cx="1753385" cy="48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ProductSearch</a:t>
            </a:r>
            <a:endParaRPr lang="en-IN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1F5075-8971-4B27-9F29-2A55754E80CA}"/>
              </a:ext>
            </a:extLst>
          </p:cNvPr>
          <p:cNvCxnSpPr>
            <a:stCxn id="38" idx="2"/>
            <a:endCxn id="50" idx="0"/>
          </p:cNvCxnSpPr>
          <p:nvPr/>
        </p:nvCxnSpPr>
        <p:spPr>
          <a:xfrm>
            <a:off x="8342720" y="4946028"/>
            <a:ext cx="1398310" cy="67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DE25385-D49D-4BF4-BE40-2C1480846259}"/>
              </a:ext>
            </a:extLst>
          </p:cNvPr>
          <p:cNvCxnSpPr>
            <a:stCxn id="53" idx="1"/>
            <a:endCxn id="17" idx="2"/>
          </p:cNvCxnSpPr>
          <p:nvPr/>
        </p:nvCxnSpPr>
        <p:spPr>
          <a:xfrm flipH="1" flipV="1">
            <a:off x="1842940" y="3544473"/>
            <a:ext cx="1406950" cy="172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F4A90BD-E799-46FC-BCAB-40CC50247B24}"/>
              </a:ext>
            </a:extLst>
          </p:cNvPr>
          <p:cNvSpPr txBox="1"/>
          <p:nvPr/>
        </p:nvSpPr>
        <p:spPr>
          <a:xfrm rot="3024715">
            <a:off x="1569565" y="4342914"/>
            <a:ext cx="165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registers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357950F-415D-4828-8DA1-FAB3BB447D2A}"/>
              </a:ext>
            </a:extLst>
          </p:cNvPr>
          <p:cNvSpPr/>
          <p:nvPr/>
        </p:nvSpPr>
        <p:spPr>
          <a:xfrm>
            <a:off x="8229596" y="2969439"/>
            <a:ext cx="2978870" cy="6693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App.component.html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D0D1175-A2A0-454C-9F8B-9446B8EFB934}"/>
              </a:ext>
            </a:extLst>
          </p:cNvPr>
          <p:cNvCxnSpPr>
            <a:stCxn id="62" idx="1"/>
            <a:endCxn id="5" idx="3"/>
          </p:cNvCxnSpPr>
          <p:nvPr/>
        </p:nvCxnSpPr>
        <p:spPr>
          <a:xfrm flipH="1">
            <a:off x="7805393" y="3304091"/>
            <a:ext cx="424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51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F58C4C-7362-48C2-B3E4-3CED839649A5}"/>
              </a:ext>
            </a:extLst>
          </p:cNvPr>
          <p:cNvSpPr/>
          <p:nvPr/>
        </p:nvSpPr>
        <p:spPr>
          <a:xfrm>
            <a:off x="3770722" y="150829"/>
            <a:ext cx="4110086" cy="2582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305AE-D8F3-4AF3-A149-34FDAF58C939}"/>
              </a:ext>
            </a:extLst>
          </p:cNvPr>
          <p:cNvSpPr txBox="1"/>
          <p:nvPr/>
        </p:nvSpPr>
        <p:spPr>
          <a:xfrm>
            <a:off x="4656841" y="235670"/>
            <a:ext cx="223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DataManagerService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598C4B-B3A6-44E8-91FF-78883AF8F236}"/>
              </a:ext>
            </a:extLst>
          </p:cNvPr>
          <p:cNvSpPr/>
          <p:nvPr/>
        </p:nvSpPr>
        <p:spPr>
          <a:xfrm>
            <a:off x="4279769" y="782425"/>
            <a:ext cx="3233394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Persons: Persons[]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66778E-4943-4292-9D27-9146EF8A1B1C}"/>
              </a:ext>
            </a:extLst>
          </p:cNvPr>
          <p:cNvSpPr/>
          <p:nvPr/>
        </p:nvSpPr>
        <p:spPr>
          <a:xfrm>
            <a:off x="4279769" y="1263192"/>
            <a:ext cx="323339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getPersons</a:t>
            </a:r>
            <a:r>
              <a:rPr lang="en-IN" dirty="0"/>
              <a:t>():Person[]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8D36F4-CD9D-40FE-859C-B71EA7106A5B}"/>
              </a:ext>
            </a:extLst>
          </p:cNvPr>
          <p:cNvSpPr/>
          <p:nvPr/>
        </p:nvSpPr>
        <p:spPr>
          <a:xfrm>
            <a:off x="848412" y="4590854"/>
            <a:ext cx="3638747" cy="2116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6B31D-806D-4A13-BAA0-3D2790FB436D}"/>
              </a:ext>
            </a:extLst>
          </p:cNvPr>
          <p:cNvSpPr txBox="1"/>
          <p:nvPr/>
        </p:nvSpPr>
        <p:spPr>
          <a:xfrm>
            <a:off x="1820944" y="4590854"/>
            <a:ext cx="176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ListComponent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A862F0-C062-4135-A33D-32133E4FF42F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2701565" y="2733773"/>
            <a:ext cx="3124200" cy="185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9BCC2-153F-480D-AFE4-FCF76818CBD6}"/>
              </a:ext>
            </a:extLst>
          </p:cNvPr>
          <p:cNvSpPr/>
          <p:nvPr/>
        </p:nvSpPr>
        <p:spPr>
          <a:xfrm>
            <a:off x="1084867" y="5069090"/>
            <a:ext cx="323339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persons= </a:t>
            </a:r>
            <a:r>
              <a:rPr lang="en-IN" dirty="0" err="1"/>
              <a:t>dm.getPersons</a:t>
            </a:r>
            <a:r>
              <a:rPr lang="en-IN" dirty="0"/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C3AFD1-48FF-4D56-8532-793DE273AB4F}"/>
              </a:ext>
            </a:extLst>
          </p:cNvPr>
          <p:cNvSpPr/>
          <p:nvPr/>
        </p:nvSpPr>
        <p:spPr>
          <a:xfrm>
            <a:off x="1084867" y="5692103"/>
            <a:ext cx="3194902" cy="8312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&lt;html&gt;</a:t>
            </a:r>
          </a:p>
          <a:p>
            <a:pPr algn="ctr"/>
            <a:r>
              <a:rPr lang="en-IN" dirty="0"/>
              <a:t>{{persons}}</a:t>
            </a:r>
          </a:p>
          <a:p>
            <a:pPr algn="ctr"/>
            <a:r>
              <a:rPr lang="en-IN" dirty="0"/>
              <a:t>&lt;/html&gt;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788D72-BD44-40DF-9D21-A3A9C89FD1E8}"/>
              </a:ext>
            </a:extLst>
          </p:cNvPr>
          <p:cNvSpPr/>
          <p:nvPr/>
        </p:nvSpPr>
        <p:spPr>
          <a:xfrm>
            <a:off x="8540684" y="3195687"/>
            <a:ext cx="2997723" cy="34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8F9AAB-B935-4FD9-A38D-4277460C2B28}"/>
              </a:ext>
            </a:extLst>
          </p:cNvPr>
          <p:cNvSpPr txBox="1"/>
          <p:nvPr/>
        </p:nvSpPr>
        <p:spPr>
          <a:xfrm>
            <a:off x="9519505" y="32929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B674D2-4BF2-4A9F-97F8-6EC19BE1C64D}"/>
              </a:ext>
            </a:extLst>
          </p:cNvPr>
          <p:cNvSpPr/>
          <p:nvPr/>
        </p:nvSpPr>
        <p:spPr>
          <a:xfrm>
            <a:off x="4949072" y="3429000"/>
            <a:ext cx="2548381" cy="319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96DE17-64C9-48B0-853F-63E8F22454C0}"/>
              </a:ext>
            </a:extLst>
          </p:cNvPr>
          <p:cNvSpPr txBox="1"/>
          <p:nvPr/>
        </p:nvSpPr>
        <p:spPr>
          <a:xfrm>
            <a:off x="5638017" y="33992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ProductList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3D24B1-4FF0-4D45-935B-A2A9CA25F66A}"/>
              </a:ext>
            </a:extLst>
          </p:cNvPr>
          <p:cNvSpPr/>
          <p:nvPr/>
        </p:nvSpPr>
        <p:spPr>
          <a:xfrm>
            <a:off x="5072406" y="4620646"/>
            <a:ext cx="2301711" cy="19027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Contact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7216FF9-9346-4AA5-A95C-AB9F1FC2AB2C}"/>
              </a:ext>
            </a:extLst>
          </p:cNvPr>
          <p:cNvSpPr/>
          <p:nvPr/>
        </p:nvSpPr>
        <p:spPr>
          <a:xfrm>
            <a:off x="8718224" y="3876734"/>
            <a:ext cx="2664642" cy="156168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About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DF6C27-4353-481B-AD11-B1A3725F3EE4}"/>
              </a:ext>
            </a:extLst>
          </p:cNvPr>
          <p:cNvSpPr/>
          <p:nvPr/>
        </p:nvSpPr>
        <p:spPr>
          <a:xfrm>
            <a:off x="8864340" y="4752801"/>
            <a:ext cx="2428187" cy="63257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64491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883C91-16AB-4BA9-8A33-A14B46EC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MongoDB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2D364-B52F-46AD-85BE-A339CB212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2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BF2CE8-20CE-4188-9292-991842176235}"/>
              </a:ext>
            </a:extLst>
          </p:cNvPr>
          <p:cNvSpPr/>
          <p:nvPr/>
        </p:nvSpPr>
        <p:spPr>
          <a:xfrm>
            <a:off x="1376313" y="641023"/>
            <a:ext cx="9690755" cy="51470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862EA-BFF3-432A-AFBC-1E7D64119995}"/>
              </a:ext>
            </a:extLst>
          </p:cNvPr>
          <p:cNvSpPr txBox="1"/>
          <p:nvPr/>
        </p:nvSpPr>
        <p:spPr>
          <a:xfrm>
            <a:off x="5481686" y="5847645"/>
            <a:ext cx="20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MongoDB Server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58A3F023-92D9-40FC-8892-EE1026E61CB0}"/>
              </a:ext>
            </a:extLst>
          </p:cNvPr>
          <p:cNvSpPr/>
          <p:nvPr/>
        </p:nvSpPr>
        <p:spPr>
          <a:xfrm>
            <a:off x="1979629" y="848415"/>
            <a:ext cx="3648173" cy="45154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5BA89AA1-B000-44A4-96C8-CC1F3DB11DFA}"/>
              </a:ext>
            </a:extLst>
          </p:cNvPr>
          <p:cNvSpPr/>
          <p:nvPr/>
        </p:nvSpPr>
        <p:spPr>
          <a:xfrm>
            <a:off x="6523348" y="1272619"/>
            <a:ext cx="3648173" cy="38272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9651E7-11DF-4FAD-8A9E-F50E83E67A82}"/>
              </a:ext>
            </a:extLst>
          </p:cNvPr>
          <p:cNvSpPr txBox="1"/>
          <p:nvPr/>
        </p:nvSpPr>
        <p:spPr>
          <a:xfrm>
            <a:off x="3026005" y="1085773"/>
            <a:ext cx="181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Eshop</a:t>
            </a:r>
            <a:r>
              <a:rPr lang="en-IN" dirty="0"/>
              <a:t> 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017F4B-524A-45DA-8CA7-BE4A1C4D10E1}"/>
              </a:ext>
            </a:extLst>
          </p:cNvPr>
          <p:cNvSpPr txBox="1"/>
          <p:nvPr/>
        </p:nvSpPr>
        <p:spPr>
          <a:xfrm>
            <a:off x="7740977" y="1498862"/>
            <a:ext cx="181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Contoso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CC26CF1-6DAD-4B62-B95D-6837C547F435}"/>
              </a:ext>
            </a:extLst>
          </p:cNvPr>
          <p:cNvSpPr/>
          <p:nvPr/>
        </p:nvSpPr>
        <p:spPr>
          <a:xfrm>
            <a:off x="2366128" y="2017339"/>
            <a:ext cx="2837468" cy="206447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Punched Tape 10">
            <a:extLst>
              <a:ext uri="{FF2B5EF4-FFF2-40B4-BE49-F238E27FC236}">
                <a16:creationId xmlns:a16="http://schemas.microsoft.com/office/drawing/2014/main" id="{E20B0CF9-7DC2-4B48-87B0-FF8830B87745}"/>
              </a:ext>
            </a:extLst>
          </p:cNvPr>
          <p:cNvSpPr/>
          <p:nvPr/>
        </p:nvSpPr>
        <p:spPr>
          <a:xfrm>
            <a:off x="2479247" y="2542040"/>
            <a:ext cx="1725105" cy="1046375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Punched Tape 11">
            <a:extLst>
              <a:ext uri="{FF2B5EF4-FFF2-40B4-BE49-F238E27FC236}">
                <a16:creationId xmlns:a16="http://schemas.microsoft.com/office/drawing/2014/main" id="{C1B2921D-A412-481B-8CF9-791CEC8591B8}"/>
              </a:ext>
            </a:extLst>
          </p:cNvPr>
          <p:cNvSpPr/>
          <p:nvPr/>
        </p:nvSpPr>
        <p:spPr>
          <a:xfrm>
            <a:off x="2714917" y="2758944"/>
            <a:ext cx="1725105" cy="1046375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Punched Tape 12">
            <a:extLst>
              <a:ext uri="{FF2B5EF4-FFF2-40B4-BE49-F238E27FC236}">
                <a16:creationId xmlns:a16="http://schemas.microsoft.com/office/drawing/2014/main" id="{76F99D82-4BDC-4C6A-8B4D-4B6C1E02E92A}"/>
              </a:ext>
            </a:extLst>
          </p:cNvPr>
          <p:cNvSpPr/>
          <p:nvPr/>
        </p:nvSpPr>
        <p:spPr>
          <a:xfrm>
            <a:off x="2903454" y="2975848"/>
            <a:ext cx="1725105" cy="1046375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Product X- Document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6F71C1-1BDC-4552-8DA8-FF6A6E659276}"/>
              </a:ext>
            </a:extLst>
          </p:cNvPr>
          <p:cNvSpPr txBox="1"/>
          <p:nvPr/>
        </p:nvSpPr>
        <p:spPr>
          <a:xfrm>
            <a:off x="2851609" y="2106052"/>
            <a:ext cx="207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Products Collection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506B9AB9-F0CB-4FD2-A003-7A304F2014AE}"/>
              </a:ext>
            </a:extLst>
          </p:cNvPr>
          <p:cNvSpPr/>
          <p:nvPr/>
        </p:nvSpPr>
        <p:spPr>
          <a:xfrm>
            <a:off x="6924773" y="2451812"/>
            <a:ext cx="2837468" cy="206447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Punched Tape 15">
            <a:extLst>
              <a:ext uri="{FF2B5EF4-FFF2-40B4-BE49-F238E27FC236}">
                <a16:creationId xmlns:a16="http://schemas.microsoft.com/office/drawing/2014/main" id="{BA42044C-944A-46FF-A1FE-C4F83682394A}"/>
              </a:ext>
            </a:extLst>
          </p:cNvPr>
          <p:cNvSpPr/>
          <p:nvPr/>
        </p:nvSpPr>
        <p:spPr>
          <a:xfrm>
            <a:off x="7160443" y="2976513"/>
            <a:ext cx="1725105" cy="1046375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Punched Tape 16">
            <a:extLst>
              <a:ext uri="{FF2B5EF4-FFF2-40B4-BE49-F238E27FC236}">
                <a16:creationId xmlns:a16="http://schemas.microsoft.com/office/drawing/2014/main" id="{AEA6B31D-DB51-4935-839C-E0F35946B275}"/>
              </a:ext>
            </a:extLst>
          </p:cNvPr>
          <p:cNvSpPr/>
          <p:nvPr/>
        </p:nvSpPr>
        <p:spPr>
          <a:xfrm>
            <a:off x="7396113" y="3193417"/>
            <a:ext cx="1725105" cy="1046375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Punched Tape 17">
            <a:extLst>
              <a:ext uri="{FF2B5EF4-FFF2-40B4-BE49-F238E27FC236}">
                <a16:creationId xmlns:a16="http://schemas.microsoft.com/office/drawing/2014/main" id="{2AA7AEF1-3D44-4304-827E-73CEA7091A62}"/>
              </a:ext>
            </a:extLst>
          </p:cNvPr>
          <p:cNvSpPr/>
          <p:nvPr/>
        </p:nvSpPr>
        <p:spPr>
          <a:xfrm>
            <a:off x="7584650" y="3410321"/>
            <a:ext cx="1725105" cy="1046375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Document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2A9DAF-44A0-4592-9E72-6A50B4832AED}"/>
              </a:ext>
            </a:extLst>
          </p:cNvPr>
          <p:cNvSpPr txBox="1"/>
          <p:nvPr/>
        </p:nvSpPr>
        <p:spPr>
          <a:xfrm>
            <a:off x="7584650" y="2511747"/>
            <a:ext cx="165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Collection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90261EB8-2C9A-47D1-AEE3-322D83D0A916}"/>
              </a:ext>
            </a:extLst>
          </p:cNvPr>
          <p:cNvSpPr/>
          <p:nvPr/>
        </p:nvSpPr>
        <p:spPr>
          <a:xfrm>
            <a:off x="2366128" y="4266970"/>
            <a:ext cx="2837468" cy="754145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User Collection</a:t>
            </a:r>
          </a:p>
        </p:txBody>
      </p:sp>
    </p:spTree>
    <p:extLst>
      <p:ext uri="{BB962C8B-B14F-4D97-AF65-F5344CB8AC3E}">
        <p14:creationId xmlns:p14="http://schemas.microsoft.com/office/powerpoint/2010/main" val="126373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869782-751A-48B1-9F74-FF2A76D6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.NET Core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3DEFE-7B0E-44B0-B0FD-A2651AEA9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6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326</Words>
  <Application>Microsoft Office PowerPoint</Application>
  <PresentationFormat>Widescreen</PresentationFormat>
  <Paragraphs>152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MongoDB</vt:lpstr>
      <vt:lpstr>PowerPoint Presentation</vt:lpstr>
      <vt:lpstr>.NET Core</vt:lpstr>
      <vt:lpstr>PowerPoint Presentation</vt:lpstr>
      <vt:lpstr>PowerPoint Presentation</vt:lpstr>
      <vt:lpstr>PowerPoint Presentation</vt:lpstr>
      <vt:lpstr>PowerPoint Presentation</vt:lpstr>
      <vt:lpstr>Microservices </vt:lpstr>
      <vt:lpstr>What is Monolithic applications?</vt:lpstr>
      <vt:lpstr>Service Oriented Architecture</vt:lpstr>
      <vt:lpstr>Microservices Architecture</vt:lpstr>
      <vt:lpstr>Base classes for MVC and Web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Sathyadas</dc:creator>
  <cp:lastModifiedBy>Sonu Sathyadas</cp:lastModifiedBy>
  <cp:revision>34</cp:revision>
  <dcterms:created xsi:type="dcterms:W3CDTF">2019-07-02T05:39:45Z</dcterms:created>
  <dcterms:modified xsi:type="dcterms:W3CDTF">2019-07-15T11:28:05Z</dcterms:modified>
</cp:coreProperties>
</file>