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AD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IIITD_pptslide_jpeg-03.jpg"/>
          <p:cNvSpPr/>
          <p:nvPr/>
        </p:nvSpPr>
        <p:spPr>
          <a:xfrm flipH="false" flipV="false" rot="0">
            <a:off x="14573250" y="7124700"/>
            <a:ext cx="3714750" cy="3162300"/>
          </a:xfrm>
          <a:custGeom>
            <a:avLst/>
            <a:gdLst/>
            <a:ahLst/>
            <a:cxnLst/>
            <a:rect r="r" b="b" t="t" l="l"/>
            <a:pathLst>
              <a:path h="3162300" w="3714750">
                <a:moveTo>
                  <a:pt x="0" y="0"/>
                </a:moveTo>
                <a:lnTo>
                  <a:pt x="3714750" y="0"/>
                </a:lnTo>
                <a:lnTo>
                  <a:pt x="3714750" y="3162300"/>
                </a:lnTo>
                <a:lnTo>
                  <a:pt x="0" y="3162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9235" t="-225338" r="0" b="-17"/>
            </a:stretch>
          </a:blipFill>
        </p:spPr>
      </p:sp>
      <p:sp>
        <p:nvSpPr>
          <p:cNvPr name="AutoShape 3" id="3"/>
          <p:cNvSpPr/>
          <p:nvPr/>
        </p:nvSpPr>
        <p:spPr>
          <a:xfrm rot="3156">
            <a:off x="1364453" y="4634442"/>
            <a:ext cx="15559094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1600" y="6802176"/>
            <a:ext cx="4521246" cy="2488289"/>
          </a:xfrm>
          <a:custGeom>
            <a:avLst/>
            <a:gdLst/>
            <a:ahLst/>
            <a:cxnLst/>
            <a:rect r="r" b="b" t="t" l="l"/>
            <a:pathLst>
              <a:path h="2488289" w="4521246">
                <a:moveTo>
                  <a:pt x="0" y="0"/>
                </a:moveTo>
                <a:lnTo>
                  <a:pt x="4521246" y="0"/>
                </a:lnTo>
                <a:lnTo>
                  <a:pt x="4521246" y="2488288"/>
                </a:lnTo>
                <a:lnTo>
                  <a:pt x="0" y="2488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1171614"/>
            <a:ext cx="17561197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Ment</a:t>
            </a: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 Health Meme Classification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8354" y="7058025"/>
            <a:ext cx="4548039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MT23006  Aaditya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MT23111 Anand    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MT23141 Shashank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276158"/>
            <a:ext cx="18288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ontext: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Memes are increasingly being used to express personal struggles,        especially mental health concerns like anxiety and depression.                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684" y="3694748"/>
            <a:ext cx="17809369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Example: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Memes such as "When y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ou’re too anxious to text back" or "            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feeling of impending doom before an exam" reflect anxiety and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other symptoms.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591" y="5818188"/>
            <a:ext cx="1762555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Need: 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 is a need f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 a model that can classify such meme              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automatically to detect mental health symptoms, which can be valuable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researchers  and  mental health practitioners.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066" y="7941628"/>
            <a:ext cx="17048234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Impact: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This classification 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ould help in identifying mental health issues early and providing appropriate support.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3948" y="617434"/>
            <a:ext cx="35340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0547" y="616929"/>
            <a:ext cx="428982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elated Work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781" y="2550426"/>
            <a:ext cx="1635323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Mental Health Meme Classification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Some recent w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orks have attempted to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classify mental health memes but struggle with complex figurative language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humor, and multimodal understanding.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781" y="5076825"/>
            <a:ext cx="1724873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Challenges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Existing models like BERT and DeBERTa are limited by their ability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interpret figurative language, sarcasm, and visual-textual interactions.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6861038"/>
            <a:ext cx="1641506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Gap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While multim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odal approaches like LLaVA and GPT-4o show promise, there’s a need for better models that can understand the nuanced expressions of mental health issues in memes.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0547" y="677096"/>
            <a:ext cx="430797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9079" y="2754720"/>
            <a:ext cx="17728921" cy="7181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Multim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odal Model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Combining text (OCR-extracted text) and images (meme         visuals) to classify mental health symptoms.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Figurative Reasoning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Using commonsense reasoning to interpret figurative language language and humor.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Knowledge Fusion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Integrating external knowledge through a Retrieval       -                       Augmented Generation (RAG) method to improve understanding.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Classification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Using transformers like GPT-4o and BART for final symptom classification based on multimodal inputs.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015" y="677096"/>
            <a:ext cx="36753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echniques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263" y="3603806"/>
            <a:ext cx="1784073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OCR Extraction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Extracting text from meme images                                           .</a:t>
            </a:r>
          </a:p>
          <a:p>
            <a:pPr algn="ctr">
              <a:lnSpc>
                <a:spcPts val="4759"/>
              </a:lnSpc>
            </a:pP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Commonsense Reasoning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Using GPT-4o f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 generating figurative and      . commonsense reasoning about memes                                                                 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Combining relevant meme examples retrieved from a database to 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enhance understanding before classification.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2332770"/>
            <a:ext cx="18288000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69" indent="-367035" lvl="1">
              <a:lnSpc>
                <a:spcPts val="4760"/>
              </a:lnSpc>
              <a:buFont typeface="Arial"/>
              <a:buChar char="•"/>
            </a:pP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Fusi</a:t>
            </a:r>
            <a:r>
              <a:rPr lang="en-US" b="true" sz="3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of Visual and Textual Features</a:t>
            </a:r>
            <a:r>
              <a:rPr lang="en-US" sz="3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Combined CLIP (image features) with different textual models (BERT, Sentence Transformers, and RoBERTa) to classify anxiety-related symptoms from memes.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680902"/>
            <a:ext cx="1828800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CLIP + Mental BERT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ombined CLIP's visual features with BERT's text embeddings.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CLIP + Sentence Transformers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Used sentence transformers (paraphrase-MiniLM) to process meme text.</a:t>
            </a: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CLIP + RoBERTa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Integrated RoBERTa for better text understanding alongside CLIP for visual cues.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81597" y="677096"/>
            <a:ext cx="25483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Novelty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5330" y="2223728"/>
            <a:ext cx="15998753" cy="5839545"/>
          </a:xfrm>
          <a:custGeom>
            <a:avLst/>
            <a:gdLst/>
            <a:ahLst/>
            <a:cxnLst/>
            <a:rect r="r" b="b" t="t" l="l"/>
            <a:pathLst>
              <a:path h="5839545" w="15998753">
                <a:moveTo>
                  <a:pt x="0" y="0"/>
                </a:moveTo>
                <a:lnTo>
                  <a:pt x="15998753" y="0"/>
                </a:lnTo>
                <a:lnTo>
                  <a:pt x="15998753" y="5839544"/>
                </a:lnTo>
                <a:lnTo>
                  <a:pt x="0" y="5839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4987" y="537527"/>
            <a:ext cx="1360670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aluation Results of Three Approaches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8179" y="2202715"/>
            <a:ext cx="14627779" cy="5434307"/>
          </a:xfrm>
          <a:custGeom>
            <a:avLst/>
            <a:gdLst/>
            <a:ahLst/>
            <a:cxnLst/>
            <a:rect r="r" b="b" t="t" l="l"/>
            <a:pathLst>
              <a:path h="5434307" w="14627779">
                <a:moveTo>
                  <a:pt x="0" y="0"/>
                </a:moveTo>
                <a:lnTo>
                  <a:pt x="14627780" y="0"/>
                </a:lnTo>
                <a:lnTo>
                  <a:pt x="14627780" y="5434307"/>
                </a:lnTo>
                <a:lnTo>
                  <a:pt x="0" y="5434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18" t="0" r="-6718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2122" y="7184571"/>
            <a:ext cx="3745878" cy="3102429"/>
          </a:xfrm>
          <a:custGeom>
            <a:avLst/>
            <a:gdLst/>
            <a:ahLst/>
            <a:cxnLst/>
            <a:rect r="r" b="b" t="t" l="l"/>
            <a:pathLst>
              <a:path h="3102429" w="3745878">
                <a:moveTo>
                  <a:pt x="0" y="0"/>
                </a:moveTo>
                <a:lnTo>
                  <a:pt x="3745878" y="0"/>
                </a:lnTo>
                <a:lnTo>
                  <a:pt x="3745878" y="3102429"/>
                </a:lnTo>
                <a:lnTo>
                  <a:pt x="0" y="31024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173" t="-231807" r="-2" b="0"/>
            </a:stretch>
          </a:blipFill>
        </p:spPr>
      </p:sp>
      <p:sp>
        <p:nvSpPr>
          <p:cNvPr name="AutoShape 3" id="3"/>
          <p:cNvSpPr/>
          <p:nvPr/>
        </p:nvSpPr>
        <p:spPr>
          <a:xfrm rot="3111">
            <a:off x="1260544" y="1787898"/>
            <a:ext cx="15787694" cy="0"/>
          </a:xfrm>
          <a:prstGeom prst="line">
            <a:avLst/>
          </a:prstGeom>
          <a:ln cap="rnd" w="9525">
            <a:solidFill>
              <a:srgbClr val="3DAC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840940" y="832512"/>
            <a:ext cx="1200150" cy="671512"/>
          </a:xfrm>
          <a:custGeom>
            <a:avLst/>
            <a:gdLst/>
            <a:ahLst/>
            <a:cxnLst/>
            <a:rect r="r" b="b" t="t" l="l"/>
            <a:pathLst>
              <a:path h="671512" w="1200150">
                <a:moveTo>
                  <a:pt x="0" y="0"/>
                </a:moveTo>
                <a:lnTo>
                  <a:pt x="1200150" y="0"/>
                </a:lnTo>
                <a:lnTo>
                  <a:pt x="1200150" y="671512"/>
                </a:lnTo>
                <a:lnTo>
                  <a:pt x="0" y="6715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0547" y="737262"/>
            <a:ext cx="362441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3031619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</a:t>
            </a: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oject Success: Successfully demonstrated that combining CLIP with text-based models (BERT, Sentence Transformers, and RoBERTa) enhances the ability to classify mental health symptoms in memes.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 marL="734059" indent="-367030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Best Performing Approach: CLIP + Sentence Transformer showed the best results in accuracy and F1 scores, making it the most effective model for the task.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DAGkt0fhZdA</dc:identifier>
  <dcterms:modified xsi:type="dcterms:W3CDTF">2011-08-01T06:04:30Z</dcterms:modified>
  <cp:revision>1</cp:revision>
  <dc:title>Mental Health Meme Classification</dc:title>
</cp:coreProperties>
</file>