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Human Intelligence inside the computer is called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8C775-FC80-23AD-B87E-2F34E546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6" r="25427" b="6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 dirty="0"/>
              <a:t>Machine Learning means the machines  learning like human beings Three types of learning : Supervised : learning from someone  Unsupervised : Learn on your own  Reinforced  :  Learning with rewards and penalties  Features:  input x is called features  Labels: y as output is a label  Model : links features and labels  Regression algorithm means continuous data Types : Linear Regression and logistic regression ,  Libraries used for ML : Numpy , Scipy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lib , pandas and Scikitlearn fit is for creating mowhdel predict takes input and predicts output , score method is predicting accuracy  PPDD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6" name="Picture 5" descr="Circuit board background">
            <a:extLst>
              <a:ext uri="{FF2B5EF4-FFF2-40B4-BE49-F238E27FC236}">
                <a16:creationId xmlns:a16="http://schemas.microsoft.com/office/drawing/2014/main" id="{305A2AC3-467D-254C-3F54-A4C0605E0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r="30232" b="7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1. Predict the future from the past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/>
              <a:t>Machine learning is a type of artificial intelligence that allows software applications to become more accurate in predicting outcomes without being explicitly programmed to do so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Machine learning algorithms use historical data as input to predict new output values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Supervised learning is a type of machine learning where the model is trained on a set of labeled data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model learns to predict the output for a given input by comparing the input to the labeled data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Unsupervised learning is a type of machine learning where the model is trained on a set of unlabeled data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Google AI: Google AI offers a number of resources for learning about machine learning, including blog posts, tutorials, and code examples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C268926D-3DF3-A80C-93AF-E26F7E7E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1" r="3" b="3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452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D937B6"/>
      </a:accent1>
      <a:accent2>
        <a:srgbClr val="A625C7"/>
      </a:accent2>
      <a:accent3>
        <a:srgbClr val="7537D9"/>
      </a:accent3>
      <a:accent4>
        <a:srgbClr val="383ECC"/>
      </a:accent4>
      <a:accent5>
        <a:srgbClr val="3780D9"/>
      </a:accent5>
      <a:accent6>
        <a:srgbClr val="25B2C7"/>
      </a:accent6>
      <a:hlink>
        <a:srgbClr val="3F64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MadridVTI</vt:lpstr>
      <vt:lpstr>Human Intelligence inside the computer is called Artificial Intelligence</vt:lpstr>
      <vt:lpstr>PowerPoint Presentation</vt:lpstr>
      <vt:lpstr>1. Predict the future from the past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</cp:revision>
  <dcterms:created xsi:type="dcterms:W3CDTF">2023-06-05T11:29:57Z</dcterms:created>
  <dcterms:modified xsi:type="dcterms:W3CDTF">2023-06-05T11:30:29Z</dcterms:modified>
</cp:coreProperties>
</file>