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2" r:id="rId6"/>
    <p:sldId id="264" r:id="rId7"/>
    <p:sldId id="265" r:id="rId8"/>
    <p:sldId id="268" r:id="rId9"/>
    <p:sldId id="270" r:id="rId10"/>
    <p:sldId id="269" r:id="rId11"/>
    <p:sldId id="271" r:id="rId12"/>
    <p:sldId id="261" r:id="rId13"/>
    <p:sldId id="259" r:id="rId14"/>
    <p:sldId id="266" r:id="rId15"/>
    <p:sldId id="26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3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7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3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6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2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8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1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4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1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4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4CE074-B95F-4F5A-916B-ACAEDA6CAD4C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8841E-8F93-4004-A213-B8513FD31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F14-7F4D-A8A6-7023-84EAED4E8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D21E-2E4C-2D64-4EE1-7EB37D7AE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7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43-FBE2-BF3F-3863-662D090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04" y="341586"/>
            <a:ext cx="10018713" cy="717331"/>
          </a:xfrm>
        </p:spPr>
        <p:txBody>
          <a:bodyPr>
            <a:normAutofit fontScale="90000"/>
          </a:bodyPr>
          <a:lstStyle/>
          <a:p>
            <a:r>
              <a:rPr lang="en-CA" sz="4000" b="1" i="1" dirty="0">
                <a:effectLst/>
              </a:rPr>
              <a:t>Part I: SSMS</a:t>
            </a:r>
            <a:br>
              <a:rPr lang="en-CA" sz="4000" b="1" i="1" dirty="0">
                <a:effectLst/>
              </a:rPr>
            </a:br>
            <a:r>
              <a:rPr lang="en-CA" sz="1800" b="1" i="1" dirty="0">
                <a:effectLst/>
              </a:rPr>
              <a:t>Query-5</a:t>
            </a:r>
            <a:br>
              <a:rPr lang="en-CA" sz="4000" b="1" i="1" dirty="0">
                <a:effectLst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C68D5-AEE2-5B8A-6E84-0163D50F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84" y="1300163"/>
            <a:ext cx="7283320" cy="4491037"/>
          </a:xfrm>
        </p:spPr>
      </p:pic>
    </p:spTree>
    <p:extLst>
      <p:ext uri="{BB962C8B-B14F-4D97-AF65-F5344CB8AC3E}">
        <p14:creationId xmlns:p14="http://schemas.microsoft.com/office/powerpoint/2010/main" val="57348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9E2D2-9802-68C2-B471-BBA86ABB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23C16-71B0-CF63-692D-9145B940A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Slope, Intercept </a:t>
            </a:r>
          </a:p>
        </p:txBody>
      </p:sp>
    </p:spTree>
    <p:extLst>
      <p:ext uri="{BB962C8B-B14F-4D97-AF65-F5344CB8AC3E}">
        <p14:creationId xmlns:p14="http://schemas.microsoft.com/office/powerpoint/2010/main" val="94012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D5CF-6AC6-5D14-F9C4-4F46359C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0263"/>
            <a:ext cx="10018713" cy="725214"/>
          </a:xfrm>
        </p:spPr>
        <p:txBody>
          <a:bodyPr/>
          <a:lstStyle/>
          <a:p>
            <a:r>
              <a:rPr lang="en-IN" dirty="0"/>
              <a:t>Excel Pivot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35E7CF-EEFE-9882-62BD-8DD250A3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724" y="1510786"/>
            <a:ext cx="5603189" cy="4826951"/>
          </a:xfrm>
        </p:spPr>
      </p:pic>
    </p:spTree>
    <p:extLst>
      <p:ext uri="{BB962C8B-B14F-4D97-AF65-F5344CB8AC3E}">
        <p14:creationId xmlns:p14="http://schemas.microsoft.com/office/powerpoint/2010/main" val="362562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B0B9-6FC0-3BD2-D64F-5541C9B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CEF1E-C1A4-575A-CEA8-8960B3199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222210"/>
              </p:ext>
            </p:extLst>
          </p:nvPr>
        </p:nvGraphicFramePr>
        <p:xfrm>
          <a:off x="3145220" y="2617076"/>
          <a:ext cx="6416565" cy="3026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4143">
                  <a:extLst>
                    <a:ext uri="{9D8B030D-6E8A-4147-A177-3AD203B41FA5}">
                      <a16:colId xmlns:a16="http://schemas.microsoft.com/office/drawing/2014/main" val="3120191509"/>
                    </a:ext>
                  </a:extLst>
                </a:gridCol>
                <a:gridCol w="2622422">
                  <a:extLst>
                    <a:ext uri="{9D8B030D-6E8A-4147-A177-3AD203B41FA5}">
                      <a16:colId xmlns:a16="http://schemas.microsoft.com/office/drawing/2014/main" val="1852654112"/>
                    </a:ext>
                  </a:extLst>
                </a:gridCol>
              </a:tblGrid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Functions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Output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6717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Slope(Sales vs Profit)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1.274542694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28970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Intercept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193.333563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3057938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Slope(Sales vs Discount)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-85.10142552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6024110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SUM(Sales)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2297200.86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04883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SUM(Profits)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286397.02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5337508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AVG(Sales)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28.65689631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042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46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2A4C1-5F5E-2D16-9873-B1FDD7E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</a:t>
            </a:r>
            <a:r>
              <a:rPr lang="en-IN" dirty="0" err="1"/>
              <a:t>ll</a:t>
            </a:r>
            <a:r>
              <a:rPr lang="en-IN" dirty="0"/>
              <a:t> :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E3FEE-C2FD-6057-0493-E7D47CCAB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Report Builder, Power BI</a:t>
            </a:r>
          </a:p>
        </p:txBody>
      </p:sp>
    </p:spTree>
    <p:extLst>
      <p:ext uri="{BB962C8B-B14F-4D97-AF65-F5344CB8AC3E}">
        <p14:creationId xmlns:p14="http://schemas.microsoft.com/office/powerpoint/2010/main" val="24221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3587-E1D5-CDA3-F421-390EAD51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965" y="0"/>
            <a:ext cx="10018713" cy="1253359"/>
          </a:xfrm>
        </p:spPr>
        <p:txBody>
          <a:bodyPr/>
          <a:lstStyle/>
          <a:p>
            <a:r>
              <a:rPr lang="en-IN" dirty="0"/>
              <a:t>Power BI Dashboard 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32E40-941C-089C-12E5-F73D722F8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187" y="1135118"/>
            <a:ext cx="9198271" cy="5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3587-E1D5-CDA3-F421-390EAD51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965" y="0"/>
            <a:ext cx="10018713" cy="1253359"/>
          </a:xfrm>
        </p:spPr>
        <p:txBody>
          <a:bodyPr/>
          <a:lstStyle/>
          <a:p>
            <a:r>
              <a:rPr lang="en-IN" dirty="0"/>
              <a:t>Power BI Dashboard 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F4F34-BFCC-3671-C3D1-BA1B4AD0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187" y="1198179"/>
            <a:ext cx="9238874" cy="52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75E1-F5F1-CD0F-4288-9AB15CAC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3062"/>
            <a:ext cx="10018713" cy="1752599"/>
          </a:xfrm>
        </p:spPr>
        <p:txBody>
          <a:bodyPr/>
          <a:lstStyle/>
          <a:p>
            <a:r>
              <a:rPr lang="en-IN" dirty="0"/>
              <a:t>Superstore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13BC3-C1D5-EC47-9AA6-2052F6CA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24" y="1745645"/>
            <a:ext cx="10513695" cy="4142776"/>
          </a:xfrm>
        </p:spPr>
      </p:pic>
    </p:spTree>
    <p:extLst>
      <p:ext uri="{BB962C8B-B14F-4D97-AF65-F5344CB8AC3E}">
        <p14:creationId xmlns:p14="http://schemas.microsoft.com/office/powerpoint/2010/main" val="262109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428B-0824-6244-B9E2-C6B1D7B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5E-BC6C-F83D-D0BE-DDE8434A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021" y="2286001"/>
            <a:ext cx="8815002" cy="3505200"/>
          </a:xfrm>
        </p:spPr>
        <p:txBody>
          <a:bodyPr/>
          <a:lstStyle/>
          <a:p>
            <a:r>
              <a:rPr lang="en-IN" dirty="0"/>
              <a:t> 21 Columns</a:t>
            </a:r>
          </a:p>
          <a:p>
            <a:r>
              <a:rPr lang="en-IN" dirty="0"/>
              <a:t>9994 records</a:t>
            </a:r>
          </a:p>
          <a:p>
            <a:r>
              <a:rPr lang="en-IN" dirty="0"/>
              <a:t>Store data of Customers</a:t>
            </a:r>
          </a:p>
          <a:p>
            <a:r>
              <a:rPr lang="en-IN" dirty="0"/>
              <a:t>Sale, Quantity, Discount, Profits</a:t>
            </a:r>
          </a:p>
          <a:p>
            <a:r>
              <a:rPr lang="en-IN" dirty="0"/>
              <a:t>Region, State, City wise data</a:t>
            </a:r>
          </a:p>
        </p:txBody>
      </p:sp>
    </p:spTree>
    <p:extLst>
      <p:ext uri="{BB962C8B-B14F-4D97-AF65-F5344CB8AC3E}">
        <p14:creationId xmlns:p14="http://schemas.microsoft.com/office/powerpoint/2010/main" val="39697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428B-0824-6244-B9E2-C6B1D7B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5E-BC6C-F83D-D0BE-DDE8434A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021" y="2286001"/>
            <a:ext cx="8815002" cy="3505200"/>
          </a:xfrm>
        </p:spPr>
        <p:txBody>
          <a:bodyPr/>
          <a:lstStyle/>
          <a:p>
            <a:r>
              <a:rPr lang="en-IN" dirty="0"/>
              <a:t>State-wise total Sales &amp; Profits </a:t>
            </a:r>
          </a:p>
          <a:p>
            <a:r>
              <a:rPr lang="en-IN" dirty="0"/>
              <a:t>Most profits out of all cities</a:t>
            </a:r>
          </a:p>
          <a:p>
            <a:r>
              <a:rPr lang="en-IN" dirty="0"/>
              <a:t>Highest profitable category of products</a:t>
            </a:r>
          </a:p>
          <a:p>
            <a:r>
              <a:rPr lang="en-IN" dirty="0"/>
              <a:t>Product wise discounts </a:t>
            </a:r>
          </a:p>
          <a:p>
            <a:r>
              <a:rPr lang="en-IN" dirty="0"/>
              <a:t>Region-wise profits</a:t>
            </a:r>
          </a:p>
        </p:txBody>
      </p:sp>
    </p:spTree>
    <p:extLst>
      <p:ext uri="{BB962C8B-B14F-4D97-AF65-F5344CB8AC3E}">
        <p14:creationId xmlns:p14="http://schemas.microsoft.com/office/powerpoint/2010/main" val="40431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A007E-C365-F1A0-2F31-C59E45CF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AA053-A135-8456-755D-AA2B9D469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4690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43-FBE2-BF3F-3863-662D090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04" y="341586"/>
            <a:ext cx="10018713" cy="717331"/>
          </a:xfrm>
        </p:spPr>
        <p:txBody>
          <a:bodyPr>
            <a:normAutofit fontScale="90000"/>
          </a:bodyPr>
          <a:lstStyle/>
          <a:p>
            <a:r>
              <a:rPr lang="en-CA" sz="4000" b="1" i="1" dirty="0">
                <a:effectLst/>
              </a:rPr>
              <a:t>Part I: SSMS</a:t>
            </a:r>
            <a:br>
              <a:rPr lang="en-CA" sz="4000" b="1" i="1" dirty="0">
                <a:effectLst/>
              </a:rPr>
            </a:br>
            <a:r>
              <a:rPr lang="en-CA" sz="1800" b="1" i="1" dirty="0">
                <a:effectLst/>
              </a:rPr>
              <a:t>Query-1</a:t>
            </a:r>
            <a:br>
              <a:rPr lang="en-CA" sz="4000" b="1" i="1" dirty="0">
                <a:effectLst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393DF-1846-9D9A-5C45-381F330A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36" y="1300163"/>
            <a:ext cx="7600216" cy="4491037"/>
          </a:xfrm>
        </p:spPr>
      </p:pic>
    </p:spTree>
    <p:extLst>
      <p:ext uri="{BB962C8B-B14F-4D97-AF65-F5344CB8AC3E}">
        <p14:creationId xmlns:p14="http://schemas.microsoft.com/office/powerpoint/2010/main" val="396619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43-FBE2-BF3F-3863-662D090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04" y="341586"/>
            <a:ext cx="10018713" cy="717331"/>
          </a:xfrm>
        </p:spPr>
        <p:txBody>
          <a:bodyPr>
            <a:normAutofit fontScale="90000"/>
          </a:bodyPr>
          <a:lstStyle/>
          <a:p>
            <a:r>
              <a:rPr lang="en-CA" sz="4000" b="1" i="1" dirty="0">
                <a:effectLst/>
              </a:rPr>
              <a:t>Part I: SSMS</a:t>
            </a:r>
            <a:br>
              <a:rPr lang="en-CA" sz="4000" b="1" i="1" dirty="0">
                <a:effectLst/>
              </a:rPr>
            </a:br>
            <a:r>
              <a:rPr lang="en-CA" sz="1800" b="1" i="1" dirty="0">
                <a:effectLst/>
              </a:rPr>
              <a:t>Query-2</a:t>
            </a:r>
            <a:br>
              <a:rPr lang="en-CA" sz="4000" b="1" i="1" dirty="0">
                <a:effectLst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0FAC-1934-EDB7-A17E-2FF07F33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36" y="1300163"/>
            <a:ext cx="7600216" cy="4491037"/>
          </a:xfrm>
        </p:spPr>
      </p:pic>
    </p:spTree>
    <p:extLst>
      <p:ext uri="{BB962C8B-B14F-4D97-AF65-F5344CB8AC3E}">
        <p14:creationId xmlns:p14="http://schemas.microsoft.com/office/powerpoint/2010/main" val="37632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43-FBE2-BF3F-3863-662D090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04" y="341586"/>
            <a:ext cx="10018713" cy="717331"/>
          </a:xfrm>
        </p:spPr>
        <p:txBody>
          <a:bodyPr>
            <a:normAutofit fontScale="90000"/>
          </a:bodyPr>
          <a:lstStyle/>
          <a:p>
            <a:r>
              <a:rPr lang="en-CA" sz="4000" b="1" i="1" dirty="0">
                <a:effectLst/>
              </a:rPr>
              <a:t>Part I: SSMS</a:t>
            </a:r>
            <a:br>
              <a:rPr lang="en-CA" sz="4000" b="1" i="1" dirty="0">
                <a:effectLst/>
              </a:rPr>
            </a:br>
            <a:r>
              <a:rPr lang="en-CA" sz="1800" b="1" i="1" dirty="0">
                <a:effectLst/>
              </a:rPr>
              <a:t>Query-3</a:t>
            </a:r>
            <a:br>
              <a:rPr lang="en-CA" sz="4000" b="1" i="1" dirty="0">
                <a:effectLst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62171-1562-12D8-7EA2-0F3F5716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04" y="1300163"/>
            <a:ext cx="6951879" cy="4491037"/>
          </a:xfrm>
        </p:spPr>
      </p:pic>
    </p:spTree>
    <p:extLst>
      <p:ext uri="{BB962C8B-B14F-4D97-AF65-F5344CB8AC3E}">
        <p14:creationId xmlns:p14="http://schemas.microsoft.com/office/powerpoint/2010/main" val="37187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43-FBE2-BF3F-3863-662D090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04" y="341586"/>
            <a:ext cx="10018713" cy="717331"/>
          </a:xfrm>
        </p:spPr>
        <p:txBody>
          <a:bodyPr>
            <a:normAutofit fontScale="90000"/>
          </a:bodyPr>
          <a:lstStyle/>
          <a:p>
            <a:r>
              <a:rPr lang="en-CA" sz="4000" b="1" i="1" dirty="0">
                <a:effectLst/>
              </a:rPr>
              <a:t>Part I: SSMS</a:t>
            </a:r>
            <a:br>
              <a:rPr lang="en-CA" sz="4000" b="1" i="1" dirty="0">
                <a:effectLst/>
              </a:rPr>
            </a:br>
            <a:r>
              <a:rPr lang="en-CA" sz="1800" b="1" i="1" dirty="0">
                <a:effectLst/>
              </a:rPr>
              <a:t>Query-4</a:t>
            </a:r>
            <a:br>
              <a:rPr lang="en-CA" sz="4000" b="1" i="1" dirty="0">
                <a:effectLst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A30E6-2D73-79DC-C6FC-54EAE8D5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21" y="1533827"/>
            <a:ext cx="8131245" cy="4023709"/>
          </a:xfrm>
        </p:spPr>
      </p:pic>
    </p:spTree>
    <p:extLst>
      <p:ext uri="{BB962C8B-B14F-4D97-AF65-F5344CB8AC3E}">
        <p14:creationId xmlns:p14="http://schemas.microsoft.com/office/powerpoint/2010/main" val="156679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215</TotalTime>
  <Words>151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Data Analysis</vt:lpstr>
      <vt:lpstr>Superstore Dataset</vt:lpstr>
      <vt:lpstr>Dataset</vt:lpstr>
      <vt:lpstr>Questions</vt:lpstr>
      <vt:lpstr>SQL Server</vt:lpstr>
      <vt:lpstr>Part I: SSMS Query-1 </vt:lpstr>
      <vt:lpstr>Part I: SSMS Query-2 </vt:lpstr>
      <vt:lpstr>Part I: SSMS Query-3 </vt:lpstr>
      <vt:lpstr>Part I: SSMS Query-4 </vt:lpstr>
      <vt:lpstr>Part I: SSMS Query-5 </vt:lpstr>
      <vt:lpstr>Excel Functions</vt:lpstr>
      <vt:lpstr>Excel Pivot Table</vt:lpstr>
      <vt:lpstr>Excel functions</vt:lpstr>
      <vt:lpstr>Part ll : Visualization</vt:lpstr>
      <vt:lpstr>Power BI Dashboard -1</vt:lpstr>
      <vt:lpstr>Power BI Dashboard 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Sara Shashank Raj</dc:creator>
  <cp:lastModifiedBy>Sara Shashank Raj</cp:lastModifiedBy>
  <cp:revision>7</cp:revision>
  <dcterms:created xsi:type="dcterms:W3CDTF">2023-04-02T14:04:44Z</dcterms:created>
  <dcterms:modified xsi:type="dcterms:W3CDTF">2023-04-02T17:40:18Z</dcterms:modified>
</cp:coreProperties>
</file>