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 id="2147483687" r:id="rId2"/>
  </p:sldMasterIdLst>
  <p:notesMasterIdLst>
    <p:notesMasterId r:id="rId11"/>
  </p:notesMasterIdLst>
  <p:sldIdLst>
    <p:sldId id="256" r:id="rId3"/>
    <p:sldId id="257" r:id="rId4"/>
    <p:sldId id="258" r:id="rId5"/>
    <p:sldId id="259" r:id="rId6"/>
    <p:sldId id="260" r:id="rId7"/>
    <p:sldId id="261" r:id="rId8"/>
    <p:sldId id="262" r:id="rId9"/>
    <p:sldId id="263" r:id="rId10"/>
  </p:sldIdLst>
  <p:sldSz cx="9144000" cy="5143500" type="screen16x9"/>
  <p:notesSz cx="6858000" cy="9144000"/>
  <p:embeddedFontLst>
    <p:embeddedFont>
      <p:font typeface="Belleza" pitchFamily="2" charset="77"/>
      <p:regular r:id="rId12"/>
    </p:embeddedFont>
    <p:embeddedFont>
      <p:font typeface="Bodoni Moda" pitchFamily="2" charset="77"/>
      <p:regular r:id="rId13"/>
      <p:bold r:id="rId14"/>
      <p:italic r:id="rId15"/>
      <p:boldItalic r:id="rId16"/>
    </p:embeddedFont>
    <p:embeddedFont>
      <p:font typeface="Montserrat SemiBold" panose="020F0502020204030204" pitchFamily="34" charset="0"/>
      <p:regular r:id="rId17"/>
      <p:bold r:id="rId18"/>
      <p:italic r:id="rId19"/>
      <p:boldItalic r:id="rId20"/>
    </p:embeddedFont>
    <p:embeddedFont>
      <p:font typeface="Open Sans" panose="020B0606030504020204" pitchFamily="34" charset="0"/>
      <p:regular r:id="rId21"/>
      <p:bold r:id="rId22"/>
      <p:italic r:id="rId23"/>
      <p:boldItalic r:id="rId24"/>
    </p:embeddedFont>
    <p:embeddedFont>
      <p:font typeface="Playfair Display" pitchFamily="2" charset="77"/>
      <p:regular r:id="rId25"/>
      <p:bold r:id="rId26"/>
      <p:italic r:id="rId27"/>
      <p:boldItalic r:id="rId28"/>
    </p:embeddedFont>
    <p:embeddedFont>
      <p:font typeface="Playfair Display Medium" pitchFamily="2" charset="77"/>
      <p:regular r:id="rId29"/>
      <p:bold r:id="rId30"/>
      <p:italic r:id="rId31"/>
      <p:boldItalic r:id="rId32"/>
    </p:embeddedFont>
    <p:embeddedFont>
      <p:font typeface="Playfair Display SemiBold" pitchFamily="2" charset="77"/>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3715"/>
  </p:normalViewPr>
  <p:slideViewPr>
    <p:cSldViewPr snapToGrid="0">
      <p:cViewPr varScale="1">
        <p:scale>
          <a:sx n="155" d="100"/>
          <a:sy n="155" d="100"/>
        </p:scale>
        <p:origin x="64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9" Type="http://schemas.openxmlformats.org/officeDocument/2006/relationships/theme" Target="theme/theme1.xml"/><Relationship Id="rId21" Type="http://schemas.openxmlformats.org/officeDocument/2006/relationships/font" Target="fonts/font10.fntdata"/><Relationship Id="rId34" Type="http://schemas.openxmlformats.org/officeDocument/2006/relationships/font" Target="fonts/font23.fntdata"/><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font" Target="fonts/font22.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font" Target="fonts/font2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font" Target="fonts/font25.fntdata"/><Relationship Id="rId10" Type="http://schemas.openxmlformats.org/officeDocument/2006/relationships/slide" Target="slides/slide8.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font" Target="fonts/font24.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fa79379abc_6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g2fa79379abc_6_2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solidFill>
                  <a:schemeClr val="dk1"/>
                </a:solidFill>
              </a:rPr>
              <a:t>Our project, </a:t>
            </a:r>
            <a:r>
              <a:rPr lang="en" b="1">
                <a:solidFill>
                  <a:schemeClr val="dk1"/>
                </a:solidFill>
              </a:rPr>
              <a:t>Aromatic Analytics</a:t>
            </a:r>
            <a:r>
              <a:rPr lang="en">
                <a:solidFill>
                  <a:schemeClr val="dk1"/>
                </a:solidFill>
              </a:rPr>
              <a:t>, is all about using data to figure out what makes a fragrance stand out—by looking at the notes people love, the reviews they trust, and the patterns that make a best-seller. We’re taking the guesswork out of the perfume industry and helping brands match the right scents to the right people. Let’s dive into how we’re doing it!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fa79379abc_6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g2fa79379abc_6_2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dirty="0">
                <a:solidFill>
                  <a:schemeClr val="dk1"/>
                </a:solidFill>
              </a:rPr>
              <a:t>Significance of the Problem</a:t>
            </a:r>
            <a:endParaRPr sz="13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rPr>
              <a:t>With </a:t>
            </a:r>
            <a:r>
              <a:rPr lang="en" b="1" dirty="0">
                <a:solidFill>
                  <a:schemeClr val="dk1"/>
                </a:solidFill>
              </a:rPr>
              <a:t>773 million people worldwide</a:t>
            </a:r>
            <a:r>
              <a:rPr lang="en" dirty="0">
                <a:solidFill>
                  <a:schemeClr val="dk1"/>
                </a:solidFill>
              </a:rPr>
              <a:t> relying on online platforms to discover their perfect scent, brands need more than just good marketing—they need to understand what consumers really want. Perfume is a deeply personal choice, and brands that can align their products with users' preferences are more likely to succeed. This project aims to help brands better understand consumer sentiment and position their fragrances in ways that resonate on a sensory level, ultimately increasing the chances of creating a best-seller.</a:t>
            </a:r>
            <a:endParaRPr dirty="0">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sz="1300" b="1" dirty="0">
                <a:solidFill>
                  <a:schemeClr val="dk1"/>
                </a:solidFill>
              </a:rPr>
              <a:t>Project Objective</a:t>
            </a:r>
            <a:endParaRPr sz="1300" b="1" dirty="0">
              <a:solidFill>
                <a:schemeClr val="dk1"/>
              </a:solidFill>
            </a:endParaRPr>
          </a:p>
          <a:p>
            <a:pPr marL="0" lvl="0" indent="0" algn="l" rtl="0">
              <a:lnSpc>
                <a:spcPct val="115000"/>
              </a:lnSpc>
              <a:spcBef>
                <a:spcPts val="1200"/>
              </a:spcBef>
              <a:spcAft>
                <a:spcPts val="1200"/>
              </a:spcAft>
              <a:buSzPts val="1100"/>
              <a:buNone/>
            </a:pPr>
            <a:r>
              <a:rPr lang="en" dirty="0">
                <a:solidFill>
                  <a:schemeClr val="dk1"/>
                </a:solidFill>
              </a:rPr>
              <a:t>We’re focusing on </a:t>
            </a:r>
            <a:r>
              <a:rPr lang="en" b="1" dirty="0">
                <a:solidFill>
                  <a:schemeClr val="dk1"/>
                </a:solidFill>
              </a:rPr>
              <a:t>predicting which newly released perfumes could become best-sellers</a:t>
            </a:r>
            <a:r>
              <a:rPr lang="en" dirty="0">
                <a:solidFill>
                  <a:schemeClr val="dk1"/>
                </a:solidFill>
              </a:rPr>
              <a:t>. By analyzing what makes current best-sellers stand out, we aim to identify the attributes that consistently appeal to consumers. This approach allows us to provide brands with actionable insights, helping them refine product offerings based on data-driven predictions, not just intuition.</a:t>
            </a:r>
            <a:endParaRPr dirty="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fa79379abc_6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8" name="Google Shape;338;g2fa79379abc_6_2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dirty="0">
                <a:solidFill>
                  <a:schemeClr val="dk1"/>
                </a:solidFill>
              </a:rPr>
              <a:t>Scraping the </a:t>
            </a:r>
            <a:r>
              <a:rPr lang="en" b="1" dirty="0" err="1">
                <a:solidFill>
                  <a:schemeClr val="dk1"/>
                </a:solidFill>
              </a:rPr>
              <a:t>Fragrantica</a:t>
            </a:r>
            <a:r>
              <a:rPr lang="en" b="1" dirty="0">
                <a:solidFill>
                  <a:schemeClr val="dk1"/>
                </a:solidFill>
              </a:rPr>
              <a:t> Website</a:t>
            </a:r>
            <a:endParaRPr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dirty="0">
                <a:solidFill>
                  <a:schemeClr val="dk1"/>
                </a:solidFill>
              </a:rPr>
              <a:t>Issues: Website Speed and Loading Behavior</a:t>
            </a:r>
            <a:endParaRPr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dirty="0">
                <a:solidFill>
                  <a:schemeClr val="dk1"/>
                </a:solidFill>
              </a:rPr>
              <a:t>The target website was </a:t>
            </a:r>
            <a:r>
              <a:rPr lang="en" b="1" dirty="0">
                <a:solidFill>
                  <a:schemeClr val="dk1"/>
                </a:solidFill>
              </a:rPr>
              <a:t>extremely slow</a:t>
            </a:r>
            <a:r>
              <a:rPr lang="en" dirty="0">
                <a:solidFill>
                  <a:schemeClr val="dk1"/>
                </a:solidFill>
              </a:rPr>
              <a:t>, especially in loading user comments.</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User comments were located at the bottom of the page, requiring scrolling for them to load.</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b="1" dirty="0">
                <a:solidFill>
                  <a:schemeClr val="dk1"/>
                </a:solidFill>
              </a:rPr>
              <a:t>Delay of 6 seconds per product/perfume</a:t>
            </a:r>
            <a:r>
              <a:rPr lang="en" dirty="0">
                <a:solidFill>
                  <a:schemeClr val="dk1"/>
                </a:solidFill>
              </a:rPr>
              <a:t> was observed for comments to appear, affecting scraping efficiency.</a:t>
            </a:r>
            <a:endParaRPr dirty="0">
              <a:solidFill>
                <a:schemeClr val="dk1"/>
              </a:solidFill>
            </a:endParaRPr>
          </a:p>
          <a:p>
            <a:pPr marL="0" lvl="0" indent="0" algn="ctr" rtl="0">
              <a:lnSpc>
                <a:spcPct val="115000"/>
              </a:lnSpc>
              <a:spcBef>
                <a:spcPts val="120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dirty="0">
                <a:solidFill>
                  <a:schemeClr val="dk1"/>
                </a:solidFill>
              </a:rPr>
              <a:t>Initial Approach: Scrolling to Load Comments</a:t>
            </a:r>
            <a:endParaRPr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dirty="0">
                <a:solidFill>
                  <a:schemeClr val="dk1"/>
                </a:solidFill>
              </a:rPr>
              <a:t>To resolve the issue, we created a </a:t>
            </a:r>
            <a:r>
              <a:rPr lang="en" b="1" dirty="0">
                <a:solidFill>
                  <a:schemeClr val="dk1"/>
                </a:solidFill>
              </a:rPr>
              <a:t>scroller</a:t>
            </a:r>
            <a:r>
              <a:rPr lang="en" dirty="0">
                <a:solidFill>
                  <a:schemeClr val="dk1"/>
                </a:solidFill>
              </a:rPr>
              <a:t> that navigated to the bottom of the page.</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However, this approach </a:t>
            </a:r>
            <a:r>
              <a:rPr lang="en" b="1" dirty="0">
                <a:solidFill>
                  <a:schemeClr val="dk1"/>
                </a:solidFill>
              </a:rPr>
              <a:t>only loaded the first 5 comments</a:t>
            </a:r>
            <a:r>
              <a:rPr lang="en" dirty="0">
                <a:solidFill>
                  <a:schemeClr val="dk1"/>
                </a:solidFill>
              </a:rPr>
              <a:t>.</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To load more comments, we needed to interact with the page further.</a:t>
            </a:r>
            <a:endParaRPr dirty="0">
              <a:solidFill>
                <a:schemeClr val="dk1"/>
              </a:solidFill>
            </a:endParaRPr>
          </a:p>
          <a:p>
            <a:pPr marL="0" lvl="0" indent="0" algn="ctr" rtl="0">
              <a:lnSpc>
                <a:spcPct val="115000"/>
              </a:lnSpc>
              <a:spcBef>
                <a:spcPts val="120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dirty="0">
                <a:solidFill>
                  <a:schemeClr val="dk1"/>
                </a:solidFill>
              </a:rPr>
              <a:t>Updated Scrolling Method:</a:t>
            </a:r>
            <a:endParaRPr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dirty="0">
                <a:solidFill>
                  <a:schemeClr val="dk1"/>
                </a:solidFill>
              </a:rPr>
              <a:t>The scroller was enhanced to:</a:t>
            </a:r>
            <a:endParaRPr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dirty="0">
                <a:solidFill>
                  <a:schemeClr val="dk1"/>
                </a:solidFill>
              </a:rPr>
              <a:t>First go to the bottom of the page.</a:t>
            </a:r>
            <a:endParaRPr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dirty="0">
                <a:solidFill>
                  <a:schemeClr val="dk1"/>
                </a:solidFill>
              </a:rPr>
              <a:t>Then scroll </a:t>
            </a:r>
            <a:r>
              <a:rPr lang="en" b="1" dirty="0">
                <a:solidFill>
                  <a:schemeClr val="dk1"/>
                </a:solidFill>
              </a:rPr>
              <a:t>300 units upwards</a:t>
            </a:r>
            <a:r>
              <a:rPr lang="en" dirty="0">
                <a:solidFill>
                  <a:schemeClr val="dk1"/>
                </a:solidFill>
              </a:rPr>
              <a:t> with a single scroll.</a:t>
            </a:r>
            <a:endParaRPr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dirty="0">
                <a:solidFill>
                  <a:schemeClr val="dk1"/>
                </a:solidFill>
              </a:rPr>
              <a:t>This allowed us to </a:t>
            </a:r>
            <a:r>
              <a:rPr lang="en" b="1" dirty="0">
                <a:solidFill>
                  <a:schemeClr val="dk1"/>
                </a:solidFill>
              </a:rPr>
              <a:t>automate the process</a:t>
            </a:r>
            <a:r>
              <a:rPr lang="en" dirty="0">
                <a:solidFill>
                  <a:schemeClr val="dk1"/>
                </a:solidFill>
              </a:rPr>
              <a:t> of loading additional comments.</a:t>
            </a:r>
            <a:endParaRPr dirty="0">
              <a:solidFill>
                <a:schemeClr val="dk1"/>
              </a:solidFill>
            </a:endParaRPr>
          </a:p>
          <a:p>
            <a:pPr marL="0" lvl="0" indent="0" algn="ctr" rtl="0">
              <a:lnSpc>
                <a:spcPct val="115000"/>
              </a:lnSpc>
              <a:spcBef>
                <a:spcPts val="120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dirty="0">
                <a:solidFill>
                  <a:schemeClr val="dk1"/>
                </a:solidFill>
              </a:rPr>
              <a:t>New Challenge: Blocking Mechanisms</a:t>
            </a:r>
            <a:endParaRPr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dirty="0">
                <a:solidFill>
                  <a:schemeClr val="dk1"/>
                </a:solidFill>
              </a:rPr>
              <a:t>After scraping two products/perfumes, the website’s anti-scraping measures kicked in:</a:t>
            </a:r>
            <a:endParaRPr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b="1" dirty="0">
                <a:solidFill>
                  <a:schemeClr val="dk1"/>
                </a:solidFill>
              </a:rPr>
              <a:t>Reviews stopped loading</a:t>
            </a:r>
            <a:r>
              <a:rPr lang="en" dirty="0">
                <a:solidFill>
                  <a:schemeClr val="dk1"/>
                </a:solidFill>
              </a:rPr>
              <a:t> after two product pages.</a:t>
            </a:r>
            <a:endParaRPr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b="1" dirty="0">
                <a:solidFill>
                  <a:schemeClr val="dk1"/>
                </a:solidFill>
              </a:rPr>
              <a:t>CAPTCHAs</a:t>
            </a:r>
            <a:r>
              <a:rPr lang="en" dirty="0">
                <a:solidFill>
                  <a:schemeClr val="dk1"/>
                </a:solidFill>
              </a:rPr>
              <a:t> were introduced by the website.</a:t>
            </a:r>
            <a:endParaRPr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b="1" dirty="0">
                <a:solidFill>
                  <a:schemeClr val="dk1"/>
                </a:solidFill>
              </a:rPr>
              <a:t>Scrolling restrictions</a:t>
            </a:r>
            <a:r>
              <a:rPr lang="en" dirty="0">
                <a:solidFill>
                  <a:schemeClr val="dk1"/>
                </a:solidFill>
              </a:rPr>
              <a:t> appeared with a “John Wick meme” indicating we were blocked and can’t scroll further browse the website.</a:t>
            </a:r>
            <a:endParaRPr dirty="0">
              <a:solidFill>
                <a:schemeClr val="dk1"/>
              </a:solidFill>
            </a:endParaRPr>
          </a:p>
          <a:p>
            <a:pPr marL="0" lvl="0" indent="0" algn="ctr" rtl="0">
              <a:lnSpc>
                <a:spcPct val="115000"/>
              </a:lnSpc>
              <a:spcBef>
                <a:spcPts val="1200"/>
              </a:spcBef>
              <a:spcAft>
                <a:spcPts val="0"/>
              </a:spcAft>
              <a:buSzPts val="1100"/>
              <a:buNone/>
            </a:pP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dirty="0">
                <a:solidFill>
                  <a:schemeClr val="dk1"/>
                </a:solidFill>
              </a:rPr>
              <a:t>Observation: User-Like Behavior Improves Loading</a:t>
            </a:r>
            <a:endParaRPr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dirty="0">
                <a:solidFill>
                  <a:schemeClr val="dk1"/>
                </a:solidFill>
              </a:rPr>
              <a:t>While manually browsing the site, we noticed that </a:t>
            </a:r>
            <a:r>
              <a:rPr lang="en" b="1" dirty="0">
                <a:solidFill>
                  <a:schemeClr val="dk1"/>
                </a:solidFill>
              </a:rPr>
              <a:t>comments loaded correctly</a:t>
            </a:r>
            <a:r>
              <a:rPr lang="en" dirty="0">
                <a:solidFill>
                  <a:schemeClr val="dk1"/>
                </a:solidFill>
              </a:rPr>
              <a:t> when scrolling slowly and at </a:t>
            </a:r>
            <a:r>
              <a:rPr lang="en" b="1" dirty="0">
                <a:solidFill>
                  <a:schemeClr val="dk1"/>
                </a:solidFill>
              </a:rPr>
              <a:t>random intervals</a:t>
            </a:r>
            <a:r>
              <a:rPr lang="en" dirty="0">
                <a:solidFill>
                  <a:schemeClr val="dk1"/>
                </a:solidFill>
              </a:rPr>
              <a:t>.</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This behavior </a:t>
            </a:r>
            <a:r>
              <a:rPr lang="en" b="1" dirty="0">
                <a:solidFill>
                  <a:schemeClr val="dk1"/>
                </a:solidFill>
              </a:rPr>
              <a:t>mimicked real user actions</a:t>
            </a:r>
            <a:r>
              <a:rPr lang="en" dirty="0">
                <a:solidFill>
                  <a:schemeClr val="dk1"/>
                </a:solidFill>
              </a:rPr>
              <a:t> and avoided triggering anti-scraping mechanisms.</a:t>
            </a:r>
            <a:endParaRPr dirty="0">
              <a:solidFill>
                <a:schemeClr val="dk1"/>
              </a:solidFill>
            </a:endParaRPr>
          </a:p>
          <a:p>
            <a:pPr marL="0" lvl="0" indent="0" algn="ctr" rtl="0">
              <a:lnSpc>
                <a:spcPct val="115000"/>
              </a:lnSpc>
              <a:spcBef>
                <a:spcPts val="120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dirty="0">
                <a:solidFill>
                  <a:schemeClr val="dk1"/>
                </a:solidFill>
              </a:rPr>
              <a:t>Solution: Randomized Scrolling Behavior</a:t>
            </a:r>
            <a:endParaRPr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dirty="0">
                <a:solidFill>
                  <a:schemeClr val="dk1"/>
                </a:solidFill>
              </a:rPr>
              <a:t>To imitate natural user behavior, we introduced two random variables:</a:t>
            </a:r>
            <a:endParaRPr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b="1" dirty="0">
                <a:solidFill>
                  <a:schemeClr val="dk1"/>
                </a:solidFill>
              </a:rPr>
              <a:t>Scroll distance</a:t>
            </a:r>
            <a:r>
              <a:rPr lang="en" dirty="0">
                <a:solidFill>
                  <a:schemeClr val="dk1"/>
                </a:solidFill>
              </a:rPr>
              <a:t>: Randomized between </a:t>
            </a:r>
            <a:r>
              <a:rPr lang="en" b="1" dirty="0">
                <a:solidFill>
                  <a:schemeClr val="dk1"/>
                </a:solidFill>
              </a:rPr>
              <a:t>300 to 700 units</a:t>
            </a:r>
            <a:r>
              <a:rPr lang="en" dirty="0">
                <a:solidFill>
                  <a:schemeClr val="dk1"/>
                </a:solidFill>
              </a:rPr>
              <a:t>.</a:t>
            </a:r>
            <a:endParaRPr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b="1" dirty="0">
                <a:solidFill>
                  <a:schemeClr val="dk1"/>
                </a:solidFill>
              </a:rPr>
              <a:t>Time interval</a:t>
            </a:r>
            <a:r>
              <a:rPr lang="en" dirty="0">
                <a:solidFill>
                  <a:schemeClr val="dk1"/>
                </a:solidFill>
              </a:rPr>
              <a:t>: Randomized delays between scrolls from </a:t>
            </a:r>
            <a:r>
              <a:rPr lang="en" b="1" dirty="0">
                <a:solidFill>
                  <a:schemeClr val="dk1"/>
                </a:solidFill>
              </a:rPr>
              <a:t>1 sec to 4secs</a:t>
            </a:r>
            <a:endParaRPr b="1"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This combination allowed us to:</a:t>
            </a:r>
            <a:endParaRPr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dirty="0">
                <a:solidFill>
                  <a:schemeClr val="dk1"/>
                </a:solidFill>
              </a:rPr>
              <a:t>Continue scraping without being blocked.</a:t>
            </a:r>
            <a:endParaRPr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dirty="0">
                <a:solidFill>
                  <a:schemeClr val="dk1"/>
                </a:solidFill>
              </a:rPr>
              <a:t>Successfully retrieve up to </a:t>
            </a:r>
            <a:r>
              <a:rPr lang="en" b="1" dirty="0">
                <a:solidFill>
                  <a:schemeClr val="dk1"/>
                </a:solidFill>
              </a:rPr>
              <a:t>250 user reviews</a:t>
            </a:r>
            <a:r>
              <a:rPr lang="en" dirty="0">
                <a:solidFill>
                  <a:schemeClr val="dk1"/>
                </a:solidFill>
              </a:rPr>
              <a:t> per product.</a:t>
            </a:r>
            <a:endParaRPr dirty="0">
              <a:solidFill>
                <a:schemeClr val="dk1"/>
              </a:solidFill>
            </a:endParaRPr>
          </a:p>
          <a:p>
            <a:pPr marL="0" lvl="0" indent="0" algn="ctr" rtl="0">
              <a:lnSpc>
                <a:spcPct val="115000"/>
              </a:lnSpc>
              <a:spcBef>
                <a:spcPts val="120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dirty="0">
                <a:solidFill>
                  <a:schemeClr val="dk1"/>
                </a:solidFill>
              </a:rPr>
              <a:t>Outcome:</a:t>
            </a:r>
            <a:endParaRPr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dirty="0">
                <a:solidFill>
                  <a:schemeClr val="dk1"/>
                </a:solidFill>
              </a:rPr>
              <a:t>By implementing a </a:t>
            </a:r>
            <a:r>
              <a:rPr lang="en" b="1" dirty="0">
                <a:solidFill>
                  <a:schemeClr val="dk1"/>
                </a:solidFill>
              </a:rPr>
              <a:t>randomized scroll pattern</a:t>
            </a:r>
            <a:r>
              <a:rPr lang="en" dirty="0">
                <a:solidFill>
                  <a:schemeClr val="dk1"/>
                </a:solidFill>
              </a:rPr>
              <a:t>, we were able to bypass the website’s anti-scraping defenses.</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The updated method ensured </a:t>
            </a:r>
            <a:r>
              <a:rPr lang="en" b="1" dirty="0">
                <a:solidFill>
                  <a:schemeClr val="dk1"/>
                </a:solidFill>
              </a:rPr>
              <a:t>efficient scraping</a:t>
            </a:r>
            <a:r>
              <a:rPr lang="en" dirty="0">
                <a:solidFill>
                  <a:schemeClr val="dk1"/>
                </a:solidFill>
              </a:rPr>
              <a:t> without triggering CAPTCHAs or getting blocked.</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rPr>
              <a:t> </a:t>
            </a:r>
            <a:endParaRPr dirty="0">
              <a:solidFill>
                <a:schemeClr val="dk1"/>
              </a:solidFill>
            </a:endParaRPr>
          </a:p>
          <a:p>
            <a:pPr marL="0" lvl="0" indent="0" algn="l" rtl="0">
              <a:lnSpc>
                <a:spcPct val="100000"/>
              </a:lnSpc>
              <a:spcBef>
                <a:spcPts val="120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fa79379abc_6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6" name="Google Shape;346;g2fa79379abc_6_3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 dirty="0"/>
              <a:t>Our goal here is to find the notes which make or break a perfume by analyzing reviews for a particular perfume since this will be one of the most important characteristics to decide whether a perfume will be a hit or a miss when launched. We started of our analysis with this goal and almost brute forced our way into finding the optimal way to do it. The above is a flow chart for the optimal way on how we went about this. I will detail out the results we observed from each major step on the chart. </a:t>
            </a:r>
            <a:endParaRPr dirty="0"/>
          </a:p>
          <a:p>
            <a:pPr marL="0" lvl="0" indent="0" algn="l" rtl="0">
              <a:lnSpc>
                <a:spcPct val="115000"/>
              </a:lnSpc>
              <a:spcBef>
                <a:spcPts val="0"/>
              </a:spcBef>
              <a:spcAft>
                <a:spcPts val="0"/>
              </a:spcAft>
              <a:buSzPts val="1100"/>
              <a:buNone/>
            </a:pPr>
            <a:endParaRPr dirty="0"/>
          </a:p>
          <a:p>
            <a:pPr marL="457200" lvl="0" indent="-298450" algn="l" rtl="0">
              <a:lnSpc>
                <a:spcPct val="115000"/>
              </a:lnSpc>
              <a:spcBef>
                <a:spcPts val="0"/>
              </a:spcBef>
              <a:spcAft>
                <a:spcPts val="0"/>
              </a:spcAft>
              <a:buSzPts val="1100"/>
              <a:buAutoNum type="arabicPeriod"/>
            </a:pPr>
            <a:r>
              <a:rPr lang="en" dirty="0"/>
              <a:t>We decided to take the top 60 products and analyze the reviews for each of these products. Each product had multiple reviews (in range of 100s) which were analyzed.</a:t>
            </a:r>
          </a:p>
          <a:p>
            <a:pPr marL="457200" lvl="0" indent="-298450" algn="l" rtl="0">
              <a:lnSpc>
                <a:spcPct val="115000"/>
              </a:lnSpc>
              <a:spcBef>
                <a:spcPts val="0"/>
              </a:spcBef>
              <a:spcAft>
                <a:spcPts val="0"/>
              </a:spcAft>
              <a:buSzPts val="1100"/>
              <a:buAutoNum type="arabicPeriod"/>
            </a:pPr>
            <a:endParaRPr dirty="0"/>
          </a:p>
          <a:p>
            <a:pPr marL="457200" lvl="0" indent="-298450" algn="l" rtl="0">
              <a:lnSpc>
                <a:spcPct val="115000"/>
              </a:lnSpc>
              <a:spcBef>
                <a:spcPts val="500"/>
              </a:spcBef>
              <a:spcAft>
                <a:spcPts val="0"/>
              </a:spcAft>
              <a:buSzPts val="1100"/>
              <a:buAutoNum type="arabicPeriod"/>
            </a:pPr>
            <a:r>
              <a:rPr lang="en" dirty="0"/>
              <a:t>It occurred to us that although a product might be rated well on the website, it does not mean it is popular among the masses. Hence, we performed sentiment analysis on all the reviews by grouping it with each product. </a:t>
            </a:r>
          </a:p>
          <a:p>
            <a:pPr marL="457200" lvl="0" indent="-298450" algn="l" rtl="0">
              <a:lnSpc>
                <a:spcPct val="115000"/>
              </a:lnSpc>
              <a:spcBef>
                <a:spcPts val="500"/>
              </a:spcBef>
              <a:spcAft>
                <a:spcPts val="0"/>
              </a:spcAft>
              <a:buSzPts val="1100"/>
              <a:buAutoNum type="arabicPeriod"/>
            </a:pPr>
            <a:endParaRPr dirty="0"/>
          </a:p>
          <a:p>
            <a:pPr marL="457200" lvl="0" indent="-298450" algn="l" rtl="0">
              <a:lnSpc>
                <a:spcPct val="115000"/>
              </a:lnSpc>
              <a:spcBef>
                <a:spcPts val="500"/>
              </a:spcBef>
              <a:spcAft>
                <a:spcPts val="0"/>
              </a:spcAft>
              <a:buSzPts val="1100"/>
              <a:buAutoNum type="arabicPeriod"/>
            </a:pPr>
            <a:r>
              <a:rPr lang="en" dirty="0"/>
              <a:t>We took the aggregate of these sentiments per perfume by taking the mean. If the sentiment was negative for a product based on the reviews, we discarded this product from the observation. </a:t>
            </a:r>
          </a:p>
          <a:p>
            <a:pPr marL="457200" lvl="0" indent="-298450" algn="l" rtl="0">
              <a:lnSpc>
                <a:spcPct val="115000"/>
              </a:lnSpc>
              <a:spcBef>
                <a:spcPts val="500"/>
              </a:spcBef>
              <a:spcAft>
                <a:spcPts val="0"/>
              </a:spcAft>
              <a:buSzPts val="1100"/>
              <a:buAutoNum type="arabicPeriod"/>
            </a:pPr>
            <a:endParaRPr dirty="0"/>
          </a:p>
          <a:p>
            <a:pPr marL="457200" lvl="0" indent="-298450" algn="l" rtl="0">
              <a:lnSpc>
                <a:spcPct val="115000"/>
              </a:lnSpc>
              <a:spcBef>
                <a:spcPts val="500"/>
              </a:spcBef>
              <a:spcAft>
                <a:spcPts val="0"/>
              </a:spcAft>
              <a:buSzPts val="1100"/>
              <a:buAutoNum type="arabicPeriod"/>
            </a:pPr>
            <a:r>
              <a:rPr lang="en" dirty="0"/>
              <a:t>The next goal was to pull out the scent notes for each product from its corresponding reviews. Our first instinct was to perform topic modeling but since we are not perfume experts, we did not really know how many topics can this be divided into, hence we performed a coherence score calculation and found that the coherence scores vs topics was the highest for 3 topics, 7 topics and 11 topics. We were a bit skeptical about this but we still went ahead and performed topic modelling </a:t>
            </a:r>
          </a:p>
          <a:p>
            <a:pPr marL="457200" lvl="0" indent="-298450" algn="l" rtl="0">
              <a:lnSpc>
                <a:spcPct val="115000"/>
              </a:lnSpc>
              <a:spcBef>
                <a:spcPts val="500"/>
              </a:spcBef>
              <a:spcAft>
                <a:spcPts val="0"/>
              </a:spcAft>
              <a:buSzPts val="1100"/>
              <a:buAutoNum type="arabicPeriod"/>
            </a:pPr>
            <a:endParaRPr dirty="0"/>
          </a:p>
          <a:p>
            <a:pPr marL="457200" lvl="0" indent="-298450" algn="l" rtl="0">
              <a:lnSpc>
                <a:spcPct val="115000"/>
              </a:lnSpc>
              <a:spcBef>
                <a:spcPts val="500"/>
              </a:spcBef>
              <a:spcAft>
                <a:spcPts val="0"/>
              </a:spcAft>
              <a:buSzPts val="1100"/>
              <a:buAutoNum type="arabicPeriod"/>
            </a:pPr>
            <a:r>
              <a:rPr lang="en" dirty="0"/>
              <a:t>When we performed topic modelling with all the above mentioned observations we did not really gain any good insights.. For some reason, the topics weren’t making much sense and we decided we needed to go about another route. Hence we did more research online and found Named Entity Recognition is a good alternative. </a:t>
            </a:r>
          </a:p>
          <a:p>
            <a:pPr marL="457200" lvl="0" indent="-298450" algn="l" rtl="0">
              <a:lnSpc>
                <a:spcPct val="115000"/>
              </a:lnSpc>
              <a:spcBef>
                <a:spcPts val="500"/>
              </a:spcBef>
              <a:spcAft>
                <a:spcPts val="0"/>
              </a:spcAft>
              <a:buSzPts val="1100"/>
              <a:buAutoNum type="arabicPeriod"/>
            </a:pPr>
            <a:endParaRPr dirty="0"/>
          </a:p>
          <a:p>
            <a:pPr marL="457200" lvl="0" indent="-298450" algn="l" rtl="0">
              <a:lnSpc>
                <a:spcPct val="115000"/>
              </a:lnSpc>
              <a:spcBef>
                <a:spcPts val="500"/>
              </a:spcBef>
              <a:spcAft>
                <a:spcPts val="0"/>
              </a:spcAft>
              <a:buSzPts val="1100"/>
              <a:buAutoNum type="arabicPeriod"/>
            </a:pPr>
            <a:r>
              <a:rPr lang="en" dirty="0"/>
              <a:t>We performed NER using the '</a:t>
            </a:r>
            <a:r>
              <a:rPr lang="en" dirty="0" err="1"/>
              <a:t>en_core_web_sm</a:t>
            </a:r>
            <a:r>
              <a:rPr lang="en" dirty="0"/>
              <a:t>' which is a small sized pre trained English Language Model. When we performed NER on each review, the attributes getting pulled were making sense and I was also able to manually see the scent notes coming up this time from a majority of the reviews. </a:t>
            </a:r>
          </a:p>
          <a:p>
            <a:pPr marL="457200" lvl="0" indent="-298450" algn="l" rtl="0">
              <a:lnSpc>
                <a:spcPct val="115000"/>
              </a:lnSpc>
              <a:spcBef>
                <a:spcPts val="500"/>
              </a:spcBef>
              <a:spcAft>
                <a:spcPts val="0"/>
              </a:spcAft>
              <a:buSzPts val="1100"/>
              <a:buAutoNum type="arabicPeriod"/>
            </a:pPr>
            <a:endParaRPr dirty="0"/>
          </a:p>
          <a:p>
            <a:pPr marL="457200" lvl="0" indent="-298450" algn="l" rtl="0">
              <a:lnSpc>
                <a:spcPct val="115000"/>
              </a:lnSpc>
              <a:spcBef>
                <a:spcPts val="500"/>
              </a:spcBef>
              <a:spcAft>
                <a:spcPts val="0"/>
              </a:spcAft>
              <a:buSzPts val="1100"/>
              <a:buAutoNum type="arabicPeriod"/>
            </a:pPr>
            <a:r>
              <a:rPr lang="en" dirty="0"/>
              <a:t>After pulling out the entities for each review, they were separated (They were comma separated and hence a simple split by comma worked) and put into another list.</a:t>
            </a:r>
            <a:endParaRPr dirty="0"/>
          </a:p>
          <a:p>
            <a:pPr marL="457200" lvl="0" indent="-298450" algn="l" rtl="0">
              <a:lnSpc>
                <a:spcPct val="115000"/>
              </a:lnSpc>
              <a:spcBef>
                <a:spcPts val="500"/>
              </a:spcBef>
              <a:spcAft>
                <a:spcPts val="0"/>
              </a:spcAft>
              <a:buSzPts val="1100"/>
              <a:buAutoNum type="arabicPeriod"/>
            </a:pPr>
            <a:r>
              <a:rPr lang="en" dirty="0"/>
              <a:t>This list was cleaned by making everything lowercase, removing any unnecessary punctuations etc.</a:t>
            </a:r>
          </a:p>
          <a:p>
            <a:pPr marL="457200" lvl="0" indent="-298450" algn="l" rtl="0">
              <a:lnSpc>
                <a:spcPct val="115000"/>
              </a:lnSpc>
              <a:spcBef>
                <a:spcPts val="500"/>
              </a:spcBef>
              <a:spcAft>
                <a:spcPts val="0"/>
              </a:spcAft>
              <a:buSzPts val="1100"/>
              <a:buAutoNum type="arabicPeriod"/>
            </a:pPr>
            <a:endParaRPr dirty="0"/>
          </a:p>
          <a:p>
            <a:pPr marL="457200" lvl="0" indent="-298450" algn="l" rtl="0">
              <a:lnSpc>
                <a:spcPct val="115000"/>
              </a:lnSpc>
              <a:spcBef>
                <a:spcPts val="500"/>
              </a:spcBef>
              <a:spcAft>
                <a:spcPts val="0"/>
              </a:spcAft>
              <a:buSzPts val="1100"/>
              <a:buAutoNum type="arabicPeriod"/>
            </a:pPr>
            <a:r>
              <a:rPr lang="en" dirty="0"/>
              <a:t>We decided to perform lemmatization to group scent notes which were the same but were worded differently as a single entity. For example, woody was treated as a separate entity and wood was treated as a separate entity. Running a word counter on this wasn’t ideal. We tried doing lemmatization on python using spacy but the results weren’t satisfactory. </a:t>
            </a:r>
          </a:p>
          <a:p>
            <a:pPr marL="457200" lvl="0" indent="-298450" algn="l" rtl="0">
              <a:lnSpc>
                <a:spcPct val="115000"/>
              </a:lnSpc>
              <a:spcBef>
                <a:spcPts val="500"/>
              </a:spcBef>
              <a:spcAft>
                <a:spcPts val="0"/>
              </a:spcAft>
              <a:buSzPts val="1100"/>
              <a:buAutoNum type="arabicPeriod"/>
            </a:pPr>
            <a:endParaRPr dirty="0"/>
          </a:p>
          <a:p>
            <a:pPr marL="457200" lvl="0" indent="-298450" algn="l" rtl="0">
              <a:lnSpc>
                <a:spcPct val="115000"/>
              </a:lnSpc>
              <a:spcBef>
                <a:spcPts val="500"/>
              </a:spcBef>
              <a:spcAft>
                <a:spcPts val="0"/>
              </a:spcAft>
              <a:buSzPts val="1100"/>
              <a:buAutoNum type="arabicPeriod"/>
            </a:pPr>
            <a:r>
              <a:rPr lang="en" dirty="0"/>
              <a:t>Since we are in the time of generative AI, I decided, GPT can do a far superior job in this. Hence, we exported the list to a csv file </a:t>
            </a:r>
          </a:p>
          <a:p>
            <a:pPr marL="457200" lvl="0" indent="-298450" algn="l" rtl="0">
              <a:lnSpc>
                <a:spcPct val="115000"/>
              </a:lnSpc>
              <a:spcBef>
                <a:spcPts val="500"/>
              </a:spcBef>
              <a:spcAft>
                <a:spcPts val="0"/>
              </a:spcAft>
              <a:buSzPts val="1100"/>
              <a:buAutoNum type="arabicPeriod"/>
            </a:pPr>
            <a:endParaRPr dirty="0"/>
          </a:p>
          <a:p>
            <a:pPr marL="457200" lvl="0" indent="-298450" algn="l" rtl="0">
              <a:lnSpc>
                <a:spcPct val="115000"/>
              </a:lnSpc>
              <a:spcBef>
                <a:spcPts val="500"/>
              </a:spcBef>
              <a:spcAft>
                <a:spcPts val="0"/>
              </a:spcAft>
              <a:buSzPts val="1100"/>
              <a:buAutoNum type="arabicPeriod"/>
            </a:pPr>
            <a:r>
              <a:rPr lang="en" dirty="0"/>
              <a:t>After exporting it to a csv file it was prompted into GPT and was asked to discard entities which had nothing to do with perfumes or its characteristics. </a:t>
            </a:r>
          </a:p>
          <a:p>
            <a:pPr marL="457200" lvl="0" indent="-298450" algn="l" rtl="0">
              <a:lnSpc>
                <a:spcPct val="115000"/>
              </a:lnSpc>
              <a:spcBef>
                <a:spcPts val="500"/>
              </a:spcBef>
              <a:spcAft>
                <a:spcPts val="0"/>
              </a:spcAft>
              <a:buSzPts val="1100"/>
              <a:buAutoNum type="arabicPeriod"/>
            </a:pPr>
            <a:endParaRPr dirty="0"/>
          </a:p>
          <a:p>
            <a:pPr marL="457200" lvl="0" indent="-298450" algn="l" rtl="0">
              <a:lnSpc>
                <a:spcPct val="115000"/>
              </a:lnSpc>
              <a:spcBef>
                <a:spcPts val="500"/>
              </a:spcBef>
              <a:spcAft>
                <a:spcPts val="0"/>
              </a:spcAft>
              <a:buSzPts val="1100"/>
              <a:buAutoNum type="arabicPeriod"/>
            </a:pPr>
            <a:r>
              <a:rPr lang="en" dirty="0"/>
              <a:t>After getting the cleaned up file, GPT was prompted to perform lemmatization but with another column where I could manually check if it was doing a good job and not surprisingly it was! </a:t>
            </a:r>
          </a:p>
          <a:p>
            <a:pPr marL="457200" lvl="0" indent="-298450" algn="l" rtl="0">
              <a:lnSpc>
                <a:spcPct val="115000"/>
              </a:lnSpc>
              <a:spcBef>
                <a:spcPts val="500"/>
              </a:spcBef>
              <a:spcAft>
                <a:spcPts val="0"/>
              </a:spcAft>
              <a:buSzPts val="1100"/>
              <a:buAutoNum type="arabicPeriod"/>
            </a:pPr>
            <a:endParaRPr dirty="0"/>
          </a:p>
          <a:p>
            <a:pPr marL="457200" lvl="0" indent="-298450" algn="l" rtl="0">
              <a:lnSpc>
                <a:spcPct val="115000"/>
              </a:lnSpc>
              <a:spcBef>
                <a:spcPts val="500"/>
              </a:spcBef>
              <a:spcAft>
                <a:spcPts val="0"/>
              </a:spcAft>
              <a:buSzPts val="1100"/>
              <a:buAutoNum type="arabicPeriod"/>
            </a:pPr>
            <a:r>
              <a:rPr lang="en" dirty="0"/>
              <a:t>The one place although GPT faltered and was needed multiple promptings were to group the entities with the same root words and to be counted. This was surprising, so I’m not sure why this happened but after multiple checks and prompts it was able to give me the final list with the scent note and the number of times it had appeared. </a:t>
            </a:r>
          </a:p>
          <a:p>
            <a:pPr marL="457200" lvl="0" indent="-298450" algn="l" rtl="0">
              <a:lnSpc>
                <a:spcPct val="115000"/>
              </a:lnSpc>
              <a:spcBef>
                <a:spcPts val="500"/>
              </a:spcBef>
              <a:spcAft>
                <a:spcPts val="0"/>
              </a:spcAft>
              <a:buSzPts val="1100"/>
              <a:buAutoNum type="arabicPeriod"/>
            </a:pPr>
            <a:endParaRPr dirty="0"/>
          </a:p>
          <a:p>
            <a:pPr marL="457200" lvl="0" indent="-298450" algn="l" rtl="0">
              <a:lnSpc>
                <a:spcPct val="115000"/>
              </a:lnSpc>
              <a:spcBef>
                <a:spcPts val="500"/>
              </a:spcBef>
              <a:spcAft>
                <a:spcPts val="0"/>
              </a:spcAft>
              <a:buSzPts val="1100"/>
              <a:buAutoNum type="arabicPeriod"/>
            </a:pPr>
            <a:r>
              <a:rPr lang="en" dirty="0"/>
              <a:t>After downloading the csv file back from GPT, it was read using pandas on python and a simple ranking mechanism was created. </a:t>
            </a:r>
          </a:p>
          <a:p>
            <a:pPr marL="457200" lvl="0" indent="-298450" algn="l" rtl="0">
              <a:lnSpc>
                <a:spcPct val="115000"/>
              </a:lnSpc>
              <a:spcBef>
                <a:spcPts val="500"/>
              </a:spcBef>
              <a:spcAft>
                <a:spcPts val="0"/>
              </a:spcAft>
              <a:buSzPts val="1100"/>
              <a:buAutoNum type="arabicPeriod"/>
            </a:pPr>
            <a:endParaRPr dirty="0"/>
          </a:p>
          <a:p>
            <a:pPr marL="457200" lvl="0" indent="-298450" algn="l" rtl="0">
              <a:lnSpc>
                <a:spcPct val="115000"/>
              </a:lnSpc>
              <a:spcBef>
                <a:spcPts val="500"/>
              </a:spcBef>
              <a:spcAft>
                <a:spcPts val="0"/>
              </a:spcAft>
              <a:buSzPts val="1100"/>
              <a:buAutoNum type="arabicPeriod"/>
            </a:pPr>
            <a:r>
              <a:rPr lang="en" dirty="0"/>
              <a:t>We considered only the top 10 notes for computational simplicity and also because the word frequency count after the 10th note started to drop drastically. The most frequently appearing scent note was given a higher weightage (higher number) and a dictionary was created. This dictionary is later used for cross checking against the test set to assign a part of the evaluation score.</a:t>
            </a:r>
          </a:p>
          <a:p>
            <a:pPr marL="457200" lvl="0" indent="-298450" algn="l" rtl="0">
              <a:lnSpc>
                <a:spcPct val="115000"/>
              </a:lnSpc>
              <a:spcBef>
                <a:spcPts val="500"/>
              </a:spcBef>
              <a:spcAft>
                <a:spcPts val="0"/>
              </a:spcAft>
              <a:buSzPts val="1100"/>
              <a:buAutoNum type="arabicPeriod"/>
            </a:pPr>
            <a:endParaRPr dirty="0"/>
          </a:p>
          <a:p>
            <a:pPr marL="457200" lvl="0" indent="-298450" algn="l" rtl="0">
              <a:lnSpc>
                <a:spcPct val="115000"/>
              </a:lnSpc>
              <a:spcBef>
                <a:spcPts val="500"/>
              </a:spcBef>
              <a:spcAft>
                <a:spcPts val="0"/>
              </a:spcAft>
              <a:buSzPts val="1100"/>
              <a:buAutoNum type="arabicPeriod"/>
            </a:pPr>
            <a:r>
              <a:rPr lang="en" dirty="0"/>
              <a:t>The above was done for the top 60 perfumes but the exact same process flow was followed for the bottom 60 perfumes (except, the topic modelling bit since it wasn’t being very helpful to us)</a:t>
            </a:r>
          </a:p>
          <a:p>
            <a:pPr marL="457200" lvl="0" indent="-298450" algn="l" rtl="0">
              <a:lnSpc>
                <a:spcPct val="115000"/>
              </a:lnSpc>
              <a:spcBef>
                <a:spcPts val="500"/>
              </a:spcBef>
              <a:spcAft>
                <a:spcPts val="0"/>
              </a:spcAft>
              <a:buSzPts val="1100"/>
              <a:buAutoNum type="arabicPeriod"/>
            </a:pPr>
            <a:endParaRPr dirty="0"/>
          </a:p>
          <a:p>
            <a:pPr marL="457200" lvl="0" indent="-298450" algn="l" rtl="0">
              <a:lnSpc>
                <a:spcPct val="115000"/>
              </a:lnSpc>
              <a:spcBef>
                <a:spcPts val="500"/>
              </a:spcBef>
              <a:spcAft>
                <a:spcPts val="0"/>
              </a:spcAft>
              <a:buSzPts val="1100"/>
              <a:buAutoNum type="arabicPeriod"/>
            </a:pPr>
            <a:r>
              <a:rPr lang="en" dirty="0"/>
              <a:t>Additional Note: ‘Accords’ and ‘Scent notes’ are used interchangeably. In the further slides, scent notes are called Accords. </a:t>
            </a:r>
            <a:endParaRPr dirty="0"/>
          </a:p>
          <a:p>
            <a:pPr marL="457200" lvl="0" indent="0" algn="l" rtl="0">
              <a:lnSpc>
                <a:spcPct val="115000"/>
              </a:lnSpc>
              <a:spcBef>
                <a:spcPts val="50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fa79379abc_6_3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g2fa79379abc_6_3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a:t>Vanilla has been long associated with perfumes but little did we know that it is liked and hated a t the same time.</a:t>
            </a:r>
            <a:endParaRPr/>
          </a:p>
          <a:p>
            <a:pPr marL="457200" lvl="0" indent="-298450" algn="l" rtl="0">
              <a:lnSpc>
                <a:spcPct val="100000"/>
              </a:lnSpc>
              <a:spcBef>
                <a:spcPts val="0"/>
              </a:spcBef>
              <a:spcAft>
                <a:spcPts val="0"/>
              </a:spcAft>
              <a:buSzPts val="1100"/>
              <a:buChar char="●"/>
            </a:pPr>
            <a:r>
              <a:rPr lang="en"/>
              <a:t>As you seen in the slides vanilla appears both in the top 10 accords and the bottom 10 accords, why is this ?</a:t>
            </a:r>
            <a:endParaRPr/>
          </a:p>
          <a:p>
            <a:pPr marL="457200" lvl="0" indent="-298450" algn="l" rtl="0">
              <a:lnSpc>
                <a:spcPct val="100000"/>
              </a:lnSpc>
              <a:spcBef>
                <a:spcPts val="0"/>
              </a:spcBef>
              <a:spcAft>
                <a:spcPts val="0"/>
              </a:spcAft>
              <a:buSzPts val="1100"/>
              <a:buChar char="●"/>
            </a:pPr>
            <a:r>
              <a:rPr lang="en"/>
              <a:t>Well, you see that when we vanilla appears in the ‘For Women’ perfumes it is widely liked and appreciated but when it is hated when it appears in the accords in the ‘For men’ perfumes. ahaa</a:t>
            </a:r>
            <a:endParaRPr/>
          </a:p>
          <a:p>
            <a:pPr marL="457200" lvl="0" indent="0" algn="l" rtl="0">
              <a:lnSpc>
                <a:spcPct val="100000"/>
              </a:lnSpc>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2fa79379abc_8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5" name="Google Shape;405;g2fa79379abc_8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dirty="0"/>
              <a:t>Finally, we can track via 2 metrics which are the </a:t>
            </a:r>
            <a:r>
              <a:rPr lang="en" dirty="0" err="1"/>
              <a:t>evaluation_score</a:t>
            </a:r>
            <a:r>
              <a:rPr lang="en" dirty="0"/>
              <a:t> and the Final score</a:t>
            </a:r>
            <a:endParaRPr dirty="0"/>
          </a:p>
          <a:p>
            <a:pPr marL="457200" lvl="0" indent="-298450" algn="l" rtl="0">
              <a:lnSpc>
                <a:spcPct val="100000"/>
              </a:lnSpc>
              <a:spcBef>
                <a:spcPts val="0"/>
              </a:spcBef>
              <a:spcAft>
                <a:spcPts val="0"/>
              </a:spcAft>
              <a:buSzPts val="1100"/>
              <a:buChar char="●"/>
            </a:pPr>
            <a:r>
              <a:rPr lang="en" dirty="0"/>
              <a:t>First, We have two set of attributes which are the top best accords from the present ‘hit’ perfumes and the worst accords from the user reviews and sentiments from the entire corpus.</a:t>
            </a:r>
            <a:endParaRPr dirty="0"/>
          </a:p>
          <a:p>
            <a:pPr marL="457200" lvl="0" indent="-298450" algn="l" rtl="0">
              <a:lnSpc>
                <a:spcPct val="100000"/>
              </a:lnSpc>
              <a:spcBef>
                <a:spcPts val="0"/>
              </a:spcBef>
              <a:spcAft>
                <a:spcPts val="0"/>
              </a:spcAft>
              <a:buSzPts val="1100"/>
              <a:buChar char="●"/>
            </a:pPr>
            <a:r>
              <a:rPr lang="en" dirty="0"/>
              <a:t>We have ranked these scores based on frequency and the sentiments for each .##</a:t>
            </a:r>
            <a:endParaRPr dirty="0"/>
          </a:p>
          <a:p>
            <a:pPr marL="457200" lvl="0" indent="-298450" algn="l" rtl="0">
              <a:lnSpc>
                <a:spcPct val="100000"/>
              </a:lnSpc>
              <a:spcBef>
                <a:spcPts val="0"/>
              </a:spcBef>
              <a:spcAft>
                <a:spcPts val="0"/>
              </a:spcAft>
              <a:buSzPts val="1100"/>
              <a:buChar char="●"/>
            </a:pPr>
            <a:r>
              <a:rPr lang="en" dirty="0"/>
              <a:t>Now, the evaluation score is calculated by the sum of ranks of the accords present in the perfume for example if the fragrance has, sweet, amber and orange. the sum of these will be something like +7 - 8 - 9 there having a total evaluation score of -10 indicating the it contain more of the accords associated negatively. </a:t>
            </a:r>
            <a:endParaRPr dirty="0"/>
          </a:p>
          <a:p>
            <a:pPr marL="457200" lvl="0" indent="-298450" algn="l" rtl="0">
              <a:lnSpc>
                <a:spcPct val="100000"/>
              </a:lnSpc>
              <a:spcBef>
                <a:spcPts val="0"/>
              </a:spcBef>
              <a:spcAft>
                <a:spcPts val="0"/>
              </a:spcAft>
              <a:buSzPts val="1100"/>
              <a:buChar char="●"/>
            </a:pPr>
            <a:r>
              <a:rPr lang="en" dirty="0"/>
              <a:t>To make these easy to identify we have added these into 5 different bins being Masterstroke Likely hit , Fair set, Low attribute match and Not fitting with evaluation score ranging anywhere between -30 to +30.</a:t>
            </a:r>
            <a:endParaRPr dirty="0"/>
          </a:p>
          <a:p>
            <a:pPr marL="457200" lvl="0" indent="-298450" algn="l" rtl="0">
              <a:lnSpc>
                <a:spcPct val="100000"/>
              </a:lnSpc>
              <a:spcBef>
                <a:spcPts val="0"/>
              </a:spcBef>
              <a:spcAft>
                <a:spcPts val="0"/>
              </a:spcAft>
              <a:buSzPts val="1100"/>
              <a:buChar char="●"/>
            </a:pPr>
            <a:r>
              <a:rPr lang="en" dirty="0"/>
              <a:t>But, this alone would not be sufficient to recommend as a hit or not.</a:t>
            </a:r>
            <a:endParaRPr dirty="0"/>
          </a:p>
          <a:p>
            <a:pPr marL="457200" lvl="0" indent="-298450" algn="l" rtl="0">
              <a:lnSpc>
                <a:spcPct val="100000"/>
              </a:lnSpc>
              <a:spcBef>
                <a:spcPts val="0"/>
              </a:spcBef>
              <a:spcAft>
                <a:spcPts val="0"/>
              </a:spcAft>
              <a:buSzPts val="1100"/>
              <a:buChar char="●"/>
            </a:pPr>
            <a:r>
              <a:rPr lang="en" dirty="0"/>
              <a:t>To further enhance the recommendation we have clubbed a few more metrics being the user review sentiment score, Avg rating on website and the accord evaluation score. These together give us the final score.</a:t>
            </a:r>
            <a:endParaRPr dirty="0"/>
          </a:p>
          <a:p>
            <a:pPr marL="457200" lvl="0" indent="-298450" algn="l" rtl="0">
              <a:lnSpc>
                <a:spcPct val="100000"/>
              </a:lnSpc>
              <a:spcBef>
                <a:spcPts val="0"/>
              </a:spcBef>
              <a:spcAft>
                <a:spcPts val="0"/>
              </a:spcAft>
              <a:buSzPts val="1100"/>
              <a:buChar char="●"/>
            </a:pPr>
            <a:r>
              <a:rPr lang="en" dirty="0"/>
              <a:t>To calculate the final score we have take the sum of the normalized score of each  </a:t>
            </a:r>
            <a:r>
              <a:rPr lang="en" dirty="0">
                <a:solidFill>
                  <a:schemeClr val="dk1"/>
                </a:solidFill>
              </a:rPr>
              <a:t>sentiment score, Avg rating and the accord evaluation score. </a:t>
            </a:r>
            <a:endParaRPr dirty="0">
              <a:solidFill>
                <a:schemeClr val="dk1"/>
              </a:solidFill>
            </a:endParaRPr>
          </a:p>
          <a:p>
            <a:pPr marL="457200" lvl="0" indent="-298450" algn="l" rtl="0">
              <a:lnSpc>
                <a:spcPct val="100000"/>
              </a:lnSpc>
              <a:spcBef>
                <a:spcPts val="0"/>
              </a:spcBef>
              <a:spcAft>
                <a:spcPts val="0"/>
              </a:spcAft>
              <a:buClr>
                <a:schemeClr val="dk1"/>
              </a:buClr>
              <a:buSzPts val="1100"/>
              <a:buChar char="●"/>
            </a:pPr>
            <a:r>
              <a:rPr lang="en" dirty="0">
                <a:solidFill>
                  <a:schemeClr val="dk1"/>
                </a:solidFill>
              </a:rPr>
              <a:t>So the recommendation can be read as “Pear Gelato” is  going to be a likely hit with a high score of 84</a:t>
            </a:r>
            <a:endParaRPr dirty="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2fa79379abc_8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8" name="Google Shape;418;g2fa79379abc_8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dirty="0"/>
              <a:t>Going forward, this project could achieve even deeper insights by incorporating additional data such as geographic, demographic, and psychographic variables. This would allow us to understand not just the overall sentiment but how preferences shift across different regions, cultures, and consumer groups.</a:t>
            </a:r>
            <a:endParaRPr dirty="0"/>
          </a:p>
          <a:p>
            <a:pPr marL="457200" lvl="0" indent="-298450" algn="l" rtl="0">
              <a:lnSpc>
                <a:spcPct val="100000"/>
              </a:lnSpc>
              <a:spcBef>
                <a:spcPts val="0"/>
              </a:spcBef>
              <a:spcAft>
                <a:spcPts val="0"/>
              </a:spcAft>
              <a:buSzPts val="1100"/>
              <a:buChar char="●"/>
            </a:pPr>
            <a:r>
              <a:rPr lang="en" dirty="0"/>
              <a:t>For example, by analyzing these new datasets, brands could identify regional differences in fragrance preferences—one region favoring citrus notes, while another prefers muskier tones. This would enable highly targeted product development and marketing strategies, maximizing engagement with specific audiences.</a:t>
            </a:r>
            <a:endParaRPr dirty="0"/>
          </a:p>
          <a:p>
            <a:pPr marL="457200" lvl="0" indent="-298450" algn="l" rtl="0">
              <a:lnSpc>
                <a:spcPct val="100000"/>
              </a:lnSpc>
              <a:spcBef>
                <a:spcPts val="0"/>
              </a:spcBef>
              <a:spcAft>
                <a:spcPts val="0"/>
              </a:spcAft>
              <a:buSzPts val="1100"/>
              <a:buChar char="●"/>
            </a:pPr>
            <a:r>
              <a:rPr lang="en" dirty="0"/>
              <a:t>Another exciting enhancement would be trend forecasting. By integrating market trends, seasonality, and user-generated reviews, we could predict the fragrance compositions that are likely to dominate the market. A brand might observe increasing positive sentiment towards floral notes on social media, using this insight to launch a jasmine-based fragrance that quickly becomes a bestseller."</a:t>
            </a:r>
            <a:endParaRPr dirty="0"/>
          </a:p>
          <a:p>
            <a:pPr marL="457200" lvl="0" indent="-298450" algn="l" rtl="0">
              <a:lnSpc>
                <a:spcPct val="100000"/>
              </a:lnSpc>
              <a:spcBef>
                <a:spcPts val="0"/>
              </a:spcBef>
              <a:spcAft>
                <a:spcPts val="0"/>
              </a:spcAft>
              <a:buSzPts val="1100"/>
              <a:buChar char="●"/>
            </a:pPr>
            <a:r>
              <a:rPr lang="en" dirty="0"/>
              <a:t>Additionally, there is a growing demand for sustainable and eco-friendly ingredients. Expanding the analysis to include consumer sentiment around sustainability could help brands align with this trend. By responding to ethical consumer preferences and offering transparency in ingredient sourcing, brands could position themselves as leaders in sustainable luxury, appealing to both eco-conscious and premium consumers alike.</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2fa79379abc_6_4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9" name="Google Shape;429;g2fa79379abc_6_4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jpg"/><Relationship Id="rId1" Type="http://schemas.openxmlformats.org/officeDocument/2006/relationships/slideMaster" Target="../slideMasters/slideMaster2.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pic>
        <p:nvPicPr>
          <p:cNvPr id="54" name="Google Shape;54;p14"/>
          <p:cNvPicPr preferRelativeResize="0"/>
          <p:nvPr/>
        </p:nvPicPr>
        <p:blipFill rotWithShape="1">
          <a:blip r:embed="rId2">
            <a:alphaModFix amt="72000"/>
          </a:blip>
          <a:srcRect t="1856" b="13747"/>
          <a:stretch/>
        </p:blipFill>
        <p:spPr>
          <a:xfrm>
            <a:off x="0" y="0"/>
            <a:ext cx="9144003" cy="5143501"/>
          </a:xfrm>
          <a:prstGeom prst="rect">
            <a:avLst/>
          </a:prstGeom>
          <a:noFill/>
          <a:ln>
            <a:noFill/>
          </a:ln>
        </p:spPr>
      </p:pic>
      <p:sp>
        <p:nvSpPr>
          <p:cNvPr id="55" name="Google Shape;55;p14"/>
          <p:cNvSpPr txBox="1">
            <a:spLocks noGrp="1"/>
          </p:cNvSpPr>
          <p:nvPr>
            <p:ph type="ctrTitle"/>
          </p:nvPr>
        </p:nvSpPr>
        <p:spPr>
          <a:xfrm>
            <a:off x="713225" y="1054050"/>
            <a:ext cx="4716900" cy="21717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SzPts val="5200"/>
              <a:buNone/>
              <a:defRPr sz="4300" b="0">
                <a:latin typeface="Bodoni Moda"/>
                <a:ea typeface="Bodoni Moda"/>
                <a:cs typeface="Bodoni Moda"/>
                <a:sym typeface="Bodoni Moda"/>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793400" y="3293200"/>
            <a:ext cx="3004800" cy="723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8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a:spLocks noGrp="1"/>
          </p:cNvSpPr>
          <p:nvPr>
            <p:ph type="pic" idx="2"/>
          </p:nvPr>
        </p:nvSpPr>
        <p:spPr>
          <a:xfrm>
            <a:off x="5760046" y="458975"/>
            <a:ext cx="2484600" cy="3810600"/>
          </a:xfrm>
          <a:prstGeom prst="round2SameRect">
            <a:avLst>
              <a:gd name="adj1" fmla="val 16667"/>
              <a:gd name="adj2" fmla="val 0"/>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58"/>
        <p:cNvGrpSpPr/>
        <p:nvPr/>
      </p:nvGrpSpPr>
      <p:grpSpPr>
        <a:xfrm>
          <a:off x="0" y="0"/>
          <a:ext cx="0" cy="0"/>
          <a:chOff x="0" y="0"/>
          <a:chExt cx="0" cy="0"/>
        </a:xfrm>
      </p:grpSpPr>
      <p:pic>
        <p:nvPicPr>
          <p:cNvPr id="59" name="Google Shape;59;p15"/>
          <p:cNvPicPr preferRelativeResize="0"/>
          <p:nvPr/>
        </p:nvPicPr>
        <p:blipFill rotWithShape="1">
          <a:blip r:embed="rId2">
            <a:alphaModFix amt="72000"/>
          </a:blip>
          <a:srcRect t="1856" b="13747"/>
          <a:stretch/>
        </p:blipFill>
        <p:spPr>
          <a:xfrm>
            <a:off x="0" y="0"/>
            <a:ext cx="9144003" cy="5143501"/>
          </a:xfrm>
          <a:prstGeom prst="rect">
            <a:avLst/>
          </a:prstGeom>
          <a:noFill/>
          <a:ln>
            <a:noFill/>
          </a:ln>
        </p:spPr>
      </p:pic>
      <p:sp>
        <p:nvSpPr>
          <p:cNvPr id="60" name="Google Shape;60;p15"/>
          <p:cNvSpPr txBox="1">
            <a:spLocks noGrp="1"/>
          </p:cNvSpPr>
          <p:nvPr>
            <p:ph type="title"/>
          </p:nvPr>
        </p:nvSpPr>
        <p:spPr>
          <a:xfrm>
            <a:off x="720000" y="50297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sz="3500" b="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cxnSp>
        <p:nvCxnSpPr>
          <p:cNvPr id="61" name="Google Shape;61;p15"/>
          <p:cNvCxnSpPr/>
          <p:nvPr/>
        </p:nvCxnSpPr>
        <p:spPr>
          <a:xfrm>
            <a:off x="0" y="260925"/>
            <a:ext cx="8446200" cy="0"/>
          </a:xfrm>
          <a:prstGeom prst="straightConnector1">
            <a:avLst/>
          </a:prstGeom>
          <a:noFill/>
          <a:ln w="9525" cap="flat" cmpd="sng">
            <a:solidFill>
              <a:schemeClr val="lt1"/>
            </a:solidFill>
            <a:prstDash val="solid"/>
            <a:round/>
            <a:headEnd type="none" w="sm" len="sm"/>
            <a:tailEnd type="none" w="sm" len="sm"/>
          </a:ln>
        </p:spPr>
      </p:cxnSp>
      <p:grpSp>
        <p:nvGrpSpPr>
          <p:cNvPr id="62" name="Google Shape;62;p15"/>
          <p:cNvGrpSpPr/>
          <p:nvPr/>
        </p:nvGrpSpPr>
        <p:grpSpPr>
          <a:xfrm>
            <a:off x="8437550" y="256163"/>
            <a:ext cx="712028" cy="1129997"/>
            <a:chOff x="8431497" y="260925"/>
            <a:chExt cx="712028" cy="1129997"/>
          </a:xfrm>
        </p:grpSpPr>
        <p:grpSp>
          <p:nvGrpSpPr>
            <p:cNvPr id="63" name="Google Shape;63;p15"/>
            <p:cNvGrpSpPr/>
            <p:nvPr/>
          </p:nvGrpSpPr>
          <p:grpSpPr>
            <a:xfrm>
              <a:off x="8431497" y="260925"/>
              <a:ext cx="17100" cy="1129997"/>
              <a:chOff x="8240522" y="2425275"/>
              <a:chExt cx="17100" cy="1129997"/>
            </a:xfrm>
          </p:grpSpPr>
          <p:sp>
            <p:nvSpPr>
              <p:cNvPr id="64" name="Google Shape;64;p15"/>
              <p:cNvSpPr/>
              <p:nvPr/>
            </p:nvSpPr>
            <p:spPr>
              <a:xfrm rot="-5400000" flipH="1">
                <a:off x="8240522" y="3538172"/>
                <a:ext cx="17100" cy="171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5" name="Google Shape;65;p15"/>
              <p:cNvCxnSpPr/>
              <p:nvPr/>
            </p:nvCxnSpPr>
            <p:spPr>
              <a:xfrm>
                <a:off x="8249075" y="2425275"/>
                <a:ext cx="0" cy="1067700"/>
              </a:xfrm>
              <a:prstGeom prst="straightConnector1">
                <a:avLst/>
              </a:prstGeom>
              <a:noFill/>
              <a:ln w="9525" cap="flat" cmpd="sng">
                <a:solidFill>
                  <a:schemeClr val="lt1"/>
                </a:solidFill>
                <a:prstDash val="solid"/>
                <a:round/>
                <a:headEnd type="none" w="sm" len="sm"/>
                <a:tailEnd type="none" w="sm" len="sm"/>
              </a:ln>
            </p:spPr>
          </p:cxnSp>
        </p:grpSp>
        <p:cxnSp>
          <p:nvCxnSpPr>
            <p:cNvPr id="66" name="Google Shape;66;p15"/>
            <p:cNvCxnSpPr/>
            <p:nvPr/>
          </p:nvCxnSpPr>
          <p:spPr>
            <a:xfrm>
              <a:off x="8438825" y="1062700"/>
              <a:ext cx="704700" cy="0"/>
            </a:xfrm>
            <a:prstGeom prst="straightConnector1">
              <a:avLst/>
            </a:prstGeom>
            <a:noFill/>
            <a:ln w="9525" cap="flat" cmpd="sng">
              <a:solidFill>
                <a:schemeClr val="lt1"/>
              </a:solidFill>
              <a:prstDash val="solid"/>
              <a:round/>
              <a:headEnd type="none" w="sm" len="sm"/>
              <a:tailEnd type="none" w="sm" len="sm"/>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7"/>
        <p:cNvGrpSpPr/>
        <p:nvPr/>
      </p:nvGrpSpPr>
      <p:grpSpPr>
        <a:xfrm>
          <a:off x="0" y="0"/>
          <a:ext cx="0" cy="0"/>
          <a:chOff x="0" y="0"/>
          <a:chExt cx="0" cy="0"/>
        </a:xfrm>
      </p:grpSpPr>
      <p:pic>
        <p:nvPicPr>
          <p:cNvPr id="68" name="Google Shape;68;p16"/>
          <p:cNvPicPr preferRelativeResize="0"/>
          <p:nvPr/>
        </p:nvPicPr>
        <p:blipFill rotWithShape="1">
          <a:blip r:embed="rId2">
            <a:alphaModFix amt="72000"/>
          </a:blip>
          <a:srcRect t="1856" b="13747"/>
          <a:stretch/>
        </p:blipFill>
        <p:spPr>
          <a:xfrm>
            <a:off x="0" y="0"/>
            <a:ext cx="9144003" cy="5143501"/>
          </a:xfrm>
          <a:prstGeom prst="rect">
            <a:avLst/>
          </a:prstGeom>
          <a:noFill/>
          <a:ln>
            <a:noFill/>
          </a:ln>
        </p:spPr>
      </p:pic>
      <p:sp>
        <p:nvSpPr>
          <p:cNvPr id="69" name="Google Shape;69;p16"/>
          <p:cNvSpPr txBox="1">
            <a:spLocks noGrp="1"/>
          </p:cNvSpPr>
          <p:nvPr>
            <p:ph type="subTitle" idx="1"/>
          </p:nvPr>
        </p:nvSpPr>
        <p:spPr>
          <a:xfrm>
            <a:off x="1819584" y="1572125"/>
            <a:ext cx="1775700" cy="87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2"/>
              </a:buClr>
              <a:buSzPts val="2500"/>
              <a:buFont typeface="Bodoni Moda"/>
              <a:buNone/>
              <a:defRPr sz="2500" i="1">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6"/>
          <p:cNvSpPr txBox="1">
            <a:spLocks noGrp="1"/>
          </p:cNvSpPr>
          <p:nvPr>
            <p:ph type="subTitle" idx="2"/>
          </p:nvPr>
        </p:nvSpPr>
        <p:spPr>
          <a:xfrm>
            <a:off x="6097984" y="1572125"/>
            <a:ext cx="1775700" cy="87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2"/>
              </a:buClr>
              <a:buSzPts val="2500"/>
              <a:buFont typeface="Bodoni Moda"/>
              <a:buNone/>
              <a:defRPr sz="2500" i="1">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6"/>
          <p:cNvSpPr txBox="1">
            <a:spLocks noGrp="1"/>
          </p:cNvSpPr>
          <p:nvPr>
            <p:ph type="subTitle" idx="3"/>
          </p:nvPr>
        </p:nvSpPr>
        <p:spPr>
          <a:xfrm>
            <a:off x="1819584" y="3204450"/>
            <a:ext cx="1685100" cy="87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2"/>
              </a:buClr>
              <a:buSzPts val="2500"/>
              <a:buFont typeface="Bodoni Moda"/>
              <a:buNone/>
              <a:defRPr sz="2500" i="1">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6"/>
          <p:cNvSpPr txBox="1">
            <a:spLocks noGrp="1"/>
          </p:cNvSpPr>
          <p:nvPr>
            <p:ph type="subTitle" idx="4"/>
          </p:nvPr>
        </p:nvSpPr>
        <p:spPr>
          <a:xfrm>
            <a:off x="6097984" y="3204450"/>
            <a:ext cx="1775700" cy="87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2"/>
              </a:buClr>
              <a:buSzPts val="2500"/>
              <a:buFont typeface="Bodoni Moda"/>
              <a:buNone/>
              <a:defRPr sz="2500" i="1">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6"/>
          <p:cNvSpPr txBox="1">
            <a:spLocks noGrp="1"/>
          </p:cNvSpPr>
          <p:nvPr>
            <p:ph type="title"/>
          </p:nvPr>
        </p:nvSpPr>
        <p:spPr>
          <a:xfrm>
            <a:off x="783116" y="1713275"/>
            <a:ext cx="777900" cy="5934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000"/>
              <a:buNone/>
              <a:defRPr sz="34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74" name="Google Shape;74;p16"/>
          <p:cNvSpPr txBox="1">
            <a:spLocks noGrp="1"/>
          </p:cNvSpPr>
          <p:nvPr>
            <p:ph type="subTitle" idx="5"/>
          </p:nvPr>
        </p:nvSpPr>
        <p:spPr>
          <a:xfrm>
            <a:off x="1819584" y="2350300"/>
            <a:ext cx="2262900" cy="625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6"/>
          <p:cNvSpPr txBox="1">
            <a:spLocks noGrp="1"/>
          </p:cNvSpPr>
          <p:nvPr>
            <p:ph type="title" idx="6"/>
          </p:nvPr>
        </p:nvSpPr>
        <p:spPr>
          <a:xfrm>
            <a:off x="783116" y="3345600"/>
            <a:ext cx="777900" cy="5934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000"/>
              <a:buNone/>
              <a:defRPr sz="34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76" name="Google Shape;76;p16"/>
          <p:cNvSpPr txBox="1">
            <a:spLocks noGrp="1"/>
          </p:cNvSpPr>
          <p:nvPr>
            <p:ph type="subTitle" idx="7"/>
          </p:nvPr>
        </p:nvSpPr>
        <p:spPr>
          <a:xfrm>
            <a:off x="1819584" y="3982775"/>
            <a:ext cx="2262900" cy="625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6"/>
          <p:cNvSpPr txBox="1">
            <a:spLocks noGrp="1"/>
          </p:cNvSpPr>
          <p:nvPr>
            <p:ph type="title" idx="8"/>
          </p:nvPr>
        </p:nvSpPr>
        <p:spPr>
          <a:xfrm>
            <a:off x="5061516" y="1713275"/>
            <a:ext cx="777900" cy="5934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000"/>
              <a:buNone/>
              <a:defRPr sz="34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78" name="Google Shape;78;p16"/>
          <p:cNvSpPr txBox="1">
            <a:spLocks noGrp="1"/>
          </p:cNvSpPr>
          <p:nvPr>
            <p:ph type="subTitle" idx="9"/>
          </p:nvPr>
        </p:nvSpPr>
        <p:spPr>
          <a:xfrm>
            <a:off x="6097984" y="2350300"/>
            <a:ext cx="2262900" cy="625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6"/>
          <p:cNvSpPr txBox="1">
            <a:spLocks noGrp="1"/>
          </p:cNvSpPr>
          <p:nvPr>
            <p:ph type="title" idx="13"/>
          </p:nvPr>
        </p:nvSpPr>
        <p:spPr>
          <a:xfrm>
            <a:off x="5061516" y="3345600"/>
            <a:ext cx="777900" cy="5934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000"/>
              <a:buNone/>
              <a:defRPr sz="3400">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80" name="Google Shape;80;p16"/>
          <p:cNvSpPr txBox="1">
            <a:spLocks noGrp="1"/>
          </p:cNvSpPr>
          <p:nvPr>
            <p:ph type="subTitle" idx="14"/>
          </p:nvPr>
        </p:nvSpPr>
        <p:spPr>
          <a:xfrm>
            <a:off x="6097984" y="3982775"/>
            <a:ext cx="2262900" cy="625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6"/>
          <p:cNvSpPr txBox="1">
            <a:spLocks noGrp="1"/>
          </p:cNvSpPr>
          <p:nvPr>
            <p:ph type="title" idx="15"/>
          </p:nvPr>
        </p:nvSpPr>
        <p:spPr>
          <a:xfrm>
            <a:off x="720000" y="50297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sz="3500" b="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cxnSp>
        <p:nvCxnSpPr>
          <p:cNvPr id="82" name="Google Shape;82;p16"/>
          <p:cNvCxnSpPr/>
          <p:nvPr/>
        </p:nvCxnSpPr>
        <p:spPr>
          <a:xfrm>
            <a:off x="0" y="260925"/>
            <a:ext cx="8446200" cy="0"/>
          </a:xfrm>
          <a:prstGeom prst="straightConnector1">
            <a:avLst/>
          </a:prstGeom>
          <a:noFill/>
          <a:ln w="9525" cap="flat" cmpd="sng">
            <a:solidFill>
              <a:schemeClr val="lt1"/>
            </a:solidFill>
            <a:prstDash val="solid"/>
            <a:round/>
            <a:headEnd type="none" w="sm" len="sm"/>
            <a:tailEnd type="none" w="sm" len="sm"/>
          </a:ln>
        </p:spPr>
      </p:cxnSp>
      <p:grpSp>
        <p:nvGrpSpPr>
          <p:cNvPr id="83" name="Google Shape;83;p16"/>
          <p:cNvGrpSpPr/>
          <p:nvPr/>
        </p:nvGrpSpPr>
        <p:grpSpPr>
          <a:xfrm>
            <a:off x="8431497" y="0"/>
            <a:ext cx="712028" cy="1129997"/>
            <a:chOff x="8431497" y="260925"/>
            <a:chExt cx="712028" cy="1129997"/>
          </a:xfrm>
        </p:grpSpPr>
        <p:grpSp>
          <p:nvGrpSpPr>
            <p:cNvPr id="84" name="Google Shape;84;p16"/>
            <p:cNvGrpSpPr/>
            <p:nvPr/>
          </p:nvGrpSpPr>
          <p:grpSpPr>
            <a:xfrm>
              <a:off x="8431497" y="260925"/>
              <a:ext cx="17100" cy="1129997"/>
              <a:chOff x="8240522" y="2425275"/>
              <a:chExt cx="17100" cy="1129997"/>
            </a:xfrm>
          </p:grpSpPr>
          <p:sp>
            <p:nvSpPr>
              <p:cNvPr id="85" name="Google Shape;85;p16"/>
              <p:cNvSpPr/>
              <p:nvPr/>
            </p:nvSpPr>
            <p:spPr>
              <a:xfrm rot="-5400000" flipH="1">
                <a:off x="8240522" y="3538172"/>
                <a:ext cx="17100" cy="171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6" name="Google Shape;86;p16"/>
              <p:cNvCxnSpPr/>
              <p:nvPr/>
            </p:nvCxnSpPr>
            <p:spPr>
              <a:xfrm>
                <a:off x="8249075" y="2425275"/>
                <a:ext cx="0" cy="1067700"/>
              </a:xfrm>
              <a:prstGeom prst="straightConnector1">
                <a:avLst/>
              </a:prstGeom>
              <a:noFill/>
              <a:ln w="9525" cap="flat" cmpd="sng">
                <a:solidFill>
                  <a:schemeClr val="lt1"/>
                </a:solidFill>
                <a:prstDash val="solid"/>
                <a:round/>
                <a:headEnd type="none" w="sm" len="sm"/>
                <a:tailEnd type="none" w="sm" len="sm"/>
              </a:ln>
            </p:spPr>
          </p:cxnSp>
        </p:grpSp>
        <p:cxnSp>
          <p:nvCxnSpPr>
            <p:cNvPr id="87" name="Google Shape;87;p16"/>
            <p:cNvCxnSpPr/>
            <p:nvPr/>
          </p:nvCxnSpPr>
          <p:spPr>
            <a:xfrm>
              <a:off x="8438825" y="1062700"/>
              <a:ext cx="704700" cy="0"/>
            </a:xfrm>
            <a:prstGeom prst="straightConnector1">
              <a:avLst/>
            </a:prstGeom>
            <a:noFill/>
            <a:ln w="9525" cap="flat" cmpd="sng">
              <a:solidFill>
                <a:schemeClr val="lt1"/>
              </a:solidFill>
              <a:prstDash val="solid"/>
              <a:round/>
              <a:headEnd type="none" w="sm" len="sm"/>
              <a:tailEnd type="none" w="sm" len="sm"/>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8"/>
        <p:cNvGrpSpPr/>
        <p:nvPr/>
      </p:nvGrpSpPr>
      <p:grpSpPr>
        <a:xfrm>
          <a:off x="0" y="0"/>
          <a:ext cx="0" cy="0"/>
          <a:chOff x="0" y="0"/>
          <a:chExt cx="0" cy="0"/>
        </a:xfrm>
      </p:grpSpPr>
      <p:pic>
        <p:nvPicPr>
          <p:cNvPr id="89" name="Google Shape;89;p17"/>
          <p:cNvPicPr preferRelativeResize="0"/>
          <p:nvPr/>
        </p:nvPicPr>
        <p:blipFill rotWithShape="1">
          <a:blip r:embed="rId2">
            <a:alphaModFix amt="72000"/>
          </a:blip>
          <a:srcRect t="1856" b="13747"/>
          <a:stretch/>
        </p:blipFill>
        <p:spPr>
          <a:xfrm>
            <a:off x="0" y="0"/>
            <a:ext cx="9144003" cy="5143501"/>
          </a:xfrm>
          <a:prstGeom prst="rect">
            <a:avLst/>
          </a:prstGeom>
          <a:noFill/>
          <a:ln>
            <a:noFill/>
          </a:ln>
        </p:spPr>
      </p:pic>
      <p:sp>
        <p:nvSpPr>
          <p:cNvPr id="90" name="Google Shape;90;p17"/>
          <p:cNvSpPr txBox="1">
            <a:spLocks noGrp="1"/>
          </p:cNvSpPr>
          <p:nvPr>
            <p:ph type="title"/>
          </p:nvPr>
        </p:nvSpPr>
        <p:spPr>
          <a:xfrm flipH="1">
            <a:off x="4128975" y="1157875"/>
            <a:ext cx="4266600" cy="820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4200"/>
              <a:buNone/>
              <a:defRPr sz="4200" b="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1" name="Google Shape;91;p17"/>
          <p:cNvSpPr txBox="1">
            <a:spLocks noGrp="1"/>
          </p:cNvSpPr>
          <p:nvPr>
            <p:ph type="subTitle" idx="1"/>
          </p:nvPr>
        </p:nvSpPr>
        <p:spPr>
          <a:xfrm flipH="1">
            <a:off x="4128975" y="2098875"/>
            <a:ext cx="4266600" cy="1813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2" name="Google Shape;92;p17"/>
          <p:cNvSpPr>
            <a:spLocks noGrp="1"/>
          </p:cNvSpPr>
          <p:nvPr>
            <p:ph type="pic" idx="2"/>
          </p:nvPr>
        </p:nvSpPr>
        <p:spPr>
          <a:xfrm>
            <a:off x="940375" y="461975"/>
            <a:ext cx="2444400" cy="3801000"/>
          </a:xfrm>
          <a:prstGeom prst="round2SameRect">
            <a:avLst>
              <a:gd name="adj1" fmla="val 16667"/>
              <a:gd name="adj2" fmla="val 0"/>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pic>
        <p:nvPicPr>
          <p:cNvPr id="94" name="Google Shape;94;p18"/>
          <p:cNvPicPr preferRelativeResize="0"/>
          <p:nvPr/>
        </p:nvPicPr>
        <p:blipFill rotWithShape="1">
          <a:blip r:embed="rId2">
            <a:alphaModFix amt="72000"/>
          </a:blip>
          <a:srcRect t="1856" b="13747"/>
          <a:stretch/>
        </p:blipFill>
        <p:spPr>
          <a:xfrm>
            <a:off x="0" y="0"/>
            <a:ext cx="9144003" cy="5143501"/>
          </a:xfrm>
          <a:prstGeom prst="rect">
            <a:avLst/>
          </a:prstGeom>
          <a:noFill/>
          <a:ln>
            <a:noFill/>
          </a:ln>
        </p:spPr>
      </p:pic>
      <p:sp>
        <p:nvSpPr>
          <p:cNvPr id="95" name="Google Shape;95;p18"/>
          <p:cNvSpPr txBox="1">
            <a:spLocks noGrp="1"/>
          </p:cNvSpPr>
          <p:nvPr>
            <p:ph type="title"/>
          </p:nvPr>
        </p:nvSpPr>
        <p:spPr>
          <a:xfrm>
            <a:off x="720000" y="50297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sz="35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cxnSp>
        <p:nvCxnSpPr>
          <p:cNvPr id="96" name="Google Shape;96;p18"/>
          <p:cNvCxnSpPr/>
          <p:nvPr/>
        </p:nvCxnSpPr>
        <p:spPr>
          <a:xfrm>
            <a:off x="716575" y="260925"/>
            <a:ext cx="7716600" cy="0"/>
          </a:xfrm>
          <a:prstGeom prst="straightConnector1">
            <a:avLst/>
          </a:prstGeom>
          <a:noFill/>
          <a:ln w="9525" cap="flat" cmpd="sng">
            <a:solidFill>
              <a:schemeClr val="lt1"/>
            </a:solidFill>
            <a:prstDash val="solid"/>
            <a:round/>
            <a:headEnd type="none" w="sm" len="sm"/>
            <a:tailEnd type="none" w="sm" len="sm"/>
          </a:ln>
        </p:spPr>
      </p:cxnSp>
      <p:grpSp>
        <p:nvGrpSpPr>
          <p:cNvPr id="97" name="Google Shape;97;p18"/>
          <p:cNvGrpSpPr/>
          <p:nvPr/>
        </p:nvGrpSpPr>
        <p:grpSpPr>
          <a:xfrm>
            <a:off x="8431497" y="0"/>
            <a:ext cx="712028" cy="1129997"/>
            <a:chOff x="8431497" y="260925"/>
            <a:chExt cx="712028" cy="1129997"/>
          </a:xfrm>
        </p:grpSpPr>
        <p:grpSp>
          <p:nvGrpSpPr>
            <p:cNvPr id="98" name="Google Shape;98;p18"/>
            <p:cNvGrpSpPr/>
            <p:nvPr/>
          </p:nvGrpSpPr>
          <p:grpSpPr>
            <a:xfrm>
              <a:off x="8431497" y="260925"/>
              <a:ext cx="17100" cy="1129997"/>
              <a:chOff x="8240522" y="2425275"/>
              <a:chExt cx="17100" cy="1129997"/>
            </a:xfrm>
          </p:grpSpPr>
          <p:sp>
            <p:nvSpPr>
              <p:cNvPr id="99" name="Google Shape;99;p18"/>
              <p:cNvSpPr/>
              <p:nvPr/>
            </p:nvSpPr>
            <p:spPr>
              <a:xfrm rot="-5400000" flipH="1">
                <a:off x="8240522" y="3538172"/>
                <a:ext cx="17100" cy="171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00" name="Google Shape;100;p18"/>
              <p:cNvCxnSpPr/>
              <p:nvPr/>
            </p:nvCxnSpPr>
            <p:spPr>
              <a:xfrm>
                <a:off x="8249075" y="2425275"/>
                <a:ext cx="0" cy="1067700"/>
              </a:xfrm>
              <a:prstGeom prst="straightConnector1">
                <a:avLst/>
              </a:prstGeom>
              <a:noFill/>
              <a:ln w="9525" cap="flat" cmpd="sng">
                <a:solidFill>
                  <a:schemeClr val="lt1"/>
                </a:solidFill>
                <a:prstDash val="solid"/>
                <a:round/>
                <a:headEnd type="none" w="sm" len="sm"/>
                <a:tailEnd type="none" w="sm" len="sm"/>
              </a:ln>
            </p:spPr>
          </p:cxnSp>
        </p:grpSp>
        <p:cxnSp>
          <p:nvCxnSpPr>
            <p:cNvPr id="101" name="Google Shape;101;p18"/>
            <p:cNvCxnSpPr/>
            <p:nvPr/>
          </p:nvCxnSpPr>
          <p:spPr>
            <a:xfrm>
              <a:off x="8438825" y="1062700"/>
              <a:ext cx="704700" cy="0"/>
            </a:xfrm>
            <a:prstGeom prst="straightConnector1">
              <a:avLst/>
            </a:prstGeom>
            <a:noFill/>
            <a:ln w="9525" cap="flat" cmpd="sng">
              <a:solidFill>
                <a:schemeClr val="lt1"/>
              </a:solidFill>
              <a:prstDash val="solid"/>
              <a:round/>
              <a:headEnd type="none" w="sm" len="sm"/>
              <a:tailEnd type="none" w="sm" len="sm"/>
            </a:ln>
          </p:spPr>
        </p:cxnSp>
      </p:grpSp>
      <p:grpSp>
        <p:nvGrpSpPr>
          <p:cNvPr id="102" name="Google Shape;102;p18"/>
          <p:cNvGrpSpPr/>
          <p:nvPr/>
        </p:nvGrpSpPr>
        <p:grpSpPr>
          <a:xfrm flipH="1">
            <a:off x="-146" y="-1"/>
            <a:ext cx="720786" cy="1129997"/>
            <a:chOff x="8431497" y="260925"/>
            <a:chExt cx="712028" cy="1129997"/>
          </a:xfrm>
        </p:grpSpPr>
        <p:grpSp>
          <p:nvGrpSpPr>
            <p:cNvPr id="103" name="Google Shape;103;p18"/>
            <p:cNvGrpSpPr/>
            <p:nvPr/>
          </p:nvGrpSpPr>
          <p:grpSpPr>
            <a:xfrm>
              <a:off x="8431497" y="260925"/>
              <a:ext cx="17100" cy="1129997"/>
              <a:chOff x="8240522" y="2425275"/>
              <a:chExt cx="17100" cy="1129997"/>
            </a:xfrm>
          </p:grpSpPr>
          <p:sp>
            <p:nvSpPr>
              <p:cNvPr id="104" name="Google Shape;104;p18"/>
              <p:cNvSpPr/>
              <p:nvPr/>
            </p:nvSpPr>
            <p:spPr>
              <a:xfrm rot="-5400000" flipH="1">
                <a:off x="8240522" y="3538172"/>
                <a:ext cx="17100" cy="171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05" name="Google Shape;105;p18"/>
              <p:cNvCxnSpPr/>
              <p:nvPr/>
            </p:nvCxnSpPr>
            <p:spPr>
              <a:xfrm>
                <a:off x="8249075" y="2425275"/>
                <a:ext cx="0" cy="1067700"/>
              </a:xfrm>
              <a:prstGeom prst="straightConnector1">
                <a:avLst/>
              </a:prstGeom>
              <a:noFill/>
              <a:ln w="9525" cap="flat" cmpd="sng">
                <a:solidFill>
                  <a:schemeClr val="lt1"/>
                </a:solidFill>
                <a:prstDash val="solid"/>
                <a:round/>
                <a:headEnd type="none" w="sm" len="sm"/>
                <a:tailEnd type="none" w="sm" len="sm"/>
              </a:ln>
            </p:spPr>
          </p:cxnSp>
        </p:grpSp>
        <p:cxnSp>
          <p:nvCxnSpPr>
            <p:cNvPr id="106" name="Google Shape;106;p18"/>
            <p:cNvCxnSpPr/>
            <p:nvPr/>
          </p:nvCxnSpPr>
          <p:spPr>
            <a:xfrm>
              <a:off x="8438825" y="1062700"/>
              <a:ext cx="704700" cy="0"/>
            </a:xfrm>
            <a:prstGeom prst="straightConnector1">
              <a:avLst/>
            </a:prstGeom>
            <a:noFill/>
            <a:ln w="9525" cap="flat" cmpd="sng">
              <a:solidFill>
                <a:schemeClr val="lt1"/>
              </a:solidFill>
              <a:prstDash val="solid"/>
              <a:round/>
              <a:headEnd type="none" w="sm" len="sm"/>
              <a:tailEnd type="none" w="sm" len="sm"/>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7"/>
        <p:cNvGrpSpPr/>
        <p:nvPr/>
      </p:nvGrpSpPr>
      <p:grpSpPr>
        <a:xfrm>
          <a:off x="0" y="0"/>
          <a:ext cx="0" cy="0"/>
          <a:chOff x="0" y="0"/>
          <a:chExt cx="0" cy="0"/>
        </a:xfrm>
      </p:grpSpPr>
      <p:pic>
        <p:nvPicPr>
          <p:cNvPr id="108" name="Google Shape;108;p19"/>
          <p:cNvPicPr preferRelativeResize="0"/>
          <p:nvPr/>
        </p:nvPicPr>
        <p:blipFill rotWithShape="1">
          <a:blip r:embed="rId2">
            <a:alphaModFix amt="72000"/>
          </a:blip>
          <a:srcRect t="1856" b="13747"/>
          <a:stretch/>
        </p:blipFill>
        <p:spPr>
          <a:xfrm>
            <a:off x="0" y="0"/>
            <a:ext cx="9144003" cy="5143501"/>
          </a:xfrm>
          <a:prstGeom prst="rect">
            <a:avLst/>
          </a:prstGeom>
          <a:noFill/>
          <a:ln>
            <a:noFill/>
          </a:ln>
        </p:spPr>
      </p:pic>
      <p:sp>
        <p:nvSpPr>
          <p:cNvPr id="109" name="Google Shape;109;p19"/>
          <p:cNvSpPr txBox="1">
            <a:spLocks noGrp="1"/>
          </p:cNvSpPr>
          <p:nvPr>
            <p:ph type="title"/>
          </p:nvPr>
        </p:nvSpPr>
        <p:spPr>
          <a:xfrm flipH="1">
            <a:off x="720175" y="1749800"/>
            <a:ext cx="3852000" cy="1719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4900" b="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10" name="Google Shape;110;p19"/>
          <p:cNvSpPr txBox="1">
            <a:spLocks noGrp="1"/>
          </p:cNvSpPr>
          <p:nvPr>
            <p:ph type="title" idx="2"/>
          </p:nvPr>
        </p:nvSpPr>
        <p:spPr>
          <a:xfrm flipH="1">
            <a:off x="713402" y="698685"/>
            <a:ext cx="1866300" cy="1114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6800">
                <a:solidFill>
                  <a:schemeClr val="dk2"/>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11" name="Google Shape;111;p19"/>
          <p:cNvSpPr txBox="1">
            <a:spLocks noGrp="1"/>
          </p:cNvSpPr>
          <p:nvPr>
            <p:ph type="subTitle" idx="1"/>
          </p:nvPr>
        </p:nvSpPr>
        <p:spPr>
          <a:xfrm flipH="1">
            <a:off x="713575" y="3775300"/>
            <a:ext cx="3203700" cy="48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2" name="Google Shape;112;p19"/>
          <p:cNvSpPr>
            <a:spLocks noGrp="1"/>
          </p:cNvSpPr>
          <p:nvPr>
            <p:ph type="pic" idx="3"/>
          </p:nvPr>
        </p:nvSpPr>
        <p:spPr>
          <a:xfrm flipH="1">
            <a:off x="5760046" y="458975"/>
            <a:ext cx="2484600" cy="3810600"/>
          </a:xfrm>
          <a:prstGeom prst="round2SameRect">
            <a:avLst>
              <a:gd name="adj1" fmla="val 16667"/>
              <a:gd name="adj2" fmla="val 0"/>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CUSTOM_15">
    <p:spTree>
      <p:nvGrpSpPr>
        <p:cNvPr id="1" name="Shape 113"/>
        <p:cNvGrpSpPr/>
        <p:nvPr/>
      </p:nvGrpSpPr>
      <p:grpSpPr>
        <a:xfrm>
          <a:off x="0" y="0"/>
          <a:ext cx="0" cy="0"/>
          <a:chOff x="0" y="0"/>
          <a:chExt cx="0" cy="0"/>
        </a:xfrm>
      </p:grpSpPr>
      <p:pic>
        <p:nvPicPr>
          <p:cNvPr id="114" name="Google Shape;114;p20"/>
          <p:cNvPicPr preferRelativeResize="0"/>
          <p:nvPr/>
        </p:nvPicPr>
        <p:blipFill rotWithShape="1">
          <a:blip r:embed="rId2">
            <a:alphaModFix amt="72000"/>
          </a:blip>
          <a:srcRect t="1856" b="13747"/>
          <a:stretch/>
        </p:blipFill>
        <p:spPr>
          <a:xfrm>
            <a:off x="0" y="0"/>
            <a:ext cx="9144003" cy="5143501"/>
          </a:xfrm>
          <a:prstGeom prst="rect">
            <a:avLst/>
          </a:prstGeom>
          <a:noFill/>
          <a:ln>
            <a:noFill/>
          </a:ln>
        </p:spPr>
      </p:pic>
      <p:sp>
        <p:nvSpPr>
          <p:cNvPr id="115" name="Google Shape;115;p20"/>
          <p:cNvSpPr txBox="1">
            <a:spLocks noGrp="1"/>
          </p:cNvSpPr>
          <p:nvPr>
            <p:ph type="title"/>
          </p:nvPr>
        </p:nvSpPr>
        <p:spPr>
          <a:xfrm>
            <a:off x="4468825" y="744625"/>
            <a:ext cx="3955200" cy="1266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sz="3500" b="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116" name="Google Shape;116;p20"/>
          <p:cNvSpPr txBox="1">
            <a:spLocks noGrp="1"/>
          </p:cNvSpPr>
          <p:nvPr>
            <p:ph type="body" idx="1"/>
          </p:nvPr>
        </p:nvSpPr>
        <p:spPr>
          <a:xfrm>
            <a:off x="4472125" y="2231975"/>
            <a:ext cx="3948600" cy="2166900"/>
          </a:xfrm>
          <a:prstGeom prst="rect">
            <a:avLst/>
          </a:prstGeom>
          <a:noFill/>
          <a:ln>
            <a:noFill/>
          </a:ln>
        </p:spPr>
        <p:txBody>
          <a:bodyPr spcFirstLastPara="1" wrap="square" lIns="91425" tIns="91425" rIns="91425" bIns="91425" anchor="t" anchorCtr="0">
            <a:noAutofit/>
          </a:bodyPr>
          <a:lstStyle>
            <a:lvl1pPr marL="457200" lvl="0" indent="-285750" algn="l">
              <a:lnSpc>
                <a:spcPct val="100000"/>
              </a:lnSpc>
              <a:spcBef>
                <a:spcPts val="0"/>
              </a:spcBef>
              <a:spcAft>
                <a:spcPts val="0"/>
              </a:spcAft>
              <a:buClr>
                <a:schemeClr val="dk2"/>
              </a:buClr>
              <a:buSzPts val="900"/>
              <a:buFont typeface="Public Sans"/>
              <a:buChar char="●"/>
              <a:defRPr/>
            </a:lvl1pPr>
            <a:lvl2pPr marL="914400" lvl="1" indent="-342900" algn="l">
              <a:lnSpc>
                <a:spcPct val="100000"/>
              </a:lnSpc>
              <a:spcBef>
                <a:spcPts val="0"/>
              </a:spcBef>
              <a:spcAft>
                <a:spcPts val="0"/>
              </a:spcAft>
              <a:buClr>
                <a:schemeClr val="dk2"/>
              </a:buClr>
              <a:buSzPts val="1800"/>
              <a:buFont typeface="Public Sans"/>
              <a:buChar char="○"/>
              <a:defRPr sz="1600"/>
            </a:lvl2pPr>
            <a:lvl3pPr marL="1371600" lvl="2" indent="-342900" algn="l">
              <a:lnSpc>
                <a:spcPct val="100000"/>
              </a:lnSpc>
              <a:spcBef>
                <a:spcPts val="0"/>
              </a:spcBef>
              <a:spcAft>
                <a:spcPts val="0"/>
              </a:spcAft>
              <a:buClr>
                <a:schemeClr val="dk2"/>
              </a:buClr>
              <a:buSzPts val="1800"/>
              <a:buFont typeface="Public Sans"/>
              <a:buChar char="■"/>
              <a:defRPr sz="1600"/>
            </a:lvl3pPr>
            <a:lvl4pPr marL="1828800" lvl="3" indent="-342900" algn="l">
              <a:lnSpc>
                <a:spcPct val="100000"/>
              </a:lnSpc>
              <a:spcBef>
                <a:spcPts val="0"/>
              </a:spcBef>
              <a:spcAft>
                <a:spcPts val="0"/>
              </a:spcAft>
              <a:buClr>
                <a:schemeClr val="dk2"/>
              </a:buClr>
              <a:buSzPts val="1800"/>
              <a:buFont typeface="Public Sans"/>
              <a:buChar char="●"/>
              <a:defRPr sz="1600"/>
            </a:lvl4pPr>
            <a:lvl5pPr marL="2286000" lvl="4" indent="-342900" algn="l">
              <a:lnSpc>
                <a:spcPct val="100000"/>
              </a:lnSpc>
              <a:spcBef>
                <a:spcPts val="0"/>
              </a:spcBef>
              <a:spcAft>
                <a:spcPts val="0"/>
              </a:spcAft>
              <a:buClr>
                <a:schemeClr val="dk2"/>
              </a:buClr>
              <a:buSzPts val="1800"/>
              <a:buFont typeface="Public Sans"/>
              <a:buChar char="○"/>
              <a:defRPr sz="1600"/>
            </a:lvl5pPr>
            <a:lvl6pPr marL="2743200" lvl="5" indent="-342900" algn="l">
              <a:lnSpc>
                <a:spcPct val="100000"/>
              </a:lnSpc>
              <a:spcBef>
                <a:spcPts val="0"/>
              </a:spcBef>
              <a:spcAft>
                <a:spcPts val="0"/>
              </a:spcAft>
              <a:buClr>
                <a:schemeClr val="dk2"/>
              </a:buClr>
              <a:buSzPts val="1800"/>
              <a:buFont typeface="Public Sans"/>
              <a:buChar char="■"/>
              <a:defRPr sz="1600"/>
            </a:lvl6pPr>
            <a:lvl7pPr marL="3200400" lvl="6" indent="-342900" algn="l">
              <a:lnSpc>
                <a:spcPct val="100000"/>
              </a:lnSpc>
              <a:spcBef>
                <a:spcPts val="0"/>
              </a:spcBef>
              <a:spcAft>
                <a:spcPts val="0"/>
              </a:spcAft>
              <a:buClr>
                <a:schemeClr val="dk2"/>
              </a:buClr>
              <a:buSzPts val="1800"/>
              <a:buFont typeface="Public Sans"/>
              <a:buChar char="●"/>
              <a:defRPr sz="1600"/>
            </a:lvl7pPr>
            <a:lvl8pPr marL="3657600" lvl="7" indent="-342900" algn="l">
              <a:lnSpc>
                <a:spcPct val="100000"/>
              </a:lnSpc>
              <a:spcBef>
                <a:spcPts val="0"/>
              </a:spcBef>
              <a:spcAft>
                <a:spcPts val="0"/>
              </a:spcAft>
              <a:buClr>
                <a:schemeClr val="dk2"/>
              </a:buClr>
              <a:buSzPts val="1800"/>
              <a:buFont typeface="Public Sans"/>
              <a:buChar char="○"/>
              <a:defRPr sz="1600"/>
            </a:lvl8pPr>
            <a:lvl9pPr marL="4114800" lvl="8" indent="-342900" algn="l">
              <a:lnSpc>
                <a:spcPct val="100000"/>
              </a:lnSpc>
              <a:spcBef>
                <a:spcPts val="0"/>
              </a:spcBef>
              <a:spcAft>
                <a:spcPts val="0"/>
              </a:spcAft>
              <a:buClr>
                <a:schemeClr val="dk2"/>
              </a:buClr>
              <a:buSzPts val="1800"/>
              <a:buFont typeface="Public Sans"/>
              <a:buChar char="■"/>
              <a:defRPr sz="1600"/>
            </a:lvl9pPr>
          </a:lstStyle>
          <a:p>
            <a:endParaRPr/>
          </a:p>
        </p:txBody>
      </p:sp>
      <p:sp>
        <p:nvSpPr>
          <p:cNvPr id="117" name="Google Shape;117;p20"/>
          <p:cNvSpPr>
            <a:spLocks noGrp="1"/>
          </p:cNvSpPr>
          <p:nvPr>
            <p:ph type="pic" idx="2"/>
          </p:nvPr>
        </p:nvSpPr>
        <p:spPr>
          <a:xfrm>
            <a:off x="922425" y="452725"/>
            <a:ext cx="2484600" cy="3810600"/>
          </a:xfrm>
          <a:prstGeom prst="round2SameRect">
            <a:avLst>
              <a:gd name="adj1" fmla="val 16667"/>
              <a:gd name="adj2" fmla="val 0"/>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8"/>
        <p:cNvGrpSpPr/>
        <p:nvPr/>
      </p:nvGrpSpPr>
      <p:grpSpPr>
        <a:xfrm>
          <a:off x="0" y="0"/>
          <a:ext cx="0" cy="0"/>
          <a:chOff x="0" y="0"/>
          <a:chExt cx="0" cy="0"/>
        </a:xfrm>
      </p:grpSpPr>
      <p:pic>
        <p:nvPicPr>
          <p:cNvPr id="119" name="Google Shape;119;p21"/>
          <p:cNvPicPr preferRelativeResize="0"/>
          <p:nvPr/>
        </p:nvPicPr>
        <p:blipFill rotWithShape="1">
          <a:blip r:embed="rId2">
            <a:alphaModFix amt="72000"/>
          </a:blip>
          <a:srcRect t="1856" b="13747"/>
          <a:stretch/>
        </p:blipFill>
        <p:spPr>
          <a:xfrm>
            <a:off x="0" y="0"/>
            <a:ext cx="9144003" cy="5143501"/>
          </a:xfrm>
          <a:prstGeom prst="rect">
            <a:avLst/>
          </a:prstGeom>
          <a:noFill/>
          <a:ln>
            <a:noFill/>
          </a:ln>
        </p:spPr>
      </p:pic>
      <p:sp>
        <p:nvSpPr>
          <p:cNvPr id="120" name="Google Shape;120;p21"/>
          <p:cNvSpPr txBox="1">
            <a:spLocks noGrp="1"/>
          </p:cNvSpPr>
          <p:nvPr>
            <p:ph type="title"/>
          </p:nvPr>
        </p:nvSpPr>
        <p:spPr>
          <a:xfrm>
            <a:off x="1388100" y="1106250"/>
            <a:ext cx="6367800" cy="2931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800"/>
              <a:buNone/>
              <a:defRPr sz="86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
  <p:cSld name="CUSTOM_3">
    <p:spTree>
      <p:nvGrpSpPr>
        <p:cNvPr id="1" name="Shape 121"/>
        <p:cNvGrpSpPr/>
        <p:nvPr/>
      </p:nvGrpSpPr>
      <p:grpSpPr>
        <a:xfrm>
          <a:off x="0" y="0"/>
          <a:ext cx="0" cy="0"/>
          <a:chOff x="0" y="0"/>
          <a:chExt cx="0" cy="0"/>
        </a:xfrm>
      </p:grpSpPr>
      <p:pic>
        <p:nvPicPr>
          <p:cNvPr id="122" name="Google Shape;122;p22"/>
          <p:cNvPicPr preferRelativeResize="0"/>
          <p:nvPr/>
        </p:nvPicPr>
        <p:blipFill rotWithShape="1">
          <a:blip r:embed="rId2">
            <a:alphaModFix amt="72000"/>
          </a:blip>
          <a:srcRect t="1856" b="13747"/>
          <a:stretch/>
        </p:blipFill>
        <p:spPr>
          <a:xfrm>
            <a:off x="0" y="0"/>
            <a:ext cx="9144003" cy="5143501"/>
          </a:xfrm>
          <a:prstGeom prst="rect">
            <a:avLst/>
          </a:prstGeom>
          <a:noFill/>
          <a:ln>
            <a:noFill/>
          </a:ln>
        </p:spPr>
      </p:pic>
      <p:sp>
        <p:nvSpPr>
          <p:cNvPr id="123" name="Google Shape;123;p22"/>
          <p:cNvSpPr txBox="1">
            <a:spLocks noGrp="1"/>
          </p:cNvSpPr>
          <p:nvPr>
            <p:ph type="subTitle" idx="1"/>
          </p:nvPr>
        </p:nvSpPr>
        <p:spPr>
          <a:xfrm>
            <a:off x="1519325" y="1446575"/>
            <a:ext cx="3832500" cy="420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2"/>
              </a:buClr>
              <a:buSzPts val="2500"/>
              <a:buFont typeface="Bodoni Moda"/>
              <a:buNone/>
              <a:defRPr sz="2500" i="1">
                <a:latin typeface="Bodoni Moda"/>
                <a:ea typeface="Bodoni Moda"/>
                <a:cs typeface="Bodoni Moda"/>
                <a:sym typeface="Bodoni Moda"/>
              </a:defRPr>
            </a:lvl1pPr>
            <a:lvl2pPr lvl="1" algn="l">
              <a:lnSpc>
                <a:spcPct val="100000"/>
              </a:lnSpc>
              <a:spcBef>
                <a:spcPts val="0"/>
              </a:spcBef>
              <a:spcAft>
                <a:spcPts val="0"/>
              </a:spcAft>
              <a:buClr>
                <a:schemeClr val="dk2"/>
              </a:buClr>
              <a:buSzPts val="2500"/>
              <a:buFont typeface="Bodoni Moda"/>
              <a:buNone/>
              <a:defRPr sz="2500" i="1">
                <a:solidFill>
                  <a:schemeClr val="dk2"/>
                </a:solidFill>
                <a:latin typeface="Bodoni Moda"/>
                <a:ea typeface="Bodoni Moda"/>
                <a:cs typeface="Bodoni Moda"/>
                <a:sym typeface="Bodoni Moda"/>
              </a:defRPr>
            </a:lvl2pPr>
            <a:lvl3pPr lvl="2" algn="l">
              <a:lnSpc>
                <a:spcPct val="100000"/>
              </a:lnSpc>
              <a:spcBef>
                <a:spcPts val="0"/>
              </a:spcBef>
              <a:spcAft>
                <a:spcPts val="0"/>
              </a:spcAft>
              <a:buClr>
                <a:schemeClr val="dk2"/>
              </a:buClr>
              <a:buSzPts val="2500"/>
              <a:buFont typeface="Bodoni Moda"/>
              <a:buNone/>
              <a:defRPr sz="2500" i="1">
                <a:solidFill>
                  <a:schemeClr val="dk2"/>
                </a:solidFill>
                <a:latin typeface="Bodoni Moda"/>
                <a:ea typeface="Bodoni Moda"/>
                <a:cs typeface="Bodoni Moda"/>
                <a:sym typeface="Bodoni Moda"/>
              </a:defRPr>
            </a:lvl3pPr>
            <a:lvl4pPr lvl="3" algn="l">
              <a:lnSpc>
                <a:spcPct val="100000"/>
              </a:lnSpc>
              <a:spcBef>
                <a:spcPts val="0"/>
              </a:spcBef>
              <a:spcAft>
                <a:spcPts val="0"/>
              </a:spcAft>
              <a:buClr>
                <a:schemeClr val="dk2"/>
              </a:buClr>
              <a:buSzPts val="2500"/>
              <a:buFont typeface="Bodoni Moda"/>
              <a:buNone/>
              <a:defRPr sz="2500" i="1">
                <a:solidFill>
                  <a:schemeClr val="dk2"/>
                </a:solidFill>
                <a:latin typeface="Bodoni Moda"/>
                <a:ea typeface="Bodoni Moda"/>
                <a:cs typeface="Bodoni Moda"/>
                <a:sym typeface="Bodoni Moda"/>
              </a:defRPr>
            </a:lvl4pPr>
            <a:lvl5pPr lvl="4" algn="l">
              <a:lnSpc>
                <a:spcPct val="100000"/>
              </a:lnSpc>
              <a:spcBef>
                <a:spcPts val="0"/>
              </a:spcBef>
              <a:spcAft>
                <a:spcPts val="0"/>
              </a:spcAft>
              <a:buClr>
                <a:schemeClr val="dk2"/>
              </a:buClr>
              <a:buSzPts val="2500"/>
              <a:buFont typeface="Bodoni Moda"/>
              <a:buNone/>
              <a:defRPr sz="2500" i="1">
                <a:solidFill>
                  <a:schemeClr val="dk2"/>
                </a:solidFill>
                <a:latin typeface="Bodoni Moda"/>
                <a:ea typeface="Bodoni Moda"/>
                <a:cs typeface="Bodoni Moda"/>
                <a:sym typeface="Bodoni Moda"/>
              </a:defRPr>
            </a:lvl5pPr>
            <a:lvl6pPr lvl="5" algn="l">
              <a:lnSpc>
                <a:spcPct val="100000"/>
              </a:lnSpc>
              <a:spcBef>
                <a:spcPts val="0"/>
              </a:spcBef>
              <a:spcAft>
                <a:spcPts val="0"/>
              </a:spcAft>
              <a:buClr>
                <a:schemeClr val="dk2"/>
              </a:buClr>
              <a:buSzPts val="2500"/>
              <a:buFont typeface="Bodoni Moda"/>
              <a:buNone/>
              <a:defRPr sz="2500" i="1">
                <a:solidFill>
                  <a:schemeClr val="dk2"/>
                </a:solidFill>
                <a:latin typeface="Bodoni Moda"/>
                <a:ea typeface="Bodoni Moda"/>
                <a:cs typeface="Bodoni Moda"/>
                <a:sym typeface="Bodoni Moda"/>
              </a:defRPr>
            </a:lvl6pPr>
            <a:lvl7pPr lvl="6" algn="l">
              <a:lnSpc>
                <a:spcPct val="100000"/>
              </a:lnSpc>
              <a:spcBef>
                <a:spcPts val="0"/>
              </a:spcBef>
              <a:spcAft>
                <a:spcPts val="0"/>
              </a:spcAft>
              <a:buClr>
                <a:schemeClr val="dk2"/>
              </a:buClr>
              <a:buSzPts val="2500"/>
              <a:buFont typeface="Bodoni Moda"/>
              <a:buNone/>
              <a:defRPr sz="2500" i="1">
                <a:solidFill>
                  <a:schemeClr val="dk2"/>
                </a:solidFill>
                <a:latin typeface="Bodoni Moda"/>
                <a:ea typeface="Bodoni Moda"/>
                <a:cs typeface="Bodoni Moda"/>
                <a:sym typeface="Bodoni Moda"/>
              </a:defRPr>
            </a:lvl7pPr>
            <a:lvl8pPr lvl="7" algn="l">
              <a:lnSpc>
                <a:spcPct val="100000"/>
              </a:lnSpc>
              <a:spcBef>
                <a:spcPts val="0"/>
              </a:spcBef>
              <a:spcAft>
                <a:spcPts val="0"/>
              </a:spcAft>
              <a:buClr>
                <a:schemeClr val="dk2"/>
              </a:buClr>
              <a:buSzPts val="2500"/>
              <a:buFont typeface="Bodoni Moda"/>
              <a:buNone/>
              <a:defRPr sz="2500" i="1">
                <a:solidFill>
                  <a:schemeClr val="dk2"/>
                </a:solidFill>
                <a:latin typeface="Bodoni Moda"/>
                <a:ea typeface="Bodoni Moda"/>
                <a:cs typeface="Bodoni Moda"/>
                <a:sym typeface="Bodoni Moda"/>
              </a:defRPr>
            </a:lvl8pPr>
            <a:lvl9pPr lvl="8" algn="l">
              <a:lnSpc>
                <a:spcPct val="100000"/>
              </a:lnSpc>
              <a:spcBef>
                <a:spcPts val="0"/>
              </a:spcBef>
              <a:spcAft>
                <a:spcPts val="0"/>
              </a:spcAft>
              <a:buClr>
                <a:schemeClr val="dk2"/>
              </a:buClr>
              <a:buSzPts val="2500"/>
              <a:buFont typeface="Bodoni Moda"/>
              <a:buNone/>
              <a:defRPr sz="2500" i="1">
                <a:solidFill>
                  <a:schemeClr val="dk2"/>
                </a:solidFill>
                <a:latin typeface="Bodoni Moda"/>
                <a:ea typeface="Bodoni Moda"/>
                <a:cs typeface="Bodoni Moda"/>
                <a:sym typeface="Bodoni Moda"/>
              </a:defRPr>
            </a:lvl9pPr>
          </a:lstStyle>
          <a:p>
            <a:endParaRPr/>
          </a:p>
        </p:txBody>
      </p:sp>
      <p:sp>
        <p:nvSpPr>
          <p:cNvPr id="124" name="Google Shape;124;p22"/>
          <p:cNvSpPr txBox="1">
            <a:spLocks noGrp="1"/>
          </p:cNvSpPr>
          <p:nvPr>
            <p:ph type="subTitle" idx="2"/>
          </p:nvPr>
        </p:nvSpPr>
        <p:spPr>
          <a:xfrm>
            <a:off x="1519325" y="2555250"/>
            <a:ext cx="3832500" cy="420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2"/>
              </a:buClr>
              <a:buSzPts val="2500"/>
              <a:buFont typeface="Bodoni Moda"/>
              <a:buNone/>
              <a:defRPr sz="2500" i="1">
                <a:latin typeface="Bodoni Moda"/>
                <a:ea typeface="Bodoni Moda"/>
                <a:cs typeface="Bodoni Moda"/>
                <a:sym typeface="Bodoni Moda"/>
              </a:defRPr>
            </a:lvl1pPr>
            <a:lvl2pPr lvl="1" algn="l">
              <a:lnSpc>
                <a:spcPct val="100000"/>
              </a:lnSpc>
              <a:spcBef>
                <a:spcPts val="0"/>
              </a:spcBef>
              <a:spcAft>
                <a:spcPts val="0"/>
              </a:spcAft>
              <a:buClr>
                <a:schemeClr val="dk2"/>
              </a:buClr>
              <a:buSzPts val="2500"/>
              <a:buFont typeface="Bodoni Moda"/>
              <a:buNone/>
              <a:defRPr sz="2500" i="1">
                <a:solidFill>
                  <a:schemeClr val="dk2"/>
                </a:solidFill>
                <a:latin typeface="Bodoni Moda"/>
                <a:ea typeface="Bodoni Moda"/>
                <a:cs typeface="Bodoni Moda"/>
                <a:sym typeface="Bodoni Moda"/>
              </a:defRPr>
            </a:lvl2pPr>
            <a:lvl3pPr lvl="2" algn="l">
              <a:lnSpc>
                <a:spcPct val="100000"/>
              </a:lnSpc>
              <a:spcBef>
                <a:spcPts val="0"/>
              </a:spcBef>
              <a:spcAft>
                <a:spcPts val="0"/>
              </a:spcAft>
              <a:buClr>
                <a:schemeClr val="dk2"/>
              </a:buClr>
              <a:buSzPts val="2500"/>
              <a:buFont typeface="Bodoni Moda"/>
              <a:buNone/>
              <a:defRPr sz="2500" i="1">
                <a:solidFill>
                  <a:schemeClr val="dk2"/>
                </a:solidFill>
                <a:latin typeface="Bodoni Moda"/>
                <a:ea typeface="Bodoni Moda"/>
                <a:cs typeface="Bodoni Moda"/>
                <a:sym typeface="Bodoni Moda"/>
              </a:defRPr>
            </a:lvl3pPr>
            <a:lvl4pPr lvl="3" algn="l">
              <a:lnSpc>
                <a:spcPct val="100000"/>
              </a:lnSpc>
              <a:spcBef>
                <a:spcPts val="0"/>
              </a:spcBef>
              <a:spcAft>
                <a:spcPts val="0"/>
              </a:spcAft>
              <a:buClr>
                <a:schemeClr val="dk2"/>
              </a:buClr>
              <a:buSzPts val="2500"/>
              <a:buFont typeface="Bodoni Moda"/>
              <a:buNone/>
              <a:defRPr sz="2500" i="1">
                <a:solidFill>
                  <a:schemeClr val="dk2"/>
                </a:solidFill>
                <a:latin typeface="Bodoni Moda"/>
                <a:ea typeface="Bodoni Moda"/>
                <a:cs typeface="Bodoni Moda"/>
                <a:sym typeface="Bodoni Moda"/>
              </a:defRPr>
            </a:lvl4pPr>
            <a:lvl5pPr lvl="4" algn="l">
              <a:lnSpc>
                <a:spcPct val="100000"/>
              </a:lnSpc>
              <a:spcBef>
                <a:spcPts val="0"/>
              </a:spcBef>
              <a:spcAft>
                <a:spcPts val="0"/>
              </a:spcAft>
              <a:buClr>
                <a:schemeClr val="dk2"/>
              </a:buClr>
              <a:buSzPts val="2500"/>
              <a:buFont typeface="Bodoni Moda"/>
              <a:buNone/>
              <a:defRPr sz="2500" i="1">
                <a:solidFill>
                  <a:schemeClr val="dk2"/>
                </a:solidFill>
                <a:latin typeface="Bodoni Moda"/>
                <a:ea typeface="Bodoni Moda"/>
                <a:cs typeface="Bodoni Moda"/>
                <a:sym typeface="Bodoni Moda"/>
              </a:defRPr>
            </a:lvl5pPr>
            <a:lvl6pPr lvl="5" algn="l">
              <a:lnSpc>
                <a:spcPct val="100000"/>
              </a:lnSpc>
              <a:spcBef>
                <a:spcPts val="0"/>
              </a:spcBef>
              <a:spcAft>
                <a:spcPts val="0"/>
              </a:spcAft>
              <a:buClr>
                <a:schemeClr val="dk2"/>
              </a:buClr>
              <a:buSzPts val="2500"/>
              <a:buFont typeface="Bodoni Moda"/>
              <a:buNone/>
              <a:defRPr sz="2500" i="1">
                <a:solidFill>
                  <a:schemeClr val="dk2"/>
                </a:solidFill>
                <a:latin typeface="Bodoni Moda"/>
                <a:ea typeface="Bodoni Moda"/>
                <a:cs typeface="Bodoni Moda"/>
                <a:sym typeface="Bodoni Moda"/>
              </a:defRPr>
            </a:lvl6pPr>
            <a:lvl7pPr lvl="6" algn="l">
              <a:lnSpc>
                <a:spcPct val="100000"/>
              </a:lnSpc>
              <a:spcBef>
                <a:spcPts val="0"/>
              </a:spcBef>
              <a:spcAft>
                <a:spcPts val="0"/>
              </a:spcAft>
              <a:buClr>
                <a:schemeClr val="dk2"/>
              </a:buClr>
              <a:buSzPts val="2500"/>
              <a:buFont typeface="Bodoni Moda"/>
              <a:buNone/>
              <a:defRPr sz="2500" i="1">
                <a:solidFill>
                  <a:schemeClr val="dk2"/>
                </a:solidFill>
                <a:latin typeface="Bodoni Moda"/>
                <a:ea typeface="Bodoni Moda"/>
                <a:cs typeface="Bodoni Moda"/>
                <a:sym typeface="Bodoni Moda"/>
              </a:defRPr>
            </a:lvl7pPr>
            <a:lvl8pPr lvl="7" algn="l">
              <a:lnSpc>
                <a:spcPct val="100000"/>
              </a:lnSpc>
              <a:spcBef>
                <a:spcPts val="0"/>
              </a:spcBef>
              <a:spcAft>
                <a:spcPts val="0"/>
              </a:spcAft>
              <a:buClr>
                <a:schemeClr val="dk2"/>
              </a:buClr>
              <a:buSzPts val="2500"/>
              <a:buFont typeface="Bodoni Moda"/>
              <a:buNone/>
              <a:defRPr sz="2500" i="1">
                <a:solidFill>
                  <a:schemeClr val="dk2"/>
                </a:solidFill>
                <a:latin typeface="Bodoni Moda"/>
                <a:ea typeface="Bodoni Moda"/>
                <a:cs typeface="Bodoni Moda"/>
                <a:sym typeface="Bodoni Moda"/>
              </a:defRPr>
            </a:lvl8pPr>
            <a:lvl9pPr lvl="8" algn="l">
              <a:lnSpc>
                <a:spcPct val="100000"/>
              </a:lnSpc>
              <a:spcBef>
                <a:spcPts val="0"/>
              </a:spcBef>
              <a:spcAft>
                <a:spcPts val="0"/>
              </a:spcAft>
              <a:buClr>
                <a:schemeClr val="dk2"/>
              </a:buClr>
              <a:buSzPts val="2500"/>
              <a:buFont typeface="Bodoni Moda"/>
              <a:buNone/>
              <a:defRPr sz="2500" i="1">
                <a:solidFill>
                  <a:schemeClr val="dk2"/>
                </a:solidFill>
                <a:latin typeface="Bodoni Moda"/>
                <a:ea typeface="Bodoni Moda"/>
                <a:cs typeface="Bodoni Moda"/>
                <a:sym typeface="Bodoni Moda"/>
              </a:defRPr>
            </a:lvl9pPr>
          </a:lstStyle>
          <a:p>
            <a:endParaRPr/>
          </a:p>
        </p:txBody>
      </p:sp>
      <p:sp>
        <p:nvSpPr>
          <p:cNvPr id="125" name="Google Shape;125;p22"/>
          <p:cNvSpPr txBox="1">
            <a:spLocks noGrp="1"/>
          </p:cNvSpPr>
          <p:nvPr>
            <p:ph type="subTitle" idx="3"/>
          </p:nvPr>
        </p:nvSpPr>
        <p:spPr>
          <a:xfrm>
            <a:off x="1519325" y="3663925"/>
            <a:ext cx="3832500" cy="420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2"/>
              </a:buClr>
              <a:buSzPts val="2500"/>
              <a:buFont typeface="Bodoni Moda"/>
              <a:buNone/>
              <a:defRPr sz="2500" i="1">
                <a:latin typeface="Bodoni Moda"/>
                <a:ea typeface="Bodoni Moda"/>
                <a:cs typeface="Bodoni Moda"/>
                <a:sym typeface="Bodoni Moda"/>
              </a:defRPr>
            </a:lvl1pPr>
            <a:lvl2pPr lvl="1" algn="l">
              <a:lnSpc>
                <a:spcPct val="100000"/>
              </a:lnSpc>
              <a:spcBef>
                <a:spcPts val="0"/>
              </a:spcBef>
              <a:spcAft>
                <a:spcPts val="0"/>
              </a:spcAft>
              <a:buClr>
                <a:schemeClr val="dk2"/>
              </a:buClr>
              <a:buSzPts val="2500"/>
              <a:buFont typeface="Bodoni Moda"/>
              <a:buNone/>
              <a:defRPr sz="2500" i="1">
                <a:solidFill>
                  <a:schemeClr val="dk2"/>
                </a:solidFill>
                <a:latin typeface="Bodoni Moda"/>
                <a:ea typeface="Bodoni Moda"/>
                <a:cs typeface="Bodoni Moda"/>
                <a:sym typeface="Bodoni Moda"/>
              </a:defRPr>
            </a:lvl2pPr>
            <a:lvl3pPr lvl="2" algn="l">
              <a:lnSpc>
                <a:spcPct val="100000"/>
              </a:lnSpc>
              <a:spcBef>
                <a:spcPts val="0"/>
              </a:spcBef>
              <a:spcAft>
                <a:spcPts val="0"/>
              </a:spcAft>
              <a:buClr>
                <a:schemeClr val="dk2"/>
              </a:buClr>
              <a:buSzPts val="2500"/>
              <a:buFont typeface="Bodoni Moda"/>
              <a:buNone/>
              <a:defRPr sz="2500" i="1">
                <a:solidFill>
                  <a:schemeClr val="dk2"/>
                </a:solidFill>
                <a:latin typeface="Bodoni Moda"/>
                <a:ea typeface="Bodoni Moda"/>
                <a:cs typeface="Bodoni Moda"/>
                <a:sym typeface="Bodoni Moda"/>
              </a:defRPr>
            </a:lvl3pPr>
            <a:lvl4pPr lvl="3" algn="l">
              <a:lnSpc>
                <a:spcPct val="100000"/>
              </a:lnSpc>
              <a:spcBef>
                <a:spcPts val="0"/>
              </a:spcBef>
              <a:spcAft>
                <a:spcPts val="0"/>
              </a:spcAft>
              <a:buClr>
                <a:schemeClr val="dk2"/>
              </a:buClr>
              <a:buSzPts val="2500"/>
              <a:buFont typeface="Bodoni Moda"/>
              <a:buNone/>
              <a:defRPr sz="2500" i="1">
                <a:solidFill>
                  <a:schemeClr val="dk2"/>
                </a:solidFill>
                <a:latin typeface="Bodoni Moda"/>
                <a:ea typeface="Bodoni Moda"/>
                <a:cs typeface="Bodoni Moda"/>
                <a:sym typeface="Bodoni Moda"/>
              </a:defRPr>
            </a:lvl4pPr>
            <a:lvl5pPr lvl="4" algn="l">
              <a:lnSpc>
                <a:spcPct val="100000"/>
              </a:lnSpc>
              <a:spcBef>
                <a:spcPts val="0"/>
              </a:spcBef>
              <a:spcAft>
                <a:spcPts val="0"/>
              </a:spcAft>
              <a:buClr>
                <a:schemeClr val="dk2"/>
              </a:buClr>
              <a:buSzPts val="2500"/>
              <a:buFont typeface="Bodoni Moda"/>
              <a:buNone/>
              <a:defRPr sz="2500" i="1">
                <a:solidFill>
                  <a:schemeClr val="dk2"/>
                </a:solidFill>
                <a:latin typeface="Bodoni Moda"/>
                <a:ea typeface="Bodoni Moda"/>
                <a:cs typeface="Bodoni Moda"/>
                <a:sym typeface="Bodoni Moda"/>
              </a:defRPr>
            </a:lvl5pPr>
            <a:lvl6pPr lvl="5" algn="l">
              <a:lnSpc>
                <a:spcPct val="100000"/>
              </a:lnSpc>
              <a:spcBef>
                <a:spcPts val="0"/>
              </a:spcBef>
              <a:spcAft>
                <a:spcPts val="0"/>
              </a:spcAft>
              <a:buClr>
                <a:schemeClr val="dk2"/>
              </a:buClr>
              <a:buSzPts val="2500"/>
              <a:buFont typeface="Bodoni Moda"/>
              <a:buNone/>
              <a:defRPr sz="2500" i="1">
                <a:solidFill>
                  <a:schemeClr val="dk2"/>
                </a:solidFill>
                <a:latin typeface="Bodoni Moda"/>
                <a:ea typeface="Bodoni Moda"/>
                <a:cs typeface="Bodoni Moda"/>
                <a:sym typeface="Bodoni Moda"/>
              </a:defRPr>
            </a:lvl6pPr>
            <a:lvl7pPr lvl="6" algn="l">
              <a:lnSpc>
                <a:spcPct val="100000"/>
              </a:lnSpc>
              <a:spcBef>
                <a:spcPts val="0"/>
              </a:spcBef>
              <a:spcAft>
                <a:spcPts val="0"/>
              </a:spcAft>
              <a:buClr>
                <a:schemeClr val="dk2"/>
              </a:buClr>
              <a:buSzPts val="2500"/>
              <a:buFont typeface="Bodoni Moda"/>
              <a:buNone/>
              <a:defRPr sz="2500" i="1">
                <a:solidFill>
                  <a:schemeClr val="dk2"/>
                </a:solidFill>
                <a:latin typeface="Bodoni Moda"/>
                <a:ea typeface="Bodoni Moda"/>
                <a:cs typeface="Bodoni Moda"/>
                <a:sym typeface="Bodoni Moda"/>
              </a:defRPr>
            </a:lvl7pPr>
            <a:lvl8pPr lvl="7" algn="l">
              <a:lnSpc>
                <a:spcPct val="100000"/>
              </a:lnSpc>
              <a:spcBef>
                <a:spcPts val="0"/>
              </a:spcBef>
              <a:spcAft>
                <a:spcPts val="0"/>
              </a:spcAft>
              <a:buClr>
                <a:schemeClr val="dk2"/>
              </a:buClr>
              <a:buSzPts val="2500"/>
              <a:buFont typeface="Bodoni Moda"/>
              <a:buNone/>
              <a:defRPr sz="2500" i="1">
                <a:solidFill>
                  <a:schemeClr val="dk2"/>
                </a:solidFill>
                <a:latin typeface="Bodoni Moda"/>
                <a:ea typeface="Bodoni Moda"/>
                <a:cs typeface="Bodoni Moda"/>
                <a:sym typeface="Bodoni Moda"/>
              </a:defRPr>
            </a:lvl8pPr>
            <a:lvl9pPr lvl="8" algn="l">
              <a:lnSpc>
                <a:spcPct val="100000"/>
              </a:lnSpc>
              <a:spcBef>
                <a:spcPts val="0"/>
              </a:spcBef>
              <a:spcAft>
                <a:spcPts val="0"/>
              </a:spcAft>
              <a:buClr>
                <a:schemeClr val="dk2"/>
              </a:buClr>
              <a:buSzPts val="2500"/>
              <a:buFont typeface="Bodoni Moda"/>
              <a:buNone/>
              <a:defRPr sz="2500" i="1">
                <a:solidFill>
                  <a:schemeClr val="dk2"/>
                </a:solidFill>
                <a:latin typeface="Bodoni Moda"/>
                <a:ea typeface="Bodoni Moda"/>
                <a:cs typeface="Bodoni Moda"/>
                <a:sym typeface="Bodoni Moda"/>
              </a:defRPr>
            </a:lvl9pPr>
          </a:lstStyle>
          <a:p>
            <a:endParaRPr/>
          </a:p>
        </p:txBody>
      </p:sp>
      <p:sp>
        <p:nvSpPr>
          <p:cNvPr id="126" name="Google Shape;126;p22"/>
          <p:cNvSpPr txBox="1">
            <a:spLocks noGrp="1"/>
          </p:cNvSpPr>
          <p:nvPr>
            <p:ph type="title"/>
          </p:nvPr>
        </p:nvSpPr>
        <p:spPr>
          <a:xfrm>
            <a:off x="720000" y="50297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sz="3500" b="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27" name="Google Shape;127;p22"/>
          <p:cNvSpPr txBox="1">
            <a:spLocks noGrp="1"/>
          </p:cNvSpPr>
          <p:nvPr>
            <p:ph type="subTitle" idx="4"/>
          </p:nvPr>
        </p:nvSpPr>
        <p:spPr>
          <a:xfrm>
            <a:off x="1519325" y="1723400"/>
            <a:ext cx="3832500" cy="625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22"/>
          <p:cNvSpPr txBox="1">
            <a:spLocks noGrp="1"/>
          </p:cNvSpPr>
          <p:nvPr>
            <p:ph type="subTitle" idx="5"/>
          </p:nvPr>
        </p:nvSpPr>
        <p:spPr>
          <a:xfrm>
            <a:off x="1519325" y="2832075"/>
            <a:ext cx="3832500" cy="625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22"/>
          <p:cNvSpPr txBox="1">
            <a:spLocks noGrp="1"/>
          </p:cNvSpPr>
          <p:nvPr>
            <p:ph type="subTitle" idx="6"/>
          </p:nvPr>
        </p:nvSpPr>
        <p:spPr>
          <a:xfrm>
            <a:off x="1519325" y="3940750"/>
            <a:ext cx="3832500" cy="625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22"/>
          <p:cNvSpPr>
            <a:spLocks noGrp="1"/>
          </p:cNvSpPr>
          <p:nvPr>
            <p:ph type="pic" idx="7"/>
          </p:nvPr>
        </p:nvSpPr>
        <p:spPr>
          <a:xfrm>
            <a:off x="5760046" y="456075"/>
            <a:ext cx="2484600" cy="3810600"/>
          </a:xfrm>
          <a:prstGeom prst="round2SameRect">
            <a:avLst>
              <a:gd name="adj1" fmla="val 16667"/>
              <a:gd name="adj2" fmla="val 0"/>
            </a:avLst>
          </a:prstGeom>
          <a:no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CUSTOM_4">
    <p:spTree>
      <p:nvGrpSpPr>
        <p:cNvPr id="1" name="Shape 131"/>
        <p:cNvGrpSpPr/>
        <p:nvPr/>
      </p:nvGrpSpPr>
      <p:grpSpPr>
        <a:xfrm>
          <a:off x="0" y="0"/>
          <a:ext cx="0" cy="0"/>
          <a:chOff x="0" y="0"/>
          <a:chExt cx="0" cy="0"/>
        </a:xfrm>
      </p:grpSpPr>
      <p:pic>
        <p:nvPicPr>
          <p:cNvPr id="132" name="Google Shape;132;p23"/>
          <p:cNvPicPr preferRelativeResize="0"/>
          <p:nvPr/>
        </p:nvPicPr>
        <p:blipFill rotWithShape="1">
          <a:blip r:embed="rId2">
            <a:alphaModFix amt="72000"/>
          </a:blip>
          <a:srcRect t="1856" b="13747"/>
          <a:stretch/>
        </p:blipFill>
        <p:spPr>
          <a:xfrm>
            <a:off x="0" y="0"/>
            <a:ext cx="9144003" cy="5143501"/>
          </a:xfrm>
          <a:prstGeom prst="rect">
            <a:avLst/>
          </a:prstGeom>
          <a:noFill/>
          <a:ln>
            <a:noFill/>
          </a:ln>
        </p:spPr>
      </p:pic>
      <p:sp>
        <p:nvSpPr>
          <p:cNvPr id="133" name="Google Shape;133;p23"/>
          <p:cNvSpPr txBox="1">
            <a:spLocks noGrp="1"/>
          </p:cNvSpPr>
          <p:nvPr>
            <p:ph type="title"/>
          </p:nvPr>
        </p:nvSpPr>
        <p:spPr>
          <a:xfrm flipH="1">
            <a:off x="3961675" y="3327413"/>
            <a:ext cx="4469100" cy="463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25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134" name="Google Shape;134;p23"/>
          <p:cNvSpPr txBox="1">
            <a:spLocks noGrp="1"/>
          </p:cNvSpPr>
          <p:nvPr>
            <p:ph type="subTitle" idx="1"/>
          </p:nvPr>
        </p:nvSpPr>
        <p:spPr>
          <a:xfrm flipH="1">
            <a:off x="3961675" y="1279638"/>
            <a:ext cx="4469100" cy="1954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1400"/>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23"/>
          <p:cNvSpPr>
            <a:spLocks noGrp="1"/>
          </p:cNvSpPr>
          <p:nvPr>
            <p:ph type="pic" idx="2"/>
          </p:nvPr>
        </p:nvSpPr>
        <p:spPr>
          <a:xfrm>
            <a:off x="922450" y="459725"/>
            <a:ext cx="2484600" cy="3810600"/>
          </a:xfrm>
          <a:prstGeom prst="round2SameRect">
            <a:avLst>
              <a:gd name="adj1" fmla="val 16667"/>
              <a:gd name="adj2" fmla="val 0"/>
            </a:avLst>
          </a:prstGeom>
          <a:no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6"/>
        <p:cNvGrpSpPr/>
        <p:nvPr/>
      </p:nvGrpSpPr>
      <p:grpSpPr>
        <a:xfrm>
          <a:off x="0" y="0"/>
          <a:ext cx="0" cy="0"/>
          <a:chOff x="0" y="0"/>
          <a:chExt cx="0" cy="0"/>
        </a:xfrm>
      </p:grpSpPr>
      <p:pic>
        <p:nvPicPr>
          <p:cNvPr id="137" name="Google Shape;137;p24"/>
          <p:cNvPicPr preferRelativeResize="0"/>
          <p:nvPr/>
        </p:nvPicPr>
        <p:blipFill rotWithShape="1">
          <a:blip r:embed="rId2">
            <a:alphaModFix amt="72000"/>
          </a:blip>
          <a:srcRect t="1856" b="13747"/>
          <a:stretch/>
        </p:blipFill>
        <p:spPr>
          <a:xfrm>
            <a:off x="0" y="0"/>
            <a:ext cx="9144003" cy="5143501"/>
          </a:xfrm>
          <a:prstGeom prst="rect">
            <a:avLst/>
          </a:prstGeom>
          <a:noFill/>
          <a:ln>
            <a:noFill/>
          </a:ln>
        </p:spPr>
      </p:pic>
      <p:sp>
        <p:nvSpPr>
          <p:cNvPr id="138" name="Google Shape;138;p24"/>
          <p:cNvSpPr txBox="1">
            <a:spLocks noGrp="1"/>
          </p:cNvSpPr>
          <p:nvPr>
            <p:ph type="title" hasCustomPrompt="1"/>
          </p:nvPr>
        </p:nvSpPr>
        <p:spPr>
          <a:xfrm>
            <a:off x="713225" y="1209963"/>
            <a:ext cx="4661400" cy="1746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0"/>
              <a:buNone/>
              <a:defRPr sz="10400">
                <a:solidFill>
                  <a:schemeClr val="dk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39" name="Google Shape;139;p24"/>
          <p:cNvSpPr txBox="1">
            <a:spLocks noGrp="1"/>
          </p:cNvSpPr>
          <p:nvPr>
            <p:ph type="subTitle" idx="1"/>
          </p:nvPr>
        </p:nvSpPr>
        <p:spPr>
          <a:xfrm>
            <a:off x="713225" y="3104338"/>
            <a:ext cx="3612300" cy="829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24"/>
          <p:cNvSpPr>
            <a:spLocks noGrp="1"/>
          </p:cNvSpPr>
          <p:nvPr>
            <p:ph type="pic" idx="2"/>
          </p:nvPr>
        </p:nvSpPr>
        <p:spPr>
          <a:xfrm>
            <a:off x="5762750" y="460250"/>
            <a:ext cx="2484600" cy="3813600"/>
          </a:xfrm>
          <a:prstGeom prst="round2SameRect">
            <a:avLst>
              <a:gd name="adj1" fmla="val 16667"/>
              <a:gd name="adj2" fmla="val 0"/>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1"/>
        <p:cNvGrpSpPr/>
        <p:nvPr/>
      </p:nvGrpSpPr>
      <p:grpSpPr>
        <a:xfrm>
          <a:off x="0" y="0"/>
          <a:ext cx="0" cy="0"/>
          <a:chOff x="0" y="0"/>
          <a:chExt cx="0" cy="0"/>
        </a:xfrm>
      </p:grpSpPr>
      <p:pic>
        <p:nvPicPr>
          <p:cNvPr id="142" name="Google Shape;142;p25"/>
          <p:cNvPicPr preferRelativeResize="0"/>
          <p:nvPr/>
        </p:nvPicPr>
        <p:blipFill rotWithShape="1">
          <a:blip r:embed="rId2">
            <a:alphaModFix amt="72000"/>
          </a:blip>
          <a:srcRect t="1856" b="13747"/>
          <a:stretch/>
        </p:blipFill>
        <p:spPr>
          <a:xfrm>
            <a:off x="0" y="0"/>
            <a:ext cx="9144003" cy="5143501"/>
          </a:xfrm>
          <a:prstGeom prst="rect">
            <a:avLst/>
          </a:prstGeom>
          <a:noFill/>
          <a:ln>
            <a:noFill/>
          </a:ln>
        </p:spPr>
      </p:pic>
      <p:sp>
        <p:nvSpPr>
          <p:cNvPr id="143" name="Google Shape;143;p25"/>
          <p:cNvSpPr>
            <a:spLocks noGrp="1"/>
          </p:cNvSpPr>
          <p:nvPr>
            <p:ph type="pic" idx="2"/>
          </p:nvPr>
        </p:nvSpPr>
        <p:spPr>
          <a:xfrm>
            <a:off x="1850" y="-8000"/>
            <a:ext cx="9144000" cy="5143500"/>
          </a:xfrm>
          <a:prstGeom prst="rect">
            <a:avLst/>
          </a:prstGeom>
          <a:noFill/>
          <a:ln>
            <a:noFill/>
          </a:ln>
        </p:spPr>
      </p:sp>
      <p:sp>
        <p:nvSpPr>
          <p:cNvPr id="144" name="Google Shape;144;p25"/>
          <p:cNvSpPr txBox="1">
            <a:spLocks noGrp="1"/>
          </p:cNvSpPr>
          <p:nvPr>
            <p:ph type="title"/>
          </p:nvPr>
        </p:nvSpPr>
        <p:spPr>
          <a:xfrm>
            <a:off x="716375" y="683325"/>
            <a:ext cx="2652000" cy="1266900"/>
          </a:xfrm>
          <a:prstGeom prst="rect">
            <a:avLst/>
          </a:prstGeom>
          <a:solidFill>
            <a:schemeClr val="dk1"/>
          </a:solid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sz="2500" b="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145"/>
        <p:cNvGrpSpPr/>
        <p:nvPr/>
      </p:nvGrpSpPr>
      <p:grpSpPr>
        <a:xfrm>
          <a:off x="0" y="0"/>
          <a:ext cx="0" cy="0"/>
          <a:chOff x="0" y="0"/>
          <a:chExt cx="0" cy="0"/>
        </a:xfrm>
      </p:grpSpPr>
      <p:pic>
        <p:nvPicPr>
          <p:cNvPr id="146" name="Google Shape;146;p26"/>
          <p:cNvPicPr preferRelativeResize="0"/>
          <p:nvPr/>
        </p:nvPicPr>
        <p:blipFill rotWithShape="1">
          <a:blip r:embed="rId2">
            <a:alphaModFix amt="72000"/>
          </a:blip>
          <a:srcRect t="1856" b="13747"/>
          <a:stretch/>
        </p:blipFill>
        <p:spPr>
          <a:xfrm>
            <a:off x="0" y="0"/>
            <a:ext cx="9144003" cy="5143501"/>
          </a:xfrm>
          <a:prstGeom prst="rect">
            <a:avLst/>
          </a:prstGeom>
          <a:noFill/>
          <a:ln>
            <a:noFill/>
          </a:ln>
        </p:spPr>
      </p:pic>
      <p:sp>
        <p:nvSpPr>
          <p:cNvPr id="147" name="Google Shape;147;p26"/>
          <p:cNvSpPr txBox="1">
            <a:spLocks noGrp="1"/>
          </p:cNvSpPr>
          <p:nvPr>
            <p:ph type="subTitle" idx="1"/>
          </p:nvPr>
        </p:nvSpPr>
        <p:spPr>
          <a:xfrm>
            <a:off x="720025" y="1727300"/>
            <a:ext cx="2377200" cy="538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2"/>
              </a:buClr>
              <a:buSzPts val="2500"/>
              <a:buFont typeface="Bodoni Moda"/>
              <a:buNone/>
              <a:defRPr sz="2500" i="1">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26"/>
          <p:cNvSpPr txBox="1">
            <a:spLocks noGrp="1"/>
          </p:cNvSpPr>
          <p:nvPr>
            <p:ph type="subTitle" idx="2"/>
          </p:nvPr>
        </p:nvSpPr>
        <p:spPr>
          <a:xfrm>
            <a:off x="3273200" y="1727288"/>
            <a:ext cx="2377200" cy="538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2"/>
              </a:buClr>
              <a:buSzPts val="2500"/>
              <a:buFont typeface="Bodoni Moda"/>
              <a:buNone/>
              <a:defRPr sz="2500" i="1">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26"/>
          <p:cNvSpPr txBox="1">
            <a:spLocks noGrp="1"/>
          </p:cNvSpPr>
          <p:nvPr>
            <p:ph type="subTitle" idx="3"/>
          </p:nvPr>
        </p:nvSpPr>
        <p:spPr>
          <a:xfrm>
            <a:off x="5853375" y="1727288"/>
            <a:ext cx="2377200" cy="538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2"/>
              </a:buClr>
              <a:buSzPts val="2500"/>
              <a:buFont typeface="Bodoni Moda"/>
              <a:buNone/>
              <a:defRPr sz="2500" i="1">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26"/>
          <p:cNvSpPr txBox="1">
            <a:spLocks noGrp="1"/>
          </p:cNvSpPr>
          <p:nvPr>
            <p:ph type="subTitle" idx="4"/>
          </p:nvPr>
        </p:nvSpPr>
        <p:spPr>
          <a:xfrm>
            <a:off x="706550" y="3219600"/>
            <a:ext cx="2377200" cy="538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2"/>
              </a:buClr>
              <a:buSzPts val="2500"/>
              <a:buFont typeface="Bodoni Moda"/>
              <a:buNone/>
              <a:defRPr sz="2500" i="1">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26"/>
          <p:cNvSpPr txBox="1">
            <a:spLocks noGrp="1"/>
          </p:cNvSpPr>
          <p:nvPr>
            <p:ph type="subTitle" idx="5"/>
          </p:nvPr>
        </p:nvSpPr>
        <p:spPr>
          <a:xfrm>
            <a:off x="3259725" y="3219588"/>
            <a:ext cx="2377200" cy="538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2"/>
              </a:buClr>
              <a:buSzPts val="2500"/>
              <a:buFont typeface="Bodoni Moda"/>
              <a:buNone/>
              <a:defRPr sz="2500" i="1">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p26"/>
          <p:cNvSpPr txBox="1">
            <a:spLocks noGrp="1"/>
          </p:cNvSpPr>
          <p:nvPr>
            <p:ph type="subTitle" idx="6"/>
          </p:nvPr>
        </p:nvSpPr>
        <p:spPr>
          <a:xfrm>
            <a:off x="5839900" y="3219588"/>
            <a:ext cx="2377200" cy="538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2"/>
              </a:buClr>
              <a:buSzPts val="2500"/>
              <a:buFont typeface="Bodoni Moda"/>
              <a:buNone/>
              <a:defRPr sz="2500" i="1">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26"/>
          <p:cNvSpPr txBox="1">
            <a:spLocks noGrp="1"/>
          </p:cNvSpPr>
          <p:nvPr>
            <p:ph type="title"/>
          </p:nvPr>
        </p:nvSpPr>
        <p:spPr>
          <a:xfrm>
            <a:off x="720000" y="50297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sz="3500" b="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154" name="Google Shape;154;p26"/>
          <p:cNvSpPr txBox="1">
            <a:spLocks noGrp="1"/>
          </p:cNvSpPr>
          <p:nvPr>
            <p:ph type="subTitle" idx="7"/>
          </p:nvPr>
        </p:nvSpPr>
        <p:spPr>
          <a:xfrm>
            <a:off x="720000" y="2122325"/>
            <a:ext cx="2350200" cy="625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26"/>
          <p:cNvSpPr txBox="1">
            <a:spLocks noGrp="1"/>
          </p:cNvSpPr>
          <p:nvPr>
            <p:ph type="subTitle" idx="8"/>
          </p:nvPr>
        </p:nvSpPr>
        <p:spPr>
          <a:xfrm>
            <a:off x="3286700" y="2122325"/>
            <a:ext cx="2350200" cy="625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26"/>
          <p:cNvSpPr txBox="1">
            <a:spLocks noGrp="1"/>
          </p:cNvSpPr>
          <p:nvPr>
            <p:ph type="subTitle" idx="9"/>
          </p:nvPr>
        </p:nvSpPr>
        <p:spPr>
          <a:xfrm>
            <a:off x="5853425" y="2122325"/>
            <a:ext cx="2350200" cy="625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26"/>
          <p:cNvSpPr txBox="1">
            <a:spLocks noGrp="1"/>
          </p:cNvSpPr>
          <p:nvPr>
            <p:ph type="subTitle" idx="13"/>
          </p:nvPr>
        </p:nvSpPr>
        <p:spPr>
          <a:xfrm>
            <a:off x="720000" y="3614625"/>
            <a:ext cx="2350200" cy="625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26"/>
          <p:cNvSpPr txBox="1">
            <a:spLocks noGrp="1"/>
          </p:cNvSpPr>
          <p:nvPr>
            <p:ph type="subTitle" idx="14"/>
          </p:nvPr>
        </p:nvSpPr>
        <p:spPr>
          <a:xfrm>
            <a:off x="3286700" y="3614625"/>
            <a:ext cx="2350200" cy="625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26"/>
          <p:cNvSpPr txBox="1">
            <a:spLocks noGrp="1"/>
          </p:cNvSpPr>
          <p:nvPr>
            <p:ph type="subTitle" idx="15"/>
          </p:nvPr>
        </p:nvSpPr>
        <p:spPr>
          <a:xfrm>
            <a:off x="5853425" y="3614625"/>
            <a:ext cx="2350200" cy="625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160" name="Google Shape;160;p26"/>
          <p:cNvCxnSpPr/>
          <p:nvPr/>
        </p:nvCxnSpPr>
        <p:spPr>
          <a:xfrm>
            <a:off x="0" y="260925"/>
            <a:ext cx="8446200" cy="0"/>
          </a:xfrm>
          <a:prstGeom prst="straightConnector1">
            <a:avLst/>
          </a:prstGeom>
          <a:noFill/>
          <a:ln w="9525" cap="flat" cmpd="sng">
            <a:solidFill>
              <a:schemeClr val="lt1"/>
            </a:solidFill>
            <a:prstDash val="solid"/>
            <a:round/>
            <a:headEnd type="none" w="sm" len="sm"/>
            <a:tailEnd type="none" w="sm" len="sm"/>
          </a:ln>
        </p:spPr>
      </p:cxnSp>
      <p:grpSp>
        <p:nvGrpSpPr>
          <p:cNvPr id="161" name="Google Shape;161;p26"/>
          <p:cNvGrpSpPr/>
          <p:nvPr/>
        </p:nvGrpSpPr>
        <p:grpSpPr>
          <a:xfrm>
            <a:off x="8431497" y="0"/>
            <a:ext cx="712028" cy="1129997"/>
            <a:chOff x="8431497" y="260925"/>
            <a:chExt cx="712028" cy="1129997"/>
          </a:xfrm>
        </p:grpSpPr>
        <p:grpSp>
          <p:nvGrpSpPr>
            <p:cNvPr id="162" name="Google Shape;162;p26"/>
            <p:cNvGrpSpPr/>
            <p:nvPr/>
          </p:nvGrpSpPr>
          <p:grpSpPr>
            <a:xfrm>
              <a:off x="8431497" y="260925"/>
              <a:ext cx="17100" cy="1129997"/>
              <a:chOff x="8240522" y="2425275"/>
              <a:chExt cx="17100" cy="1129997"/>
            </a:xfrm>
          </p:grpSpPr>
          <p:sp>
            <p:nvSpPr>
              <p:cNvPr id="163" name="Google Shape;163;p26"/>
              <p:cNvSpPr/>
              <p:nvPr/>
            </p:nvSpPr>
            <p:spPr>
              <a:xfrm rot="-5400000" flipH="1">
                <a:off x="8240522" y="3538172"/>
                <a:ext cx="17100" cy="171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64" name="Google Shape;164;p26"/>
              <p:cNvCxnSpPr/>
              <p:nvPr/>
            </p:nvCxnSpPr>
            <p:spPr>
              <a:xfrm>
                <a:off x="8249075" y="2425275"/>
                <a:ext cx="0" cy="1067700"/>
              </a:xfrm>
              <a:prstGeom prst="straightConnector1">
                <a:avLst/>
              </a:prstGeom>
              <a:noFill/>
              <a:ln w="9525" cap="flat" cmpd="sng">
                <a:solidFill>
                  <a:schemeClr val="lt1"/>
                </a:solidFill>
                <a:prstDash val="solid"/>
                <a:round/>
                <a:headEnd type="none" w="sm" len="sm"/>
                <a:tailEnd type="none" w="sm" len="sm"/>
              </a:ln>
            </p:spPr>
          </p:cxnSp>
        </p:grpSp>
        <p:cxnSp>
          <p:nvCxnSpPr>
            <p:cNvPr id="165" name="Google Shape;165;p26"/>
            <p:cNvCxnSpPr/>
            <p:nvPr/>
          </p:nvCxnSpPr>
          <p:spPr>
            <a:xfrm>
              <a:off x="8438825" y="1062700"/>
              <a:ext cx="704700" cy="0"/>
            </a:xfrm>
            <a:prstGeom prst="straightConnector1">
              <a:avLst/>
            </a:prstGeom>
            <a:noFill/>
            <a:ln w="9525" cap="flat" cmpd="sng">
              <a:solidFill>
                <a:schemeClr val="lt1"/>
              </a:solidFill>
              <a:prstDash val="solid"/>
              <a:round/>
              <a:headEnd type="none" w="sm" len="sm"/>
              <a:tailEnd type="none" w="sm" len="sm"/>
            </a:ln>
          </p:spPr>
        </p:cxn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
  <p:cSld name="CUSTOM_6">
    <p:spTree>
      <p:nvGrpSpPr>
        <p:cNvPr id="1" name="Shape 166"/>
        <p:cNvGrpSpPr/>
        <p:nvPr/>
      </p:nvGrpSpPr>
      <p:grpSpPr>
        <a:xfrm>
          <a:off x="0" y="0"/>
          <a:ext cx="0" cy="0"/>
          <a:chOff x="0" y="0"/>
          <a:chExt cx="0" cy="0"/>
        </a:xfrm>
      </p:grpSpPr>
      <p:pic>
        <p:nvPicPr>
          <p:cNvPr id="167" name="Google Shape;167;p27"/>
          <p:cNvPicPr preferRelativeResize="0"/>
          <p:nvPr/>
        </p:nvPicPr>
        <p:blipFill rotWithShape="1">
          <a:blip r:embed="rId2">
            <a:alphaModFix amt="72000"/>
          </a:blip>
          <a:srcRect t="1856" b="13747"/>
          <a:stretch/>
        </p:blipFill>
        <p:spPr>
          <a:xfrm>
            <a:off x="0" y="0"/>
            <a:ext cx="9144003" cy="5143501"/>
          </a:xfrm>
          <a:prstGeom prst="rect">
            <a:avLst/>
          </a:prstGeom>
          <a:noFill/>
          <a:ln>
            <a:noFill/>
          </a:ln>
        </p:spPr>
      </p:pic>
      <p:sp>
        <p:nvSpPr>
          <p:cNvPr id="168" name="Google Shape;168;p27"/>
          <p:cNvSpPr txBox="1">
            <a:spLocks noGrp="1"/>
          </p:cNvSpPr>
          <p:nvPr>
            <p:ph type="subTitle" idx="1"/>
          </p:nvPr>
        </p:nvSpPr>
        <p:spPr>
          <a:xfrm>
            <a:off x="696875" y="3095225"/>
            <a:ext cx="2212800" cy="548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2500"/>
              <a:buFont typeface="Bodoni Moda"/>
              <a:buNone/>
              <a:defRPr sz="2500" i="1">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p27"/>
          <p:cNvSpPr txBox="1">
            <a:spLocks noGrp="1"/>
          </p:cNvSpPr>
          <p:nvPr>
            <p:ph type="subTitle" idx="2"/>
          </p:nvPr>
        </p:nvSpPr>
        <p:spPr>
          <a:xfrm>
            <a:off x="3465600" y="3095225"/>
            <a:ext cx="2212800" cy="548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2500"/>
              <a:buFont typeface="Bodoni Moda"/>
              <a:buNone/>
              <a:defRPr sz="2500" i="1">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27"/>
          <p:cNvSpPr txBox="1">
            <a:spLocks noGrp="1"/>
          </p:cNvSpPr>
          <p:nvPr>
            <p:ph type="subTitle" idx="3"/>
          </p:nvPr>
        </p:nvSpPr>
        <p:spPr>
          <a:xfrm>
            <a:off x="6234325" y="3095225"/>
            <a:ext cx="2212800" cy="548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2500"/>
              <a:buFont typeface="Bodoni Moda"/>
              <a:buNone/>
              <a:defRPr sz="2500" i="1">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27"/>
          <p:cNvSpPr txBox="1">
            <a:spLocks noGrp="1"/>
          </p:cNvSpPr>
          <p:nvPr>
            <p:ph type="title"/>
          </p:nvPr>
        </p:nvSpPr>
        <p:spPr>
          <a:xfrm>
            <a:off x="720000" y="50297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sz="3500" b="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172" name="Google Shape;172;p27"/>
          <p:cNvSpPr txBox="1">
            <a:spLocks noGrp="1"/>
          </p:cNvSpPr>
          <p:nvPr>
            <p:ph type="subTitle" idx="4"/>
          </p:nvPr>
        </p:nvSpPr>
        <p:spPr>
          <a:xfrm>
            <a:off x="696863" y="3566400"/>
            <a:ext cx="2212800" cy="864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3" name="Google Shape;173;p27"/>
          <p:cNvSpPr txBox="1">
            <a:spLocks noGrp="1"/>
          </p:cNvSpPr>
          <p:nvPr>
            <p:ph type="subTitle" idx="5"/>
          </p:nvPr>
        </p:nvSpPr>
        <p:spPr>
          <a:xfrm>
            <a:off x="3465600" y="3566400"/>
            <a:ext cx="2212800" cy="864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4" name="Google Shape;174;p27"/>
          <p:cNvSpPr txBox="1">
            <a:spLocks noGrp="1"/>
          </p:cNvSpPr>
          <p:nvPr>
            <p:ph type="subTitle" idx="6"/>
          </p:nvPr>
        </p:nvSpPr>
        <p:spPr>
          <a:xfrm>
            <a:off x="6234313" y="3566400"/>
            <a:ext cx="2212800" cy="864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5" name="Google Shape;175;p27"/>
          <p:cNvSpPr txBox="1">
            <a:spLocks noGrp="1"/>
          </p:cNvSpPr>
          <p:nvPr>
            <p:ph type="title" idx="7"/>
          </p:nvPr>
        </p:nvSpPr>
        <p:spPr>
          <a:xfrm>
            <a:off x="1327625" y="1561000"/>
            <a:ext cx="951300" cy="799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sz="3500">
                <a:solidFill>
                  <a:schemeClr val="dk2"/>
                </a:solidFill>
              </a:defRPr>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a:endParaRPr/>
          </a:p>
        </p:txBody>
      </p:sp>
      <p:sp>
        <p:nvSpPr>
          <p:cNvPr id="176" name="Google Shape;176;p27"/>
          <p:cNvSpPr txBox="1">
            <a:spLocks noGrp="1"/>
          </p:cNvSpPr>
          <p:nvPr>
            <p:ph type="title" idx="8"/>
          </p:nvPr>
        </p:nvSpPr>
        <p:spPr>
          <a:xfrm>
            <a:off x="4096350" y="1561200"/>
            <a:ext cx="951300" cy="799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sz="3500">
                <a:solidFill>
                  <a:schemeClr val="dk2"/>
                </a:solidFill>
              </a:defRPr>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a:endParaRPr/>
          </a:p>
        </p:txBody>
      </p:sp>
      <p:sp>
        <p:nvSpPr>
          <p:cNvPr id="177" name="Google Shape;177;p27"/>
          <p:cNvSpPr txBox="1">
            <a:spLocks noGrp="1"/>
          </p:cNvSpPr>
          <p:nvPr>
            <p:ph type="title" idx="9"/>
          </p:nvPr>
        </p:nvSpPr>
        <p:spPr>
          <a:xfrm>
            <a:off x="6865075" y="1561200"/>
            <a:ext cx="951300" cy="799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sz="3500">
                <a:solidFill>
                  <a:schemeClr val="dk2"/>
                </a:solidFill>
              </a:defRPr>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a:endParaRPr/>
          </a:p>
        </p:txBody>
      </p:sp>
      <p:cxnSp>
        <p:nvCxnSpPr>
          <p:cNvPr id="178" name="Google Shape;178;p27"/>
          <p:cNvCxnSpPr/>
          <p:nvPr/>
        </p:nvCxnSpPr>
        <p:spPr>
          <a:xfrm>
            <a:off x="716575" y="260925"/>
            <a:ext cx="7716600" cy="0"/>
          </a:xfrm>
          <a:prstGeom prst="straightConnector1">
            <a:avLst/>
          </a:prstGeom>
          <a:noFill/>
          <a:ln w="9525" cap="flat" cmpd="sng">
            <a:solidFill>
              <a:schemeClr val="lt1"/>
            </a:solidFill>
            <a:prstDash val="solid"/>
            <a:round/>
            <a:headEnd type="none" w="sm" len="sm"/>
            <a:tailEnd type="none" w="sm" len="sm"/>
          </a:ln>
        </p:spPr>
      </p:cxnSp>
      <p:grpSp>
        <p:nvGrpSpPr>
          <p:cNvPr id="179" name="Google Shape;179;p27"/>
          <p:cNvGrpSpPr/>
          <p:nvPr/>
        </p:nvGrpSpPr>
        <p:grpSpPr>
          <a:xfrm>
            <a:off x="8431497" y="0"/>
            <a:ext cx="712028" cy="1129997"/>
            <a:chOff x="8431497" y="260925"/>
            <a:chExt cx="712028" cy="1129997"/>
          </a:xfrm>
        </p:grpSpPr>
        <p:grpSp>
          <p:nvGrpSpPr>
            <p:cNvPr id="180" name="Google Shape;180;p27"/>
            <p:cNvGrpSpPr/>
            <p:nvPr/>
          </p:nvGrpSpPr>
          <p:grpSpPr>
            <a:xfrm>
              <a:off x="8431497" y="260925"/>
              <a:ext cx="17100" cy="1129997"/>
              <a:chOff x="8240522" y="2425275"/>
              <a:chExt cx="17100" cy="1129997"/>
            </a:xfrm>
          </p:grpSpPr>
          <p:sp>
            <p:nvSpPr>
              <p:cNvPr id="181" name="Google Shape;181;p27"/>
              <p:cNvSpPr/>
              <p:nvPr/>
            </p:nvSpPr>
            <p:spPr>
              <a:xfrm rot="-5400000" flipH="1">
                <a:off x="8240522" y="3538172"/>
                <a:ext cx="17100" cy="171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2" name="Google Shape;182;p27"/>
              <p:cNvCxnSpPr/>
              <p:nvPr/>
            </p:nvCxnSpPr>
            <p:spPr>
              <a:xfrm>
                <a:off x="8249075" y="2425275"/>
                <a:ext cx="0" cy="1067700"/>
              </a:xfrm>
              <a:prstGeom prst="straightConnector1">
                <a:avLst/>
              </a:prstGeom>
              <a:noFill/>
              <a:ln w="9525" cap="flat" cmpd="sng">
                <a:solidFill>
                  <a:schemeClr val="lt1"/>
                </a:solidFill>
                <a:prstDash val="solid"/>
                <a:round/>
                <a:headEnd type="none" w="sm" len="sm"/>
                <a:tailEnd type="none" w="sm" len="sm"/>
              </a:ln>
            </p:spPr>
          </p:cxnSp>
        </p:grpSp>
        <p:cxnSp>
          <p:nvCxnSpPr>
            <p:cNvPr id="183" name="Google Shape;183;p27"/>
            <p:cNvCxnSpPr/>
            <p:nvPr/>
          </p:nvCxnSpPr>
          <p:spPr>
            <a:xfrm>
              <a:off x="8438825" y="1062700"/>
              <a:ext cx="704700" cy="0"/>
            </a:xfrm>
            <a:prstGeom prst="straightConnector1">
              <a:avLst/>
            </a:prstGeom>
            <a:noFill/>
            <a:ln w="9525" cap="flat" cmpd="sng">
              <a:solidFill>
                <a:schemeClr val="lt1"/>
              </a:solidFill>
              <a:prstDash val="solid"/>
              <a:round/>
              <a:headEnd type="none" w="sm" len="sm"/>
              <a:tailEnd type="none" w="sm" len="sm"/>
            </a:ln>
          </p:spPr>
        </p:cxnSp>
      </p:grpSp>
      <p:grpSp>
        <p:nvGrpSpPr>
          <p:cNvPr id="184" name="Google Shape;184;p27"/>
          <p:cNvGrpSpPr/>
          <p:nvPr/>
        </p:nvGrpSpPr>
        <p:grpSpPr>
          <a:xfrm flipH="1">
            <a:off x="-146" y="-1"/>
            <a:ext cx="720786" cy="1129997"/>
            <a:chOff x="8431497" y="260925"/>
            <a:chExt cx="712028" cy="1129997"/>
          </a:xfrm>
        </p:grpSpPr>
        <p:grpSp>
          <p:nvGrpSpPr>
            <p:cNvPr id="185" name="Google Shape;185;p27"/>
            <p:cNvGrpSpPr/>
            <p:nvPr/>
          </p:nvGrpSpPr>
          <p:grpSpPr>
            <a:xfrm>
              <a:off x="8431497" y="260925"/>
              <a:ext cx="17100" cy="1129997"/>
              <a:chOff x="8240522" y="2425275"/>
              <a:chExt cx="17100" cy="1129997"/>
            </a:xfrm>
          </p:grpSpPr>
          <p:sp>
            <p:nvSpPr>
              <p:cNvPr id="186" name="Google Shape;186;p27"/>
              <p:cNvSpPr/>
              <p:nvPr/>
            </p:nvSpPr>
            <p:spPr>
              <a:xfrm rot="-5400000" flipH="1">
                <a:off x="8240522" y="3538172"/>
                <a:ext cx="17100" cy="171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7" name="Google Shape;187;p27"/>
              <p:cNvCxnSpPr/>
              <p:nvPr/>
            </p:nvCxnSpPr>
            <p:spPr>
              <a:xfrm>
                <a:off x="8249075" y="2425275"/>
                <a:ext cx="0" cy="1067700"/>
              </a:xfrm>
              <a:prstGeom prst="straightConnector1">
                <a:avLst/>
              </a:prstGeom>
              <a:noFill/>
              <a:ln w="9525" cap="flat" cmpd="sng">
                <a:solidFill>
                  <a:schemeClr val="lt1"/>
                </a:solidFill>
                <a:prstDash val="solid"/>
                <a:round/>
                <a:headEnd type="none" w="sm" len="sm"/>
                <a:tailEnd type="none" w="sm" len="sm"/>
              </a:ln>
            </p:spPr>
          </p:cxnSp>
        </p:grpSp>
        <p:cxnSp>
          <p:nvCxnSpPr>
            <p:cNvPr id="188" name="Google Shape;188;p27"/>
            <p:cNvCxnSpPr/>
            <p:nvPr/>
          </p:nvCxnSpPr>
          <p:spPr>
            <a:xfrm>
              <a:off x="8438825" y="1062700"/>
              <a:ext cx="704700" cy="0"/>
            </a:xfrm>
            <a:prstGeom prst="straightConnector1">
              <a:avLst/>
            </a:prstGeom>
            <a:noFill/>
            <a:ln w="9525" cap="flat" cmpd="sng">
              <a:solidFill>
                <a:schemeClr val="lt1"/>
              </a:solidFill>
              <a:prstDash val="solid"/>
              <a:round/>
              <a:headEnd type="none" w="sm" len="sm"/>
              <a:tailEnd type="none" w="sm" len="sm"/>
            </a:ln>
          </p:spPr>
        </p:cxn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p:cSld name="CUSTOM_7">
    <p:spTree>
      <p:nvGrpSpPr>
        <p:cNvPr id="1" name="Shape 189"/>
        <p:cNvGrpSpPr/>
        <p:nvPr/>
      </p:nvGrpSpPr>
      <p:grpSpPr>
        <a:xfrm>
          <a:off x="0" y="0"/>
          <a:ext cx="0" cy="0"/>
          <a:chOff x="0" y="0"/>
          <a:chExt cx="0" cy="0"/>
        </a:xfrm>
      </p:grpSpPr>
      <p:pic>
        <p:nvPicPr>
          <p:cNvPr id="190" name="Google Shape;190;p28"/>
          <p:cNvPicPr preferRelativeResize="0"/>
          <p:nvPr/>
        </p:nvPicPr>
        <p:blipFill rotWithShape="1">
          <a:blip r:embed="rId2">
            <a:alphaModFix amt="72000"/>
          </a:blip>
          <a:srcRect t="1856" b="13747"/>
          <a:stretch/>
        </p:blipFill>
        <p:spPr>
          <a:xfrm>
            <a:off x="0" y="0"/>
            <a:ext cx="9144003" cy="5143501"/>
          </a:xfrm>
          <a:prstGeom prst="rect">
            <a:avLst/>
          </a:prstGeom>
          <a:noFill/>
          <a:ln>
            <a:noFill/>
          </a:ln>
        </p:spPr>
      </p:pic>
      <p:sp>
        <p:nvSpPr>
          <p:cNvPr id="191" name="Google Shape;191;p28"/>
          <p:cNvSpPr txBox="1">
            <a:spLocks noGrp="1"/>
          </p:cNvSpPr>
          <p:nvPr>
            <p:ph type="subTitle" idx="1"/>
          </p:nvPr>
        </p:nvSpPr>
        <p:spPr>
          <a:xfrm>
            <a:off x="3899675" y="1800800"/>
            <a:ext cx="2193000" cy="538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dk2"/>
              </a:buClr>
              <a:buSzPts val="2500"/>
              <a:buFont typeface="Bodoni Moda"/>
              <a:buNone/>
              <a:defRPr sz="2500" i="1">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2" name="Google Shape;192;p28"/>
          <p:cNvSpPr txBox="1">
            <a:spLocks noGrp="1"/>
          </p:cNvSpPr>
          <p:nvPr>
            <p:ph type="subTitle" idx="2"/>
          </p:nvPr>
        </p:nvSpPr>
        <p:spPr>
          <a:xfrm>
            <a:off x="6237700" y="1800800"/>
            <a:ext cx="2193000" cy="538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dk2"/>
              </a:buClr>
              <a:buSzPts val="2500"/>
              <a:buFont typeface="Bodoni Moda"/>
              <a:buNone/>
              <a:defRPr sz="2500" i="1">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3" name="Google Shape;193;p28"/>
          <p:cNvSpPr txBox="1">
            <a:spLocks noGrp="1"/>
          </p:cNvSpPr>
          <p:nvPr>
            <p:ph type="subTitle" idx="3"/>
          </p:nvPr>
        </p:nvSpPr>
        <p:spPr>
          <a:xfrm>
            <a:off x="3899675" y="3293100"/>
            <a:ext cx="2193000" cy="538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dk2"/>
              </a:buClr>
              <a:buSzPts val="2500"/>
              <a:buFont typeface="Bodoni Moda"/>
              <a:buNone/>
              <a:defRPr sz="2500" i="1">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28"/>
          <p:cNvSpPr txBox="1">
            <a:spLocks noGrp="1"/>
          </p:cNvSpPr>
          <p:nvPr>
            <p:ph type="subTitle" idx="4"/>
          </p:nvPr>
        </p:nvSpPr>
        <p:spPr>
          <a:xfrm>
            <a:off x="6237700" y="3293100"/>
            <a:ext cx="2193000" cy="538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dk2"/>
              </a:buClr>
              <a:buSzPts val="2500"/>
              <a:buFont typeface="Bodoni Moda"/>
              <a:buNone/>
              <a:defRPr sz="2500" i="1">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28"/>
          <p:cNvSpPr txBox="1">
            <a:spLocks noGrp="1"/>
          </p:cNvSpPr>
          <p:nvPr>
            <p:ph type="title"/>
          </p:nvPr>
        </p:nvSpPr>
        <p:spPr>
          <a:xfrm>
            <a:off x="3762575" y="756625"/>
            <a:ext cx="4634700" cy="572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3500"/>
              <a:buNone/>
              <a:defRPr sz="3500" b="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196" name="Google Shape;196;p28"/>
          <p:cNvSpPr txBox="1">
            <a:spLocks noGrp="1"/>
          </p:cNvSpPr>
          <p:nvPr>
            <p:ph type="subTitle" idx="5"/>
          </p:nvPr>
        </p:nvSpPr>
        <p:spPr>
          <a:xfrm>
            <a:off x="3899675" y="2195825"/>
            <a:ext cx="2193000" cy="625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7" name="Google Shape;197;p28"/>
          <p:cNvSpPr txBox="1">
            <a:spLocks noGrp="1"/>
          </p:cNvSpPr>
          <p:nvPr>
            <p:ph type="subTitle" idx="6"/>
          </p:nvPr>
        </p:nvSpPr>
        <p:spPr>
          <a:xfrm>
            <a:off x="6237700" y="2195825"/>
            <a:ext cx="2193000" cy="625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8" name="Google Shape;198;p28"/>
          <p:cNvSpPr txBox="1">
            <a:spLocks noGrp="1"/>
          </p:cNvSpPr>
          <p:nvPr>
            <p:ph type="subTitle" idx="7"/>
          </p:nvPr>
        </p:nvSpPr>
        <p:spPr>
          <a:xfrm>
            <a:off x="3899675" y="3688125"/>
            <a:ext cx="2193000" cy="625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28"/>
          <p:cNvSpPr txBox="1">
            <a:spLocks noGrp="1"/>
          </p:cNvSpPr>
          <p:nvPr>
            <p:ph type="subTitle" idx="8"/>
          </p:nvPr>
        </p:nvSpPr>
        <p:spPr>
          <a:xfrm>
            <a:off x="6237700" y="3688125"/>
            <a:ext cx="2193000" cy="625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0" name="Google Shape;200;p28"/>
          <p:cNvSpPr>
            <a:spLocks noGrp="1"/>
          </p:cNvSpPr>
          <p:nvPr>
            <p:ph type="pic" idx="9"/>
          </p:nvPr>
        </p:nvSpPr>
        <p:spPr>
          <a:xfrm>
            <a:off x="920263" y="462125"/>
            <a:ext cx="2484600" cy="3810600"/>
          </a:xfrm>
          <a:prstGeom prst="round2SameRect">
            <a:avLst>
              <a:gd name="adj1" fmla="val 16667"/>
              <a:gd name="adj2" fmla="val 0"/>
            </a:avLst>
          </a:prstGeom>
          <a:no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1">
  <p:cSld name="CUSTOM_8">
    <p:spTree>
      <p:nvGrpSpPr>
        <p:cNvPr id="1" name="Shape 201"/>
        <p:cNvGrpSpPr/>
        <p:nvPr/>
      </p:nvGrpSpPr>
      <p:grpSpPr>
        <a:xfrm>
          <a:off x="0" y="0"/>
          <a:ext cx="0" cy="0"/>
          <a:chOff x="0" y="0"/>
          <a:chExt cx="0" cy="0"/>
        </a:xfrm>
      </p:grpSpPr>
      <p:pic>
        <p:nvPicPr>
          <p:cNvPr id="202" name="Google Shape;202;p29"/>
          <p:cNvPicPr preferRelativeResize="0"/>
          <p:nvPr/>
        </p:nvPicPr>
        <p:blipFill rotWithShape="1">
          <a:blip r:embed="rId2">
            <a:alphaModFix amt="72000"/>
          </a:blip>
          <a:srcRect t="1856" b="13747"/>
          <a:stretch/>
        </p:blipFill>
        <p:spPr>
          <a:xfrm>
            <a:off x="0" y="0"/>
            <a:ext cx="9144003" cy="5143501"/>
          </a:xfrm>
          <a:prstGeom prst="rect">
            <a:avLst/>
          </a:prstGeom>
          <a:noFill/>
          <a:ln>
            <a:noFill/>
          </a:ln>
        </p:spPr>
      </p:pic>
      <p:sp>
        <p:nvSpPr>
          <p:cNvPr id="203" name="Google Shape;203;p29"/>
          <p:cNvSpPr txBox="1">
            <a:spLocks noGrp="1"/>
          </p:cNvSpPr>
          <p:nvPr>
            <p:ph type="subTitle" idx="1"/>
          </p:nvPr>
        </p:nvSpPr>
        <p:spPr>
          <a:xfrm>
            <a:off x="713225" y="1455453"/>
            <a:ext cx="4655700" cy="383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500"/>
              <a:buNone/>
              <a:defRPr sz="1800"/>
            </a:lvl1pPr>
            <a:lvl2pPr lvl="1" algn="r">
              <a:lnSpc>
                <a:spcPct val="100000"/>
              </a:lnSpc>
              <a:spcBef>
                <a:spcPts val="0"/>
              </a:spcBef>
              <a:spcAft>
                <a:spcPts val="0"/>
              </a:spcAft>
              <a:buSzPts val="1500"/>
              <a:buNone/>
              <a:defRPr sz="1500"/>
            </a:lvl2pPr>
            <a:lvl3pPr lvl="2" algn="r">
              <a:lnSpc>
                <a:spcPct val="100000"/>
              </a:lnSpc>
              <a:spcBef>
                <a:spcPts val="0"/>
              </a:spcBef>
              <a:spcAft>
                <a:spcPts val="0"/>
              </a:spcAft>
              <a:buSzPts val="1500"/>
              <a:buNone/>
              <a:defRPr sz="1500"/>
            </a:lvl3pPr>
            <a:lvl4pPr lvl="3" algn="r">
              <a:lnSpc>
                <a:spcPct val="100000"/>
              </a:lnSpc>
              <a:spcBef>
                <a:spcPts val="0"/>
              </a:spcBef>
              <a:spcAft>
                <a:spcPts val="0"/>
              </a:spcAft>
              <a:buSzPts val="1500"/>
              <a:buNone/>
              <a:defRPr sz="1500"/>
            </a:lvl4pPr>
            <a:lvl5pPr lvl="4" algn="r">
              <a:lnSpc>
                <a:spcPct val="100000"/>
              </a:lnSpc>
              <a:spcBef>
                <a:spcPts val="0"/>
              </a:spcBef>
              <a:spcAft>
                <a:spcPts val="0"/>
              </a:spcAft>
              <a:buSzPts val="1500"/>
              <a:buNone/>
              <a:defRPr sz="1500"/>
            </a:lvl5pPr>
            <a:lvl6pPr lvl="5" algn="r">
              <a:lnSpc>
                <a:spcPct val="100000"/>
              </a:lnSpc>
              <a:spcBef>
                <a:spcPts val="0"/>
              </a:spcBef>
              <a:spcAft>
                <a:spcPts val="0"/>
              </a:spcAft>
              <a:buSzPts val="1500"/>
              <a:buNone/>
              <a:defRPr sz="1500"/>
            </a:lvl6pPr>
            <a:lvl7pPr lvl="6" algn="r">
              <a:lnSpc>
                <a:spcPct val="100000"/>
              </a:lnSpc>
              <a:spcBef>
                <a:spcPts val="0"/>
              </a:spcBef>
              <a:spcAft>
                <a:spcPts val="0"/>
              </a:spcAft>
              <a:buSzPts val="1500"/>
              <a:buNone/>
              <a:defRPr sz="1500"/>
            </a:lvl7pPr>
            <a:lvl8pPr lvl="7" algn="r">
              <a:lnSpc>
                <a:spcPct val="100000"/>
              </a:lnSpc>
              <a:spcBef>
                <a:spcPts val="0"/>
              </a:spcBef>
              <a:spcAft>
                <a:spcPts val="0"/>
              </a:spcAft>
              <a:buSzPts val="1500"/>
              <a:buNone/>
              <a:defRPr sz="1500"/>
            </a:lvl8pPr>
            <a:lvl9pPr lvl="8" algn="r">
              <a:lnSpc>
                <a:spcPct val="100000"/>
              </a:lnSpc>
              <a:spcBef>
                <a:spcPts val="0"/>
              </a:spcBef>
              <a:spcAft>
                <a:spcPts val="0"/>
              </a:spcAft>
              <a:buSzPts val="1500"/>
              <a:buNone/>
              <a:defRPr sz="1500"/>
            </a:lvl9pPr>
          </a:lstStyle>
          <a:p>
            <a:endParaRPr/>
          </a:p>
        </p:txBody>
      </p:sp>
      <p:sp>
        <p:nvSpPr>
          <p:cNvPr id="204" name="Google Shape;204;p29"/>
          <p:cNvSpPr txBox="1">
            <a:spLocks noGrp="1"/>
          </p:cNvSpPr>
          <p:nvPr>
            <p:ph type="title"/>
          </p:nvPr>
        </p:nvSpPr>
        <p:spPr>
          <a:xfrm>
            <a:off x="713225" y="733138"/>
            <a:ext cx="4655700" cy="817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4600">
                <a:solidFill>
                  <a:schemeClr val="dk2"/>
                </a:solidFill>
              </a:defRPr>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a:endParaRPr/>
          </a:p>
        </p:txBody>
      </p:sp>
      <p:sp>
        <p:nvSpPr>
          <p:cNvPr id="205" name="Google Shape;205;p29"/>
          <p:cNvSpPr txBox="1">
            <a:spLocks noGrp="1"/>
          </p:cNvSpPr>
          <p:nvPr>
            <p:ph type="subTitle" idx="2"/>
          </p:nvPr>
        </p:nvSpPr>
        <p:spPr>
          <a:xfrm>
            <a:off x="713225" y="2741372"/>
            <a:ext cx="4655700" cy="383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500"/>
              <a:buNone/>
              <a:defRPr sz="1800"/>
            </a:lvl1pPr>
            <a:lvl2pPr lvl="1" algn="r">
              <a:lnSpc>
                <a:spcPct val="100000"/>
              </a:lnSpc>
              <a:spcBef>
                <a:spcPts val="0"/>
              </a:spcBef>
              <a:spcAft>
                <a:spcPts val="0"/>
              </a:spcAft>
              <a:buSzPts val="1500"/>
              <a:buNone/>
              <a:defRPr sz="1500"/>
            </a:lvl2pPr>
            <a:lvl3pPr lvl="2" algn="r">
              <a:lnSpc>
                <a:spcPct val="100000"/>
              </a:lnSpc>
              <a:spcBef>
                <a:spcPts val="0"/>
              </a:spcBef>
              <a:spcAft>
                <a:spcPts val="0"/>
              </a:spcAft>
              <a:buSzPts val="1500"/>
              <a:buNone/>
              <a:defRPr sz="1500"/>
            </a:lvl3pPr>
            <a:lvl4pPr lvl="3" algn="r">
              <a:lnSpc>
                <a:spcPct val="100000"/>
              </a:lnSpc>
              <a:spcBef>
                <a:spcPts val="0"/>
              </a:spcBef>
              <a:spcAft>
                <a:spcPts val="0"/>
              </a:spcAft>
              <a:buSzPts val="1500"/>
              <a:buNone/>
              <a:defRPr sz="1500"/>
            </a:lvl4pPr>
            <a:lvl5pPr lvl="4" algn="r">
              <a:lnSpc>
                <a:spcPct val="100000"/>
              </a:lnSpc>
              <a:spcBef>
                <a:spcPts val="0"/>
              </a:spcBef>
              <a:spcAft>
                <a:spcPts val="0"/>
              </a:spcAft>
              <a:buSzPts val="1500"/>
              <a:buNone/>
              <a:defRPr sz="1500"/>
            </a:lvl5pPr>
            <a:lvl6pPr lvl="5" algn="r">
              <a:lnSpc>
                <a:spcPct val="100000"/>
              </a:lnSpc>
              <a:spcBef>
                <a:spcPts val="0"/>
              </a:spcBef>
              <a:spcAft>
                <a:spcPts val="0"/>
              </a:spcAft>
              <a:buSzPts val="1500"/>
              <a:buNone/>
              <a:defRPr sz="1500"/>
            </a:lvl6pPr>
            <a:lvl7pPr lvl="6" algn="r">
              <a:lnSpc>
                <a:spcPct val="100000"/>
              </a:lnSpc>
              <a:spcBef>
                <a:spcPts val="0"/>
              </a:spcBef>
              <a:spcAft>
                <a:spcPts val="0"/>
              </a:spcAft>
              <a:buSzPts val="1500"/>
              <a:buNone/>
              <a:defRPr sz="1500"/>
            </a:lvl7pPr>
            <a:lvl8pPr lvl="7" algn="r">
              <a:lnSpc>
                <a:spcPct val="100000"/>
              </a:lnSpc>
              <a:spcBef>
                <a:spcPts val="0"/>
              </a:spcBef>
              <a:spcAft>
                <a:spcPts val="0"/>
              </a:spcAft>
              <a:buSzPts val="1500"/>
              <a:buNone/>
              <a:defRPr sz="1500"/>
            </a:lvl8pPr>
            <a:lvl9pPr lvl="8" algn="r">
              <a:lnSpc>
                <a:spcPct val="100000"/>
              </a:lnSpc>
              <a:spcBef>
                <a:spcPts val="0"/>
              </a:spcBef>
              <a:spcAft>
                <a:spcPts val="0"/>
              </a:spcAft>
              <a:buSzPts val="1500"/>
              <a:buNone/>
              <a:defRPr sz="1500"/>
            </a:lvl9pPr>
          </a:lstStyle>
          <a:p>
            <a:endParaRPr/>
          </a:p>
        </p:txBody>
      </p:sp>
      <p:sp>
        <p:nvSpPr>
          <p:cNvPr id="206" name="Google Shape;206;p29"/>
          <p:cNvSpPr txBox="1">
            <a:spLocks noGrp="1"/>
          </p:cNvSpPr>
          <p:nvPr>
            <p:ph type="title" idx="3"/>
          </p:nvPr>
        </p:nvSpPr>
        <p:spPr>
          <a:xfrm>
            <a:off x="713225" y="2019000"/>
            <a:ext cx="4655700" cy="817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4600">
                <a:solidFill>
                  <a:schemeClr val="dk2"/>
                </a:solidFill>
              </a:defRPr>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a:endParaRPr/>
          </a:p>
        </p:txBody>
      </p:sp>
      <p:sp>
        <p:nvSpPr>
          <p:cNvPr id="207" name="Google Shape;207;p29"/>
          <p:cNvSpPr txBox="1">
            <a:spLocks noGrp="1"/>
          </p:cNvSpPr>
          <p:nvPr>
            <p:ph type="subTitle" idx="4"/>
          </p:nvPr>
        </p:nvSpPr>
        <p:spPr>
          <a:xfrm>
            <a:off x="713225" y="4027265"/>
            <a:ext cx="4655700" cy="383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500"/>
              <a:buNone/>
              <a:defRPr sz="1800"/>
            </a:lvl1pPr>
            <a:lvl2pPr lvl="1" algn="r">
              <a:lnSpc>
                <a:spcPct val="100000"/>
              </a:lnSpc>
              <a:spcBef>
                <a:spcPts val="0"/>
              </a:spcBef>
              <a:spcAft>
                <a:spcPts val="0"/>
              </a:spcAft>
              <a:buSzPts val="1500"/>
              <a:buNone/>
              <a:defRPr sz="1500"/>
            </a:lvl2pPr>
            <a:lvl3pPr lvl="2" algn="r">
              <a:lnSpc>
                <a:spcPct val="100000"/>
              </a:lnSpc>
              <a:spcBef>
                <a:spcPts val="0"/>
              </a:spcBef>
              <a:spcAft>
                <a:spcPts val="0"/>
              </a:spcAft>
              <a:buSzPts val="1500"/>
              <a:buNone/>
              <a:defRPr sz="1500"/>
            </a:lvl3pPr>
            <a:lvl4pPr lvl="3" algn="r">
              <a:lnSpc>
                <a:spcPct val="100000"/>
              </a:lnSpc>
              <a:spcBef>
                <a:spcPts val="0"/>
              </a:spcBef>
              <a:spcAft>
                <a:spcPts val="0"/>
              </a:spcAft>
              <a:buSzPts val="1500"/>
              <a:buNone/>
              <a:defRPr sz="1500"/>
            </a:lvl4pPr>
            <a:lvl5pPr lvl="4" algn="r">
              <a:lnSpc>
                <a:spcPct val="100000"/>
              </a:lnSpc>
              <a:spcBef>
                <a:spcPts val="0"/>
              </a:spcBef>
              <a:spcAft>
                <a:spcPts val="0"/>
              </a:spcAft>
              <a:buSzPts val="1500"/>
              <a:buNone/>
              <a:defRPr sz="1500"/>
            </a:lvl5pPr>
            <a:lvl6pPr lvl="5" algn="r">
              <a:lnSpc>
                <a:spcPct val="100000"/>
              </a:lnSpc>
              <a:spcBef>
                <a:spcPts val="0"/>
              </a:spcBef>
              <a:spcAft>
                <a:spcPts val="0"/>
              </a:spcAft>
              <a:buSzPts val="1500"/>
              <a:buNone/>
              <a:defRPr sz="1500"/>
            </a:lvl6pPr>
            <a:lvl7pPr lvl="6" algn="r">
              <a:lnSpc>
                <a:spcPct val="100000"/>
              </a:lnSpc>
              <a:spcBef>
                <a:spcPts val="0"/>
              </a:spcBef>
              <a:spcAft>
                <a:spcPts val="0"/>
              </a:spcAft>
              <a:buSzPts val="1500"/>
              <a:buNone/>
              <a:defRPr sz="1500"/>
            </a:lvl7pPr>
            <a:lvl8pPr lvl="7" algn="r">
              <a:lnSpc>
                <a:spcPct val="100000"/>
              </a:lnSpc>
              <a:spcBef>
                <a:spcPts val="0"/>
              </a:spcBef>
              <a:spcAft>
                <a:spcPts val="0"/>
              </a:spcAft>
              <a:buSzPts val="1500"/>
              <a:buNone/>
              <a:defRPr sz="1500"/>
            </a:lvl8pPr>
            <a:lvl9pPr lvl="8" algn="r">
              <a:lnSpc>
                <a:spcPct val="100000"/>
              </a:lnSpc>
              <a:spcBef>
                <a:spcPts val="0"/>
              </a:spcBef>
              <a:spcAft>
                <a:spcPts val="0"/>
              </a:spcAft>
              <a:buSzPts val="1500"/>
              <a:buNone/>
              <a:defRPr sz="1500"/>
            </a:lvl9pPr>
          </a:lstStyle>
          <a:p>
            <a:endParaRPr/>
          </a:p>
        </p:txBody>
      </p:sp>
      <p:sp>
        <p:nvSpPr>
          <p:cNvPr id="208" name="Google Shape;208;p29"/>
          <p:cNvSpPr txBox="1">
            <a:spLocks noGrp="1"/>
          </p:cNvSpPr>
          <p:nvPr>
            <p:ph type="title" idx="5"/>
          </p:nvPr>
        </p:nvSpPr>
        <p:spPr>
          <a:xfrm>
            <a:off x="713225" y="3304900"/>
            <a:ext cx="4655700" cy="817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4600">
                <a:solidFill>
                  <a:schemeClr val="dk2"/>
                </a:solidFill>
              </a:defRPr>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a:endParaRPr/>
          </a:p>
        </p:txBody>
      </p:sp>
      <p:sp>
        <p:nvSpPr>
          <p:cNvPr id="209" name="Google Shape;209;p29"/>
          <p:cNvSpPr>
            <a:spLocks noGrp="1"/>
          </p:cNvSpPr>
          <p:nvPr>
            <p:ph type="pic" idx="6"/>
          </p:nvPr>
        </p:nvSpPr>
        <p:spPr>
          <a:xfrm>
            <a:off x="5762750" y="458975"/>
            <a:ext cx="2484600" cy="3803700"/>
          </a:xfrm>
          <a:prstGeom prst="round2SameRect">
            <a:avLst>
              <a:gd name="adj1" fmla="val 16667"/>
              <a:gd name="adj2" fmla="val 0"/>
            </a:avLst>
          </a:prstGeom>
          <a:no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0"/>
        <p:cNvGrpSpPr/>
        <p:nvPr/>
      </p:nvGrpSpPr>
      <p:grpSpPr>
        <a:xfrm>
          <a:off x="0" y="0"/>
          <a:ext cx="0" cy="0"/>
          <a:chOff x="0" y="0"/>
          <a:chExt cx="0" cy="0"/>
        </a:xfrm>
      </p:grpSpPr>
      <p:pic>
        <p:nvPicPr>
          <p:cNvPr id="211" name="Google Shape;211;p30"/>
          <p:cNvPicPr preferRelativeResize="0"/>
          <p:nvPr/>
        </p:nvPicPr>
        <p:blipFill rotWithShape="1">
          <a:blip r:embed="rId2">
            <a:alphaModFix amt="72000"/>
          </a:blip>
          <a:srcRect t="1856" b="13747"/>
          <a:stretch/>
        </p:blipFill>
        <p:spPr>
          <a:xfrm>
            <a:off x="0" y="0"/>
            <a:ext cx="9144003" cy="5143501"/>
          </a:xfrm>
          <a:prstGeom prst="rect">
            <a:avLst/>
          </a:prstGeom>
          <a:noFill/>
          <a:ln>
            <a:noFill/>
          </a:ln>
        </p:spPr>
      </p:pic>
      <p:sp>
        <p:nvSpPr>
          <p:cNvPr id="212" name="Google Shape;212;p30"/>
          <p:cNvSpPr txBox="1">
            <a:spLocks noGrp="1"/>
          </p:cNvSpPr>
          <p:nvPr>
            <p:ph type="title"/>
          </p:nvPr>
        </p:nvSpPr>
        <p:spPr>
          <a:xfrm flipH="1">
            <a:off x="5102500" y="1054025"/>
            <a:ext cx="3021000" cy="1726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13" name="Google Shape;213;p30"/>
          <p:cNvSpPr txBox="1">
            <a:spLocks noGrp="1"/>
          </p:cNvSpPr>
          <p:nvPr>
            <p:ph type="subTitle" idx="1"/>
          </p:nvPr>
        </p:nvSpPr>
        <p:spPr>
          <a:xfrm flipH="1">
            <a:off x="4549300" y="2954775"/>
            <a:ext cx="3574200" cy="10023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4" name="Google Shape;214;p30"/>
          <p:cNvSpPr>
            <a:spLocks noGrp="1"/>
          </p:cNvSpPr>
          <p:nvPr>
            <p:ph type="pic" idx="2"/>
          </p:nvPr>
        </p:nvSpPr>
        <p:spPr>
          <a:xfrm>
            <a:off x="920275" y="462000"/>
            <a:ext cx="2484600" cy="3810600"/>
          </a:xfrm>
          <a:prstGeom prst="round2SameRect">
            <a:avLst>
              <a:gd name="adj1" fmla="val 16667"/>
              <a:gd name="adj2" fmla="val 0"/>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2">
  <p:cSld name="CUSTOM_9">
    <p:spTree>
      <p:nvGrpSpPr>
        <p:cNvPr id="1" name="Shape 215"/>
        <p:cNvGrpSpPr/>
        <p:nvPr/>
      </p:nvGrpSpPr>
      <p:grpSpPr>
        <a:xfrm>
          <a:off x="0" y="0"/>
          <a:ext cx="0" cy="0"/>
          <a:chOff x="0" y="0"/>
          <a:chExt cx="0" cy="0"/>
        </a:xfrm>
      </p:grpSpPr>
      <p:pic>
        <p:nvPicPr>
          <p:cNvPr id="216" name="Google Shape;216;p31"/>
          <p:cNvPicPr preferRelativeResize="0"/>
          <p:nvPr/>
        </p:nvPicPr>
        <p:blipFill rotWithShape="1">
          <a:blip r:embed="rId2">
            <a:alphaModFix amt="72000"/>
          </a:blip>
          <a:srcRect t="1856" b="13747"/>
          <a:stretch/>
        </p:blipFill>
        <p:spPr>
          <a:xfrm>
            <a:off x="0" y="0"/>
            <a:ext cx="9144003" cy="5143501"/>
          </a:xfrm>
          <a:prstGeom prst="rect">
            <a:avLst/>
          </a:prstGeom>
          <a:noFill/>
          <a:ln>
            <a:noFill/>
          </a:ln>
        </p:spPr>
      </p:pic>
      <p:sp>
        <p:nvSpPr>
          <p:cNvPr id="217" name="Google Shape;217;p31"/>
          <p:cNvSpPr txBox="1">
            <a:spLocks noGrp="1"/>
          </p:cNvSpPr>
          <p:nvPr>
            <p:ph type="subTitle" idx="1"/>
          </p:nvPr>
        </p:nvSpPr>
        <p:spPr>
          <a:xfrm>
            <a:off x="713225" y="2347383"/>
            <a:ext cx="3272100" cy="477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2"/>
              </a:buClr>
              <a:buSzPts val="2500"/>
              <a:buFont typeface="Bodoni Moda"/>
              <a:buNone/>
              <a:defRPr sz="2500" i="1">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8" name="Google Shape;218;p31"/>
          <p:cNvSpPr txBox="1">
            <a:spLocks noGrp="1"/>
          </p:cNvSpPr>
          <p:nvPr>
            <p:ph type="subTitle" idx="2"/>
          </p:nvPr>
        </p:nvSpPr>
        <p:spPr>
          <a:xfrm>
            <a:off x="713225" y="3712525"/>
            <a:ext cx="3272100" cy="477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2"/>
              </a:buClr>
              <a:buSzPts val="2500"/>
              <a:buFont typeface="Bodoni Moda"/>
              <a:buNone/>
              <a:defRPr sz="2500" i="1">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31"/>
          <p:cNvSpPr txBox="1">
            <a:spLocks noGrp="1"/>
          </p:cNvSpPr>
          <p:nvPr>
            <p:ph type="title"/>
          </p:nvPr>
        </p:nvSpPr>
        <p:spPr>
          <a:xfrm>
            <a:off x="720000" y="50297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sz="35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220" name="Google Shape;220;p31"/>
          <p:cNvSpPr txBox="1">
            <a:spLocks noGrp="1"/>
          </p:cNvSpPr>
          <p:nvPr>
            <p:ph type="subTitle" idx="3"/>
          </p:nvPr>
        </p:nvSpPr>
        <p:spPr>
          <a:xfrm>
            <a:off x="713225" y="1710463"/>
            <a:ext cx="3272100" cy="636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21" name="Google Shape;221;p31"/>
          <p:cNvSpPr txBox="1">
            <a:spLocks noGrp="1"/>
          </p:cNvSpPr>
          <p:nvPr>
            <p:ph type="subTitle" idx="4"/>
          </p:nvPr>
        </p:nvSpPr>
        <p:spPr>
          <a:xfrm>
            <a:off x="713225" y="3075604"/>
            <a:ext cx="3272100" cy="636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22" name="Google Shape;222;p31"/>
          <p:cNvSpPr>
            <a:spLocks noGrp="1"/>
          </p:cNvSpPr>
          <p:nvPr>
            <p:ph type="pic" idx="5"/>
          </p:nvPr>
        </p:nvSpPr>
        <p:spPr>
          <a:xfrm>
            <a:off x="5762750" y="458925"/>
            <a:ext cx="2484600" cy="3813600"/>
          </a:xfrm>
          <a:prstGeom prst="round2SameRect">
            <a:avLst>
              <a:gd name="adj1" fmla="val 16667"/>
              <a:gd name="adj2" fmla="val 0"/>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our columns 1">
  <p:cSld name="CUSTOM_10">
    <p:spTree>
      <p:nvGrpSpPr>
        <p:cNvPr id="1" name="Shape 223"/>
        <p:cNvGrpSpPr/>
        <p:nvPr/>
      </p:nvGrpSpPr>
      <p:grpSpPr>
        <a:xfrm>
          <a:off x="0" y="0"/>
          <a:ext cx="0" cy="0"/>
          <a:chOff x="0" y="0"/>
          <a:chExt cx="0" cy="0"/>
        </a:xfrm>
      </p:grpSpPr>
      <p:pic>
        <p:nvPicPr>
          <p:cNvPr id="224" name="Google Shape;224;p32"/>
          <p:cNvPicPr preferRelativeResize="0"/>
          <p:nvPr/>
        </p:nvPicPr>
        <p:blipFill rotWithShape="1">
          <a:blip r:embed="rId2">
            <a:alphaModFix amt="72000"/>
          </a:blip>
          <a:srcRect t="1856" b="13747"/>
          <a:stretch/>
        </p:blipFill>
        <p:spPr>
          <a:xfrm>
            <a:off x="0" y="0"/>
            <a:ext cx="9144003" cy="5143501"/>
          </a:xfrm>
          <a:prstGeom prst="rect">
            <a:avLst/>
          </a:prstGeom>
          <a:noFill/>
          <a:ln>
            <a:noFill/>
          </a:ln>
        </p:spPr>
      </p:pic>
      <p:sp>
        <p:nvSpPr>
          <p:cNvPr id="225" name="Google Shape;225;p32"/>
          <p:cNvSpPr txBox="1">
            <a:spLocks noGrp="1"/>
          </p:cNvSpPr>
          <p:nvPr>
            <p:ph type="subTitle" idx="1"/>
          </p:nvPr>
        </p:nvSpPr>
        <p:spPr>
          <a:xfrm>
            <a:off x="1392200" y="1879700"/>
            <a:ext cx="2193000" cy="538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2500"/>
              <a:buFont typeface="Bodoni Moda"/>
              <a:buNone/>
              <a:defRPr sz="2500" i="1">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6" name="Google Shape;226;p32"/>
          <p:cNvSpPr txBox="1">
            <a:spLocks noGrp="1"/>
          </p:cNvSpPr>
          <p:nvPr>
            <p:ph type="subTitle" idx="2"/>
          </p:nvPr>
        </p:nvSpPr>
        <p:spPr>
          <a:xfrm>
            <a:off x="5558800" y="1879688"/>
            <a:ext cx="2193000" cy="538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2500"/>
              <a:buFont typeface="Bodoni Moda"/>
              <a:buNone/>
              <a:defRPr sz="2500" i="1">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32"/>
          <p:cNvSpPr txBox="1">
            <a:spLocks noGrp="1"/>
          </p:cNvSpPr>
          <p:nvPr>
            <p:ph type="subTitle" idx="3"/>
          </p:nvPr>
        </p:nvSpPr>
        <p:spPr>
          <a:xfrm>
            <a:off x="1392200" y="3524400"/>
            <a:ext cx="2193000" cy="538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2500"/>
              <a:buFont typeface="Bodoni Moda"/>
              <a:buNone/>
              <a:defRPr sz="2500" i="1">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8" name="Google Shape;228;p32"/>
          <p:cNvSpPr txBox="1">
            <a:spLocks noGrp="1"/>
          </p:cNvSpPr>
          <p:nvPr>
            <p:ph type="subTitle" idx="4"/>
          </p:nvPr>
        </p:nvSpPr>
        <p:spPr>
          <a:xfrm>
            <a:off x="5558800" y="3524388"/>
            <a:ext cx="2193000" cy="538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2500"/>
              <a:buFont typeface="Bodoni Moda"/>
              <a:buNone/>
              <a:defRPr sz="2500" i="1">
                <a:latin typeface="Bodoni Moda"/>
                <a:ea typeface="Bodoni Moda"/>
                <a:cs typeface="Bodoni Moda"/>
                <a:sym typeface="Bodoni Mod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9" name="Google Shape;229;p32"/>
          <p:cNvSpPr txBox="1">
            <a:spLocks noGrp="1"/>
          </p:cNvSpPr>
          <p:nvPr>
            <p:ph type="title"/>
          </p:nvPr>
        </p:nvSpPr>
        <p:spPr>
          <a:xfrm>
            <a:off x="720000" y="50297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sz="3500" b="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230" name="Google Shape;230;p32"/>
          <p:cNvSpPr txBox="1">
            <a:spLocks noGrp="1"/>
          </p:cNvSpPr>
          <p:nvPr>
            <p:ph type="subTitle" idx="5"/>
          </p:nvPr>
        </p:nvSpPr>
        <p:spPr>
          <a:xfrm>
            <a:off x="1392188" y="2274725"/>
            <a:ext cx="2193000" cy="62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1" name="Google Shape;231;p32"/>
          <p:cNvSpPr txBox="1">
            <a:spLocks noGrp="1"/>
          </p:cNvSpPr>
          <p:nvPr>
            <p:ph type="subTitle" idx="6"/>
          </p:nvPr>
        </p:nvSpPr>
        <p:spPr>
          <a:xfrm>
            <a:off x="5558788" y="2274725"/>
            <a:ext cx="2193000" cy="62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2" name="Google Shape;232;p32"/>
          <p:cNvSpPr txBox="1">
            <a:spLocks noGrp="1"/>
          </p:cNvSpPr>
          <p:nvPr>
            <p:ph type="subTitle" idx="7"/>
          </p:nvPr>
        </p:nvSpPr>
        <p:spPr>
          <a:xfrm>
            <a:off x="1392188" y="3919425"/>
            <a:ext cx="2193000" cy="62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3" name="Google Shape;233;p32"/>
          <p:cNvSpPr txBox="1">
            <a:spLocks noGrp="1"/>
          </p:cNvSpPr>
          <p:nvPr>
            <p:ph type="subTitle" idx="8"/>
          </p:nvPr>
        </p:nvSpPr>
        <p:spPr>
          <a:xfrm>
            <a:off x="5558788" y="3919425"/>
            <a:ext cx="2193000" cy="62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234" name="Google Shape;234;p32"/>
          <p:cNvCxnSpPr/>
          <p:nvPr/>
        </p:nvCxnSpPr>
        <p:spPr>
          <a:xfrm>
            <a:off x="716575" y="260925"/>
            <a:ext cx="7716600" cy="0"/>
          </a:xfrm>
          <a:prstGeom prst="straightConnector1">
            <a:avLst/>
          </a:prstGeom>
          <a:noFill/>
          <a:ln w="9525" cap="flat" cmpd="sng">
            <a:solidFill>
              <a:schemeClr val="lt1"/>
            </a:solidFill>
            <a:prstDash val="solid"/>
            <a:round/>
            <a:headEnd type="none" w="sm" len="sm"/>
            <a:tailEnd type="none" w="sm" len="sm"/>
          </a:ln>
        </p:spPr>
      </p:cxnSp>
      <p:grpSp>
        <p:nvGrpSpPr>
          <p:cNvPr id="235" name="Google Shape;235;p32"/>
          <p:cNvGrpSpPr/>
          <p:nvPr/>
        </p:nvGrpSpPr>
        <p:grpSpPr>
          <a:xfrm>
            <a:off x="8431497" y="0"/>
            <a:ext cx="712028" cy="1129997"/>
            <a:chOff x="8431497" y="260925"/>
            <a:chExt cx="712028" cy="1129997"/>
          </a:xfrm>
        </p:grpSpPr>
        <p:grpSp>
          <p:nvGrpSpPr>
            <p:cNvPr id="236" name="Google Shape;236;p32"/>
            <p:cNvGrpSpPr/>
            <p:nvPr/>
          </p:nvGrpSpPr>
          <p:grpSpPr>
            <a:xfrm>
              <a:off x="8431497" y="260925"/>
              <a:ext cx="17100" cy="1129997"/>
              <a:chOff x="8240522" y="2425275"/>
              <a:chExt cx="17100" cy="1129997"/>
            </a:xfrm>
          </p:grpSpPr>
          <p:sp>
            <p:nvSpPr>
              <p:cNvPr id="237" name="Google Shape;237;p32"/>
              <p:cNvSpPr/>
              <p:nvPr/>
            </p:nvSpPr>
            <p:spPr>
              <a:xfrm rot="-5400000" flipH="1">
                <a:off x="8240522" y="3538172"/>
                <a:ext cx="17100" cy="171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38" name="Google Shape;238;p32"/>
              <p:cNvCxnSpPr/>
              <p:nvPr/>
            </p:nvCxnSpPr>
            <p:spPr>
              <a:xfrm>
                <a:off x="8249075" y="2425275"/>
                <a:ext cx="0" cy="1067700"/>
              </a:xfrm>
              <a:prstGeom prst="straightConnector1">
                <a:avLst/>
              </a:prstGeom>
              <a:noFill/>
              <a:ln w="9525" cap="flat" cmpd="sng">
                <a:solidFill>
                  <a:schemeClr val="lt1"/>
                </a:solidFill>
                <a:prstDash val="solid"/>
                <a:round/>
                <a:headEnd type="none" w="sm" len="sm"/>
                <a:tailEnd type="none" w="sm" len="sm"/>
              </a:ln>
            </p:spPr>
          </p:cxnSp>
        </p:grpSp>
        <p:cxnSp>
          <p:nvCxnSpPr>
            <p:cNvPr id="239" name="Google Shape;239;p32"/>
            <p:cNvCxnSpPr/>
            <p:nvPr/>
          </p:nvCxnSpPr>
          <p:spPr>
            <a:xfrm>
              <a:off x="8438825" y="1062700"/>
              <a:ext cx="704700" cy="0"/>
            </a:xfrm>
            <a:prstGeom prst="straightConnector1">
              <a:avLst/>
            </a:prstGeom>
            <a:noFill/>
            <a:ln w="9525" cap="flat" cmpd="sng">
              <a:solidFill>
                <a:schemeClr val="lt1"/>
              </a:solidFill>
              <a:prstDash val="solid"/>
              <a:round/>
              <a:headEnd type="none" w="sm" len="sm"/>
              <a:tailEnd type="none" w="sm" len="sm"/>
            </a:ln>
          </p:spPr>
        </p:cxnSp>
      </p:grpSp>
      <p:grpSp>
        <p:nvGrpSpPr>
          <p:cNvPr id="240" name="Google Shape;240;p32"/>
          <p:cNvGrpSpPr/>
          <p:nvPr/>
        </p:nvGrpSpPr>
        <p:grpSpPr>
          <a:xfrm flipH="1">
            <a:off x="-146" y="-1"/>
            <a:ext cx="720786" cy="1129997"/>
            <a:chOff x="8431497" y="260925"/>
            <a:chExt cx="712028" cy="1129997"/>
          </a:xfrm>
        </p:grpSpPr>
        <p:grpSp>
          <p:nvGrpSpPr>
            <p:cNvPr id="241" name="Google Shape;241;p32"/>
            <p:cNvGrpSpPr/>
            <p:nvPr/>
          </p:nvGrpSpPr>
          <p:grpSpPr>
            <a:xfrm>
              <a:off x="8431497" y="260925"/>
              <a:ext cx="17100" cy="1129997"/>
              <a:chOff x="8240522" y="2425275"/>
              <a:chExt cx="17100" cy="1129997"/>
            </a:xfrm>
          </p:grpSpPr>
          <p:sp>
            <p:nvSpPr>
              <p:cNvPr id="242" name="Google Shape;242;p32"/>
              <p:cNvSpPr/>
              <p:nvPr/>
            </p:nvSpPr>
            <p:spPr>
              <a:xfrm rot="-5400000" flipH="1">
                <a:off x="8240522" y="3538172"/>
                <a:ext cx="17100" cy="171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43" name="Google Shape;243;p32"/>
              <p:cNvCxnSpPr/>
              <p:nvPr/>
            </p:nvCxnSpPr>
            <p:spPr>
              <a:xfrm>
                <a:off x="8249075" y="2425275"/>
                <a:ext cx="0" cy="1067700"/>
              </a:xfrm>
              <a:prstGeom prst="straightConnector1">
                <a:avLst/>
              </a:prstGeom>
              <a:noFill/>
              <a:ln w="9525" cap="flat" cmpd="sng">
                <a:solidFill>
                  <a:schemeClr val="lt1"/>
                </a:solidFill>
                <a:prstDash val="solid"/>
                <a:round/>
                <a:headEnd type="none" w="sm" len="sm"/>
                <a:tailEnd type="none" w="sm" len="sm"/>
              </a:ln>
            </p:spPr>
          </p:cxnSp>
        </p:grpSp>
        <p:cxnSp>
          <p:nvCxnSpPr>
            <p:cNvPr id="244" name="Google Shape;244;p32"/>
            <p:cNvCxnSpPr/>
            <p:nvPr/>
          </p:nvCxnSpPr>
          <p:spPr>
            <a:xfrm>
              <a:off x="8438825" y="1062700"/>
              <a:ext cx="704700" cy="0"/>
            </a:xfrm>
            <a:prstGeom prst="straightConnector1">
              <a:avLst/>
            </a:prstGeom>
            <a:noFill/>
            <a:ln w="9525" cap="flat" cmpd="sng">
              <a:solidFill>
                <a:schemeClr val="lt1"/>
              </a:solidFill>
              <a:prstDash val="solid"/>
              <a:round/>
              <a:headEnd type="none" w="sm" len="sm"/>
              <a:tailEnd type="none" w="sm" len="sm"/>
            </a:ln>
          </p:spPr>
        </p:cxn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5"/>
        <p:cNvGrpSpPr/>
        <p:nvPr/>
      </p:nvGrpSpPr>
      <p:grpSpPr>
        <a:xfrm>
          <a:off x="0" y="0"/>
          <a:ext cx="0" cy="0"/>
          <a:chOff x="0" y="0"/>
          <a:chExt cx="0" cy="0"/>
        </a:xfrm>
      </p:grpSpPr>
      <p:pic>
        <p:nvPicPr>
          <p:cNvPr id="246" name="Google Shape;246;p33"/>
          <p:cNvPicPr preferRelativeResize="0"/>
          <p:nvPr/>
        </p:nvPicPr>
        <p:blipFill rotWithShape="1">
          <a:blip r:embed="rId2">
            <a:alphaModFix amt="72000"/>
          </a:blip>
          <a:srcRect t="1856" b="13747"/>
          <a:stretch/>
        </p:blipFill>
        <p:spPr>
          <a:xfrm>
            <a:off x="0" y="0"/>
            <a:ext cx="9144003" cy="5143501"/>
          </a:xfrm>
          <a:prstGeom prst="rect">
            <a:avLst/>
          </a:prstGeom>
          <a:noFill/>
          <a:ln>
            <a:noFill/>
          </a:ln>
        </p:spPr>
      </p:pic>
      <p:sp>
        <p:nvSpPr>
          <p:cNvPr id="247" name="Google Shape;247;p33"/>
          <p:cNvSpPr txBox="1">
            <a:spLocks noGrp="1"/>
          </p:cNvSpPr>
          <p:nvPr>
            <p:ph type="subTitle" idx="1"/>
          </p:nvPr>
        </p:nvSpPr>
        <p:spPr>
          <a:xfrm>
            <a:off x="6554805" y="1868100"/>
            <a:ext cx="1869300" cy="4539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dk2"/>
              </a:buClr>
              <a:buSzPts val="2500"/>
              <a:buFont typeface="Bodoni Moda"/>
              <a:buNone/>
              <a:defRPr sz="2500" i="1">
                <a:latin typeface="Bodoni Moda"/>
                <a:ea typeface="Bodoni Moda"/>
                <a:cs typeface="Bodoni Moda"/>
                <a:sym typeface="Bodoni Moda"/>
              </a:defRPr>
            </a:lvl1pPr>
            <a:lvl2pPr lvl="1" algn="r">
              <a:lnSpc>
                <a:spcPct val="100000"/>
              </a:lnSpc>
              <a:spcBef>
                <a:spcPts val="0"/>
              </a:spcBef>
              <a:spcAft>
                <a:spcPts val="0"/>
              </a:spcAft>
              <a:buClr>
                <a:schemeClr val="dk2"/>
              </a:buClr>
              <a:buSzPts val="2500"/>
              <a:buNone/>
              <a:defRPr sz="2500" i="1">
                <a:solidFill>
                  <a:schemeClr val="dk2"/>
                </a:solidFill>
              </a:defRPr>
            </a:lvl2pPr>
            <a:lvl3pPr lvl="2" algn="r">
              <a:lnSpc>
                <a:spcPct val="100000"/>
              </a:lnSpc>
              <a:spcBef>
                <a:spcPts val="0"/>
              </a:spcBef>
              <a:spcAft>
                <a:spcPts val="0"/>
              </a:spcAft>
              <a:buClr>
                <a:schemeClr val="dk2"/>
              </a:buClr>
              <a:buSzPts val="2500"/>
              <a:buNone/>
              <a:defRPr sz="2500" i="1">
                <a:solidFill>
                  <a:schemeClr val="dk2"/>
                </a:solidFill>
              </a:defRPr>
            </a:lvl3pPr>
            <a:lvl4pPr lvl="3" algn="r">
              <a:lnSpc>
                <a:spcPct val="100000"/>
              </a:lnSpc>
              <a:spcBef>
                <a:spcPts val="0"/>
              </a:spcBef>
              <a:spcAft>
                <a:spcPts val="0"/>
              </a:spcAft>
              <a:buClr>
                <a:schemeClr val="dk2"/>
              </a:buClr>
              <a:buSzPts val="2500"/>
              <a:buNone/>
              <a:defRPr sz="2500" i="1">
                <a:solidFill>
                  <a:schemeClr val="dk2"/>
                </a:solidFill>
              </a:defRPr>
            </a:lvl4pPr>
            <a:lvl5pPr lvl="4" algn="r">
              <a:lnSpc>
                <a:spcPct val="100000"/>
              </a:lnSpc>
              <a:spcBef>
                <a:spcPts val="0"/>
              </a:spcBef>
              <a:spcAft>
                <a:spcPts val="0"/>
              </a:spcAft>
              <a:buClr>
                <a:schemeClr val="dk2"/>
              </a:buClr>
              <a:buSzPts val="2500"/>
              <a:buNone/>
              <a:defRPr sz="2500" i="1">
                <a:solidFill>
                  <a:schemeClr val="dk2"/>
                </a:solidFill>
              </a:defRPr>
            </a:lvl5pPr>
            <a:lvl6pPr lvl="5" algn="r">
              <a:lnSpc>
                <a:spcPct val="100000"/>
              </a:lnSpc>
              <a:spcBef>
                <a:spcPts val="0"/>
              </a:spcBef>
              <a:spcAft>
                <a:spcPts val="0"/>
              </a:spcAft>
              <a:buClr>
                <a:schemeClr val="dk2"/>
              </a:buClr>
              <a:buSzPts val="2500"/>
              <a:buNone/>
              <a:defRPr sz="2500" i="1">
                <a:solidFill>
                  <a:schemeClr val="dk2"/>
                </a:solidFill>
              </a:defRPr>
            </a:lvl6pPr>
            <a:lvl7pPr lvl="6" algn="r">
              <a:lnSpc>
                <a:spcPct val="100000"/>
              </a:lnSpc>
              <a:spcBef>
                <a:spcPts val="0"/>
              </a:spcBef>
              <a:spcAft>
                <a:spcPts val="0"/>
              </a:spcAft>
              <a:buClr>
                <a:schemeClr val="dk2"/>
              </a:buClr>
              <a:buSzPts val="2500"/>
              <a:buNone/>
              <a:defRPr sz="2500" i="1">
                <a:solidFill>
                  <a:schemeClr val="dk2"/>
                </a:solidFill>
              </a:defRPr>
            </a:lvl7pPr>
            <a:lvl8pPr lvl="7" algn="r">
              <a:lnSpc>
                <a:spcPct val="100000"/>
              </a:lnSpc>
              <a:spcBef>
                <a:spcPts val="0"/>
              </a:spcBef>
              <a:spcAft>
                <a:spcPts val="0"/>
              </a:spcAft>
              <a:buClr>
                <a:schemeClr val="dk2"/>
              </a:buClr>
              <a:buSzPts val="2500"/>
              <a:buNone/>
              <a:defRPr sz="2500" i="1">
                <a:solidFill>
                  <a:schemeClr val="dk2"/>
                </a:solidFill>
              </a:defRPr>
            </a:lvl8pPr>
            <a:lvl9pPr lvl="8" algn="r">
              <a:lnSpc>
                <a:spcPct val="100000"/>
              </a:lnSpc>
              <a:spcBef>
                <a:spcPts val="0"/>
              </a:spcBef>
              <a:spcAft>
                <a:spcPts val="0"/>
              </a:spcAft>
              <a:buClr>
                <a:schemeClr val="dk2"/>
              </a:buClr>
              <a:buSzPts val="2500"/>
              <a:buNone/>
              <a:defRPr sz="2500" i="1">
                <a:solidFill>
                  <a:schemeClr val="dk2"/>
                </a:solidFill>
              </a:defRPr>
            </a:lvl9pPr>
          </a:lstStyle>
          <a:p>
            <a:endParaRPr/>
          </a:p>
        </p:txBody>
      </p:sp>
      <p:sp>
        <p:nvSpPr>
          <p:cNvPr id="248" name="Google Shape;248;p33"/>
          <p:cNvSpPr txBox="1">
            <a:spLocks noGrp="1"/>
          </p:cNvSpPr>
          <p:nvPr>
            <p:ph type="subTitle" idx="2"/>
          </p:nvPr>
        </p:nvSpPr>
        <p:spPr>
          <a:xfrm>
            <a:off x="6554775" y="3335825"/>
            <a:ext cx="1869300" cy="4539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chemeClr val="dk2"/>
              </a:buClr>
              <a:buSzPts val="2500"/>
              <a:buFont typeface="Bodoni Moda"/>
              <a:buNone/>
              <a:defRPr sz="2500" i="1">
                <a:latin typeface="Bodoni Moda"/>
                <a:ea typeface="Bodoni Moda"/>
                <a:cs typeface="Bodoni Moda"/>
                <a:sym typeface="Bodoni Moda"/>
              </a:defRPr>
            </a:lvl1pPr>
            <a:lvl2pPr lvl="1" algn="r">
              <a:lnSpc>
                <a:spcPct val="100000"/>
              </a:lnSpc>
              <a:spcBef>
                <a:spcPts val="0"/>
              </a:spcBef>
              <a:spcAft>
                <a:spcPts val="0"/>
              </a:spcAft>
              <a:buClr>
                <a:schemeClr val="dk2"/>
              </a:buClr>
              <a:buSzPts val="2500"/>
              <a:buNone/>
              <a:defRPr sz="2500" i="1">
                <a:solidFill>
                  <a:schemeClr val="dk2"/>
                </a:solidFill>
              </a:defRPr>
            </a:lvl2pPr>
            <a:lvl3pPr lvl="2" algn="r">
              <a:lnSpc>
                <a:spcPct val="100000"/>
              </a:lnSpc>
              <a:spcBef>
                <a:spcPts val="0"/>
              </a:spcBef>
              <a:spcAft>
                <a:spcPts val="0"/>
              </a:spcAft>
              <a:buClr>
                <a:schemeClr val="dk2"/>
              </a:buClr>
              <a:buSzPts val="2500"/>
              <a:buNone/>
              <a:defRPr sz="2500" i="1">
                <a:solidFill>
                  <a:schemeClr val="dk2"/>
                </a:solidFill>
              </a:defRPr>
            </a:lvl3pPr>
            <a:lvl4pPr lvl="3" algn="r">
              <a:lnSpc>
                <a:spcPct val="100000"/>
              </a:lnSpc>
              <a:spcBef>
                <a:spcPts val="0"/>
              </a:spcBef>
              <a:spcAft>
                <a:spcPts val="0"/>
              </a:spcAft>
              <a:buClr>
                <a:schemeClr val="dk2"/>
              </a:buClr>
              <a:buSzPts val="2500"/>
              <a:buNone/>
              <a:defRPr sz="2500" i="1">
                <a:solidFill>
                  <a:schemeClr val="dk2"/>
                </a:solidFill>
              </a:defRPr>
            </a:lvl4pPr>
            <a:lvl5pPr lvl="4" algn="r">
              <a:lnSpc>
                <a:spcPct val="100000"/>
              </a:lnSpc>
              <a:spcBef>
                <a:spcPts val="0"/>
              </a:spcBef>
              <a:spcAft>
                <a:spcPts val="0"/>
              </a:spcAft>
              <a:buClr>
                <a:schemeClr val="dk2"/>
              </a:buClr>
              <a:buSzPts val="2500"/>
              <a:buNone/>
              <a:defRPr sz="2500" i="1">
                <a:solidFill>
                  <a:schemeClr val="dk2"/>
                </a:solidFill>
              </a:defRPr>
            </a:lvl5pPr>
            <a:lvl6pPr lvl="5" algn="r">
              <a:lnSpc>
                <a:spcPct val="100000"/>
              </a:lnSpc>
              <a:spcBef>
                <a:spcPts val="0"/>
              </a:spcBef>
              <a:spcAft>
                <a:spcPts val="0"/>
              </a:spcAft>
              <a:buClr>
                <a:schemeClr val="dk2"/>
              </a:buClr>
              <a:buSzPts val="2500"/>
              <a:buNone/>
              <a:defRPr sz="2500" i="1">
                <a:solidFill>
                  <a:schemeClr val="dk2"/>
                </a:solidFill>
              </a:defRPr>
            </a:lvl6pPr>
            <a:lvl7pPr lvl="6" algn="r">
              <a:lnSpc>
                <a:spcPct val="100000"/>
              </a:lnSpc>
              <a:spcBef>
                <a:spcPts val="0"/>
              </a:spcBef>
              <a:spcAft>
                <a:spcPts val="0"/>
              </a:spcAft>
              <a:buClr>
                <a:schemeClr val="dk2"/>
              </a:buClr>
              <a:buSzPts val="2500"/>
              <a:buNone/>
              <a:defRPr sz="2500" i="1">
                <a:solidFill>
                  <a:schemeClr val="dk2"/>
                </a:solidFill>
              </a:defRPr>
            </a:lvl7pPr>
            <a:lvl8pPr lvl="7" algn="r">
              <a:lnSpc>
                <a:spcPct val="100000"/>
              </a:lnSpc>
              <a:spcBef>
                <a:spcPts val="0"/>
              </a:spcBef>
              <a:spcAft>
                <a:spcPts val="0"/>
              </a:spcAft>
              <a:buClr>
                <a:schemeClr val="dk2"/>
              </a:buClr>
              <a:buSzPts val="2500"/>
              <a:buNone/>
              <a:defRPr sz="2500" i="1">
                <a:solidFill>
                  <a:schemeClr val="dk2"/>
                </a:solidFill>
              </a:defRPr>
            </a:lvl8pPr>
            <a:lvl9pPr lvl="8" algn="r">
              <a:lnSpc>
                <a:spcPct val="100000"/>
              </a:lnSpc>
              <a:spcBef>
                <a:spcPts val="0"/>
              </a:spcBef>
              <a:spcAft>
                <a:spcPts val="0"/>
              </a:spcAft>
              <a:buClr>
                <a:schemeClr val="dk2"/>
              </a:buClr>
              <a:buSzPts val="2500"/>
              <a:buNone/>
              <a:defRPr sz="2500" i="1">
                <a:solidFill>
                  <a:schemeClr val="dk2"/>
                </a:solidFill>
              </a:defRPr>
            </a:lvl9pPr>
          </a:lstStyle>
          <a:p>
            <a:endParaRPr/>
          </a:p>
        </p:txBody>
      </p:sp>
      <p:sp>
        <p:nvSpPr>
          <p:cNvPr id="249" name="Google Shape;249;p33"/>
          <p:cNvSpPr txBox="1">
            <a:spLocks noGrp="1"/>
          </p:cNvSpPr>
          <p:nvPr>
            <p:ph type="title"/>
          </p:nvPr>
        </p:nvSpPr>
        <p:spPr>
          <a:xfrm>
            <a:off x="720000" y="502975"/>
            <a:ext cx="7704000" cy="572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3500"/>
              <a:buNone/>
              <a:defRPr sz="35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250" name="Google Shape;250;p33"/>
          <p:cNvSpPr txBox="1">
            <a:spLocks noGrp="1"/>
          </p:cNvSpPr>
          <p:nvPr>
            <p:ph type="subTitle" idx="3"/>
          </p:nvPr>
        </p:nvSpPr>
        <p:spPr>
          <a:xfrm>
            <a:off x="5258125" y="2211650"/>
            <a:ext cx="3165900" cy="6369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1" name="Google Shape;251;p33"/>
          <p:cNvSpPr txBox="1">
            <a:spLocks noGrp="1"/>
          </p:cNvSpPr>
          <p:nvPr>
            <p:ph type="subTitle" idx="4"/>
          </p:nvPr>
        </p:nvSpPr>
        <p:spPr>
          <a:xfrm>
            <a:off x="5258137" y="3679375"/>
            <a:ext cx="3165900" cy="6369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ext ">
  <p:cSld name="CUSTOM_11">
    <p:spTree>
      <p:nvGrpSpPr>
        <p:cNvPr id="1" name="Shape 252"/>
        <p:cNvGrpSpPr/>
        <p:nvPr/>
      </p:nvGrpSpPr>
      <p:grpSpPr>
        <a:xfrm>
          <a:off x="0" y="0"/>
          <a:ext cx="0" cy="0"/>
          <a:chOff x="0" y="0"/>
          <a:chExt cx="0" cy="0"/>
        </a:xfrm>
      </p:grpSpPr>
      <p:pic>
        <p:nvPicPr>
          <p:cNvPr id="253" name="Google Shape;253;p34"/>
          <p:cNvPicPr preferRelativeResize="0"/>
          <p:nvPr/>
        </p:nvPicPr>
        <p:blipFill rotWithShape="1">
          <a:blip r:embed="rId2">
            <a:alphaModFix amt="72000"/>
          </a:blip>
          <a:srcRect t="1856" b="13747"/>
          <a:stretch/>
        </p:blipFill>
        <p:spPr>
          <a:xfrm>
            <a:off x="0" y="0"/>
            <a:ext cx="9144003" cy="5143501"/>
          </a:xfrm>
          <a:prstGeom prst="rect">
            <a:avLst/>
          </a:prstGeom>
          <a:noFill/>
          <a:ln>
            <a:noFill/>
          </a:ln>
        </p:spPr>
      </p:pic>
      <p:sp>
        <p:nvSpPr>
          <p:cNvPr id="254" name="Google Shape;254;p34"/>
          <p:cNvSpPr txBox="1">
            <a:spLocks noGrp="1"/>
          </p:cNvSpPr>
          <p:nvPr>
            <p:ph type="title"/>
          </p:nvPr>
        </p:nvSpPr>
        <p:spPr>
          <a:xfrm>
            <a:off x="720000" y="1572063"/>
            <a:ext cx="3294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sz="3500" b="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255" name="Google Shape;255;p34"/>
          <p:cNvSpPr txBox="1">
            <a:spLocks noGrp="1"/>
          </p:cNvSpPr>
          <p:nvPr>
            <p:ph type="subTitle" idx="1"/>
          </p:nvPr>
        </p:nvSpPr>
        <p:spPr>
          <a:xfrm>
            <a:off x="713250" y="2257438"/>
            <a:ext cx="3294600" cy="1314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256"/>
        <p:cNvGrpSpPr/>
        <p:nvPr/>
      </p:nvGrpSpPr>
      <p:grpSpPr>
        <a:xfrm>
          <a:off x="0" y="0"/>
          <a:ext cx="0" cy="0"/>
          <a:chOff x="0" y="0"/>
          <a:chExt cx="0" cy="0"/>
        </a:xfrm>
      </p:grpSpPr>
      <p:pic>
        <p:nvPicPr>
          <p:cNvPr id="257" name="Google Shape;257;p35"/>
          <p:cNvPicPr preferRelativeResize="0"/>
          <p:nvPr/>
        </p:nvPicPr>
        <p:blipFill rotWithShape="1">
          <a:blip r:embed="rId2">
            <a:alphaModFix amt="72000"/>
          </a:blip>
          <a:srcRect t="1856" b="13747"/>
          <a:stretch/>
        </p:blipFill>
        <p:spPr>
          <a:xfrm>
            <a:off x="0" y="0"/>
            <a:ext cx="9144003" cy="5143501"/>
          </a:xfrm>
          <a:prstGeom prst="rect">
            <a:avLst/>
          </a:prstGeom>
          <a:noFill/>
          <a:ln>
            <a:noFill/>
          </a:ln>
        </p:spPr>
      </p:pic>
      <p:sp>
        <p:nvSpPr>
          <p:cNvPr id="258" name="Google Shape;258;p35"/>
          <p:cNvSpPr txBox="1">
            <a:spLocks noGrp="1"/>
          </p:cNvSpPr>
          <p:nvPr>
            <p:ph type="subTitle" idx="1"/>
          </p:nvPr>
        </p:nvSpPr>
        <p:spPr>
          <a:xfrm>
            <a:off x="3976625" y="1805325"/>
            <a:ext cx="4487100" cy="962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35"/>
          <p:cNvSpPr txBox="1">
            <a:spLocks noGrp="1"/>
          </p:cNvSpPr>
          <p:nvPr>
            <p:ph type="title"/>
          </p:nvPr>
        </p:nvSpPr>
        <p:spPr>
          <a:xfrm>
            <a:off x="4424025" y="594700"/>
            <a:ext cx="4039800" cy="1058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3500"/>
              <a:buNone/>
              <a:defRPr sz="6600" b="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260" name="Google Shape;260;p35"/>
          <p:cNvSpPr txBox="1"/>
          <p:nvPr/>
        </p:nvSpPr>
        <p:spPr>
          <a:xfrm flipH="1">
            <a:off x="4106025" y="3418700"/>
            <a:ext cx="4357800" cy="6855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200"/>
              <a:buFont typeface="Arial"/>
              <a:buNone/>
            </a:pPr>
            <a:r>
              <a:rPr lang="en" sz="1200" b="1" i="0" u="none" strike="noStrike" cap="none">
                <a:solidFill>
                  <a:schemeClr val="lt1"/>
                </a:solidFill>
                <a:latin typeface="Belleza"/>
                <a:ea typeface="Belleza"/>
                <a:cs typeface="Belleza"/>
                <a:sym typeface="Belleza"/>
              </a:rPr>
              <a:t>CREDITS:</a:t>
            </a:r>
            <a:r>
              <a:rPr lang="en" sz="1200" b="0" i="0" u="none" strike="noStrike" cap="none">
                <a:solidFill>
                  <a:schemeClr val="lt1"/>
                </a:solidFill>
                <a:latin typeface="Belleza"/>
                <a:ea typeface="Belleza"/>
                <a:cs typeface="Belleza"/>
                <a:sym typeface="Belleza"/>
              </a:rPr>
              <a:t> This presentation template was created by </a:t>
            </a:r>
            <a:r>
              <a:rPr lang="en" sz="1200" b="1" i="0" u="sng" strike="noStrike" cap="none">
                <a:solidFill>
                  <a:schemeClr val="hlink"/>
                </a:solidFill>
                <a:latin typeface="Belleza"/>
                <a:ea typeface="Belleza"/>
                <a:cs typeface="Belleza"/>
                <a:sym typeface="Belleza"/>
                <a:hlinkClick r:id="rId3"/>
              </a:rPr>
              <a:t>Slidesgo</a:t>
            </a:r>
            <a:r>
              <a:rPr lang="en" sz="1200" b="0" i="0" u="none" strike="noStrike" cap="none">
                <a:solidFill>
                  <a:schemeClr val="lt1"/>
                </a:solidFill>
                <a:latin typeface="Belleza"/>
                <a:ea typeface="Belleza"/>
                <a:cs typeface="Belleza"/>
                <a:sym typeface="Belleza"/>
              </a:rPr>
              <a:t>, and includes icons by </a:t>
            </a:r>
            <a:r>
              <a:rPr lang="en" sz="1200" b="1" i="0" u="sng" strike="noStrike" cap="none">
                <a:solidFill>
                  <a:schemeClr val="hlink"/>
                </a:solidFill>
                <a:latin typeface="Belleza"/>
                <a:ea typeface="Belleza"/>
                <a:cs typeface="Belleza"/>
                <a:sym typeface="Belleza"/>
                <a:hlinkClick r:id="rId4"/>
              </a:rPr>
              <a:t>Flaticon</a:t>
            </a:r>
            <a:r>
              <a:rPr lang="en" sz="1200" b="0" i="0" u="none" strike="noStrike" cap="none">
                <a:solidFill>
                  <a:schemeClr val="lt1"/>
                </a:solidFill>
                <a:latin typeface="Belleza"/>
                <a:ea typeface="Belleza"/>
                <a:cs typeface="Belleza"/>
                <a:sym typeface="Belleza"/>
              </a:rPr>
              <a:t>, and infographics &amp; images by </a:t>
            </a:r>
            <a:r>
              <a:rPr lang="en" sz="1200" b="1" i="0" u="sng" strike="noStrike" cap="none">
                <a:solidFill>
                  <a:schemeClr val="hlink"/>
                </a:solidFill>
                <a:latin typeface="Belleza"/>
                <a:ea typeface="Belleza"/>
                <a:cs typeface="Belleza"/>
                <a:sym typeface="Belleza"/>
                <a:hlinkClick r:id="rId5"/>
              </a:rPr>
              <a:t>Freepik</a:t>
            </a:r>
            <a:r>
              <a:rPr lang="en" sz="1200" b="0" i="0" u="none" strike="noStrike" cap="none">
                <a:solidFill>
                  <a:schemeClr val="lt1"/>
                </a:solidFill>
                <a:latin typeface="Belleza"/>
                <a:ea typeface="Belleza"/>
                <a:cs typeface="Belleza"/>
                <a:sym typeface="Belleza"/>
              </a:rPr>
              <a:t> </a:t>
            </a:r>
            <a:endParaRPr sz="1200" b="0" i="0" u="none" strike="noStrike" cap="none">
              <a:solidFill>
                <a:schemeClr val="lt1"/>
              </a:solidFill>
              <a:latin typeface="Belleza"/>
              <a:ea typeface="Belleza"/>
              <a:cs typeface="Belleza"/>
              <a:sym typeface="Belleza"/>
            </a:endParaRPr>
          </a:p>
        </p:txBody>
      </p:sp>
      <p:sp>
        <p:nvSpPr>
          <p:cNvPr id="261" name="Google Shape;261;p35"/>
          <p:cNvSpPr>
            <a:spLocks noGrp="1"/>
          </p:cNvSpPr>
          <p:nvPr>
            <p:ph type="pic" idx="2"/>
          </p:nvPr>
        </p:nvSpPr>
        <p:spPr>
          <a:xfrm>
            <a:off x="920275" y="461898"/>
            <a:ext cx="2484600" cy="3810600"/>
          </a:xfrm>
          <a:prstGeom prst="round2SameRect">
            <a:avLst>
              <a:gd name="adj1" fmla="val 16667"/>
              <a:gd name="adj2" fmla="val 0"/>
            </a:avLst>
          </a:prstGeom>
          <a:noFill/>
          <a:ln>
            <a:noFill/>
          </a:ln>
        </p:spPr>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wo columns 1">
  <p:cSld name="CUSTOM_2">
    <p:spTree>
      <p:nvGrpSpPr>
        <p:cNvPr id="1" name="Shape 262"/>
        <p:cNvGrpSpPr/>
        <p:nvPr/>
      </p:nvGrpSpPr>
      <p:grpSpPr>
        <a:xfrm>
          <a:off x="0" y="0"/>
          <a:ext cx="0" cy="0"/>
          <a:chOff x="0" y="0"/>
          <a:chExt cx="0" cy="0"/>
        </a:xfrm>
      </p:grpSpPr>
      <p:pic>
        <p:nvPicPr>
          <p:cNvPr id="263" name="Google Shape;263;p36"/>
          <p:cNvPicPr preferRelativeResize="0"/>
          <p:nvPr/>
        </p:nvPicPr>
        <p:blipFill rotWithShape="1">
          <a:blip r:embed="rId2">
            <a:alphaModFix amt="72000"/>
          </a:blip>
          <a:srcRect t="1856" b="13747"/>
          <a:stretch/>
        </p:blipFill>
        <p:spPr>
          <a:xfrm>
            <a:off x="0" y="0"/>
            <a:ext cx="9144003" cy="5143501"/>
          </a:xfrm>
          <a:prstGeom prst="rect">
            <a:avLst/>
          </a:prstGeom>
          <a:noFill/>
          <a:ln>
            <a:noFill/>
          </a:ln>
        </p:spPr>
      </p:pic>
      <p:sp>
        <p:nvSpPr>
          <p:cNvPr id="264" name="Google Shape;264;p36"/>
          <p:cNvSpPr txBox="1">
            <a:spLocks noGrp="1"/>
          </p:cNvSpPr>
          <p:nvPr>
            <p:ph type="title"/>
          </p:nvPr>
        </p:nvSpPr>
        <p:spPr>
          <a:xfrm>
            <a:off x="720000" y="50297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sz="3500" b="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265" name="Google Shape;265;p36"/>
          <p:cNvSpPr txBox="1">
            <a:spLocks noGrp="1"/>
          </p:cNvSpPr>
          <p:nvPr>
            <p:ph type="body" idx="1"/>
          </p:nvPr>
        </p:nvSpPr>
        <p:spPr>
          <a:xfrm>
            <a:off x="713225" y="1152475"/>
            <a:ext cx="3852000" cy="3456000"/>
          </a:xfrm>
          <a:prstGeom prst="rect">
            <a:avLst/>
          </a:prstGeom>
          <a:noFill/>
          <a:ln>
            <a:noFill/>
          </a:ln>
        </p:spPr>
        <p:txBody>
          <a:bodyPr spcFirstLastPara="1" wrap="square" lIns="91425" tIns="91425" rIns="91425" bIns="91425" anchor="t" anchorCtr="0">
            <a:noAutofit/>
          </a:bodyPr>
          <a:lstStyle>
            <a:lvl1pPr marL="457200" lvl="0" indent="-298450" algn="l">
              <a:lnSpc>
                <a:spcPct val="100000"/>
              </a:lnSpc>
              <a:spcBef>
                <a:spcPts val="0"/>
              </a:spcBef>
              <a:spcAft>
                <a:spcPts val="0"/>
              </a:spcAft>
              <a:buClr>
                <a:schemeClr val="dk2"/>
              </a:buClr>
              <a:buSzPts val="1100"/>
              <a:buFont typeface="Open Sans"/>
              <a:buChar char="●"/>
              <a:defRPr sz="1600"/>
            </a:lvl1pPr>
            <a:lvl2pPr marL="914400" lvl="1" indent="-317500" algn="l">
              <a:lnSpc>
                <a:spcPct val="100000"/>
              </a:lnSpc>
              <a:spcBef>
                <a:spcPts val="0"/>
              </a:spcBef>
              <a:spcAft>
                <a:spcPts val="0"/>
              </a:spcAft>
              <a:buClr>
                <a:schemeClr val="dk2"/>
              </a:buClr>
              <a:buSzPts val="1400"/>
              <a:buFont typeface="Open Sans"/>
              <a:buChar char="○"/>
              <a:defRPr sz="1600"/>
            </a:lvl2pPr>
            <a:lvl3pPr marL="1371600" lvl="2" indent="-317500" algn="l">
              <a:lnSpc>
                <a:spcPct val="100000"/>
              </a:lnSpc>
              <a:spcBef>
                <a:spcPts val="0"/>
              </a:spcBef>
              <a:spcAft>
                <a:spcPts val="0"/>
              </a:spcAft>
              <a:buClr>
                <a:schemeClr val="dk2"/>
              </a:buClr>
              <a:buSzPts val="1400"/>
              <a:buFont typeface="Open Sans"/>
              <a:buChar char="■"/>
              <a:defRPr sz="1600"/>
            </a:lvl3pPr>
            <a:lvl4pPr marL="1828800" lvl="3" indent="-317500" algn="l">
              <a:lnSpc>
                <a:spcPct val="100000"/>
              </a:lnSpc>
              <a:spcBef>
                <a:spcPts val="0"/>
              </a:spcBef>
              <a:spcAft>
                <a:spcPts val="0"/>
              </a:spcAft>
              <a:buClr>
                <a:schemeClr val="dk2"/>
              </a:buClr>
              <a:buSzPts val="1400"/>
              <a:buFont typeface="Open Sans"/>
              <a:buChar char="●"/>
              <a:defRPr sz="1600"/>
            </a:lvl4pPr>
            <a:lvl5pPr marL="2286000" lvl="4" indent="-317500" algn="l">
              <a:lnSpc>
                <a:spcPct val="100000"/>
              </a:lnSpc>
              <a:spcBef>
                <a:spcPts val="0"/>
              </a:spcBef>
              <a:spcAft>
                <a:spcPts val="0"/>
              </a:spcAft>
              <a:buClr>
                <a:schemeClr val="dk2"/>
              </a:buClr>
              <a:buSzPts val="1400"/>
              <a:buFont typeface="Open Sans"/>
              <a:buChar char="○"/>
              <a:defRPr sz="1600"/>
            </a:lvl5pPr>
            <a:lvl6pPr marL="2743200" lvl="5" indent="-317500" algn="l">
              <a:lnSpc>
                <a:spcPct val="100000"/>
              </a:lnSpc>
              <a:spcBef>
                <a:spcPts val="0"/>
              </a:spcBef>
              <a:spcAft>
                <a:spcPts val="0"/>
              </a:spcAft>
              <a:buClr>
                <a:schemeClr val="dk2"/>
              </a:buClr>
              <a:buSzPts val="1400"/>
              <a:buFont typeface="Open Sans"/>
              <a:buChar char="■"/>
              <a:defRPr sz="1600"/>
            </a:lvl6pPr>
            <a:lvl7pPr marL="3200400" lvl="6" indent="-317500" algn="l">
              <a:lnSpc>
                <a:spcPct val="100000"/>
              </a:lnSpc>
              <a:spcBef>
                <a:spcPts val="0"/>
              </a:spcBef>
              <a:spcAft>
                <a:spcPts val="0"/>
              </a:spcAft>
              <a:buClr>
                <a:schemeClr val="dk2"/>
              </a:buClr>
              <a:buSzPts val="1400"/>
              <a:buFont typeface="Open Sans"/>
              <a:buChar char="●"/>
              <a:defRPr sz="1600"/>
            </a:lvl7pPr>
            <a:lvl8pPr marL="3657600" lvl="7" indent="-317500" algn="l">
              <a:lnSpc>
                <a:spcPct val="100000"/>
              </a:lnSpc>
              <a:spcBef>
                <a:spcPts val="0"/>
              </a:spcBef>
              <a:spcAft>
                <a:spcPts val="0"/>
              </a:spcAft>
              <a:buClr>
                <a:schemeClr val="dk2"/>
              </a:buClr>
              <a:buSzPts val="1400"/>
              <a:buFont typeface="Open Sans"/>
              <a:buChar char="○"/>
              <a:defRPr sz="1600"/>
            </a:lvl8pPr>
            <a:lvl9pPr marL="4114800" lvl="8" indent="-317500" algn="l">
              <a:lnSpc>
                <a:spcPct val="100000"/>
              </a:lnSpc>
              <a:spcBef>
                <a:spcPts val="0"/>
              </a:spcBef>
              <a:spcAft>
                <a:spcPts val="0"/>
              </a:spcAft>
              <a:buClr>
                <a:schemeClr val="dk2"/>
              </a:buClr>
              <a:buSzPts val="1400"/>
              <a:buFont typeface="Open Sans"/>
              <a:buChar char="■"/>
              <a:defRPr sz="1600"/>
            </a:lvl9pPr>
          </a:lstStyle>
          <a:p>
            <a:endParaRPr/>
          </a:p>
        </p:txBody>
      </p:sp>
      <p:sp>
        <p:nvSpPr>
          <p:cNvPr id="266" name="Google Shape;266;p36"/>
          <p:cNvSpPr txBox="1">
            <a:spLocks noGrp="1"/>
          </p:cNvSpPr>
          <p:nvPr>
            <p:ph type="body" idx="2"/>
          </p:nvPr>
        </p:nvSpPr>
        <p:spPr>
          <a:xfrm>
            <a:off x="4572000" y="2215527"/>
            <a:ext cx="3852000" cy="2407200"/>
          </a:xfrm>
          <a:prstGeom prst="rect">
            <a:avLst/>
          </a:prstGeom>
          <a:noFill/>
          <a:ln>
            <a:noFill/>
          </a:ln>
        </p:spPr>
        <p:txBody>
          <a:bodyPr spcFirstLastPara="1" wrap="square" lIns="91425" tIns="91425" rIns="91425" bIns="91425" anchor="t" anchorCtr="0">
            <a:noAutofit/>
          </a:bodyPr>
          <a:lstStyle>
            <a:lvl1pPr marL="457200" lvl="0" indent="-298450" algn="l">
              <a:lnSpc>
                <a:spcPct val="100000"/>
              </a:lnSpc>
              <a:spcBef>
                <a:spcPts val="0"/>
              </a:spcBef>
              <a:spcAft>
                <a:spcPts val="0"/>
              </a:spcAft>
              <a:buClr>
                <a:schemeClr val="dk2"/>
              </a:buClr>
              <a:buSzPts val="1100"/>
              <a:buFont typeface="Open Sans"/>
              <a:buChar char="●"/>
              <a:defRPr u="sng"/>
            </a:lvl1pPr>
            <a:lvl2pPr marL="914400" lvl="1" indent="-317500" algn="l">
              <a:lnSpc>
                <a:spcPct val="100000"/>
              </a:lnSpc>
              <a:spcBef>
                <a:spcPts val="0"/>
              </a:spcBef>
              <a:spcAft>
                <a:spcPts val="0"/>
              </a:spcAft>
              <a:buClr>
                <a:schemeClr val="dk2"/>
              </a:buClr>
              <a:buSzPts val="1400"/>
              <a:buFont typeface="Open Sans"/>
              <a:buChar char="○"/>
              <a:defRPr sz="1600"/>
            </a:lvl2pPr>
            <a:lvl3pPr marL="1371600" lvl="2" indent="-317500" algn="l">
              <a:lnSpc>
                <a:spcPct val="100000"/>
              </a:lnSpc>
              <a:spcBef>
                <a:spcPts val="0"/>
              </a:spcBef>
              <a:spcAft>
                <a:spcPts val="0"/>
              </a:spcAft>
              <a:buClr>
                <a:schemeClr val="dk2"/>
              </a:buClr>
              <a:buSzPts val="1400"/>
              <a:buFont typeface="Open Sans"/>
              <a:buChar char="■"/>
              <a:defRPr sz="1600"/>
            </a:lvl3pPr>
            <a:lvl4pPr marL="1828800" lvl="3" indent="-317500" algn="l">
              <a:lnSpc>
                <a:spcPct val="100000"/>
              </a:lnSpc>
              <a:spcBef>
                <a:spcPts val="0"/>
              </a:spcBef>
              <a:spcAft>
                <a:spcPts val="0"/>
              </a:spcAft>
              <a:buClr>
                <a:schemeClr val="dk2"/>
              </a:buClr>
              <a:buSzPts val="1400"/>
              <a:buFont typeface="Open Sans"/>
              <a:buChar char="●"/>
              <a:defRPr sz="1600"/>
            </a:lvl4pPr>
            <a:lvl5pPr marL="2286000" lvl="4" indent="-317500" algn="l">
              <a:lnSpc>
                <a:spcPct val="100000"/>
              </a:lnSpc>
              <a:spcBef>
                <a:spcPts val="0"/>
              </a:spcBef>
              <a:spcAft>
                <a:spcPts val="0"/>
              </a:spcAft>
              <a:buClr>
                <a:schemeClr val="dk2"/>
              </a:buClr>
              <a:buSzPts val="1400"/>
              <a:buFont typeface="Open Sans"/>
              <a:buChar char="○"/>
              <a:defRPr sz="1600"/>
            </a:lvl5pPr>
            <a:lvl6pPr marL="2743200" lvl="5" indent="-317500" algn="l">
              <a:lnSpc>
                <a:spcPct val="100000"/>
              </a:lnSpc>
              <a:spcBef>
                <a:spcPts val="0"/>
              </a:spcBef>
              <a:spcAft>
                <a:spcPts val="0"/>
              </a:spcAft>
              <a:buClr>
                <a:schemeClr val="dk2"/>
              </a:buClr>
              <a:buSzPts val="1400"/>
              <a:buFont typeface="Open Sans"/>
              <a:buChar char="■"/>
              <a:defRPr sz="1600"/>
            </a:lvl6pPr>
            <a:lvl7pPr marL="3200400" lvl="6" indent="-317500" algn="l">
              <a:lnSpc>
                <a:spcPct val="100000"/>
              </a:lnSpc>
              <a:spcBef>
                <a:spcPts val="0"/>
              </a:spcBef>
              <a:spcAft>
                <a:spcPts val="0"/>
              </a:spcAft>
              <a:buClr>
                <a:schemeClr val="dk2"/>
              </a:buClr>
              <a:buSzPts val="1400"/>
              <a:buFont typeface="Open Sans"/>
              <a:buChar char="●"/>
              <a:defRPr sz="1600"/>
            </a:lvl7pPr>
            <a:lvl8pPr marL="3657600" lvl="7" indent="-317500" algn="l">
              <a:lnSpc>
                <a:spcPct val="100000"/>
              </a:lnSpc>
              <a:spcBef>
                <a:spcPts val="0"/>
              </a:spcBef>
              <a:spcAft>
                <a:spcPts val="0"/>
              </a:spcAft>
              <a:buClr>
                <a:schemeClr val="dk2"/>
              </a:buClr>
              <a:buSzPts val="1400"/>
              <a:buFont typeface="Open Sans"/>
              <a:buChar char="○"/>
              <a:defRPr sz="1600"/>
            </a:lvl8pPr>
            <a:lvl9pPr marL="4114800" lvl="8" indent="-317500" algn="l">
              <a:lnSpc>
                <a:spcPct val="100000"/>
              </a:lnSpc>
              <a:spcBef>
                <a:spcPts val="0"/>
              </a:spcBef>
              <a:spcAft>
                <a:spcPts val="0"/>
              </a:spcAft>
              <a:buClr>
                <a:schemeClr val="dk2"/>
              </a:buClr>
              <a:buSzPts val="1400"/>
              <a:buFont typeface="Open Sans"/>
              <a:buChar char="■"/>
              <a:defRPr sz="1600"/>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7"/>
        <p:cNvGrpSpPr/>
        <p:nvPr/>
      </p:nvGrpSpPr>
      <p:grpSpPr>
        <a:xfrm>
          <a:off x="0" y="0"/>
          <a:ext cx="0" cy="0"/>
          <a:chOff x="0" y="0"/>
          <a:chExt cx="0" cy="0"/>
        </a:xfrm>
      </p:grpSpPr>
      <p:pic>
        <p:nvPicPr>
          <p:cNvPr id="268" name="Google Shape;268;p37"/>
          <p:cNvPicPr preferRelativeResize="0"/>
          <p:nvPr/>
        </p:nvPicPr>
        <p:blipFill rotWithShape="1">
          <a:blip r:embed="rId2">
            <a:alphaModFix amt="72000"/>
          </a:blip>
          <a:srcRect t="1856" b="13747"/>
          <a:stretch/>
        </p:blipFill>
        <p:spPr>
          <a:xfrm>
            <a:off x="0" y="0"/>
            <a:ext cx="9144003" cy="5143501"/>
          </a:xfrm>
          <a:prstGeom prst="rect">
            <a:avLst/>
          </a:prstGeom>
          <a:noFill/>
          <a:ln>
            <a:noFill/>
          </a:ln>
        </p:spPr>
      </p:pic>
      <p:grpSp>
        <p:nvGrpSpPr>
          <p:cNvPr id="269" name="Google Shape;269;p37"/>
          <p:cNvGrpSpPr/>
          <p:nvPr/>
        </p:nvGrpSpPr>
        <p:grpSpPr>
          <a:xfrm rot="5400000">
            <a:off x="7664567" y="282490"/>
            <a:ext cx="1998717" cy="3879900"/>
            <a:chOff x="8405889" y="1433063"/>
            <a:chExt cx="1998717" cy="3879900"/>
          </a:xfrm>
        </p:grpSpPr>
        <p:cxnSp>
          <p:nvCxnSpPr>
            <p:cNvPr id="270" name="Google Shape;270;p37"/>
            <p:cNvCxnSpPr/>
            <p:nvPr/>
          </p:nvCxnSpPr>
          <p:spPr>
            <a:xfrm>
              <a:off x="10404606" y="1433063"/>
              <a:ext cx="0" cy="3879900"/>
            </a:xfrm>
            <a:prstGeom prst="straightConnector1">
              <a:avLst/>
            </a:prstGeom>
            <a:noFill/>
            <a:ln w="9525" cap="flat" cmpd="sng">
              <a:solidFill>
                <a:schemeClr val="lt1"/>
              </a:solidFill>
              <a:prstDash val="solid"/>
              <a:round/>
              <a:headEnd type="none" w="sm" len="sm"/>
              <a:tailEnd type="none" w="sm" len="sm"/>
            </a:ln>
          </p:spPr>
        </p:cxnSp>
        <p:sp>
          <p:nvSpPr>
            <p:cNvPr id="271" name="Google Shape;271;p37"/>
            <p:cNvSpPr/>
            <p:nvPr/>
          </p:nvSpPr>
          <p:spPr>
            <a:xfrm flipH="1">
              <a:off x="8405889" y="3363416"/>
              <a:ext cx="17100" cy="171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2" name="Google Shape;272;p37"/>
          <p:cNvSpPr txBox="1">
            <a:spLocks noGrp="1"/>
          </p:cNvSpPr>
          <p:nvPr>
            <p:ph type="body" idx="1"/>
          </p:nvPr>
        </p:nvSpPr>
        <p:spPr>
          <a:xfrm>
            <a:off x="713225" y="1533475"/>
            <a:ext cx="4074000" cy="2862300"/>
          </a:xfrm>
          <a:prstGeom prst="rect">
            <a:avLst/>
          </a:prstGeom>
          <a:noFill/>
          <a:ln>
            <a:noFill/>
          </a:ln>
        </p:spPr>
        <p:txBody>
          <a:bodyPr spcFirstLastPara="1" wrap="square" lIns="91425" tIns="91425" rIns="91425" bIns="91425" anchor="t" anchorCtr="0">
            <a:noAutofit/>
          </a:bodyPr>
          <a:lstStyle>
            <a:lvl1pPr marL="457200" lvl="0" indent="-298450" algn="l">
              <a:lnSpc>
                <a:spcPct val="100000"/>
              </a:lnSpc>
              <a:spcBef>
                <a:spcPts val="0"/>
              </a:spcBef>
              <a:spcAft>
                <a:spcPts val="0"/>
              </a:spcAft>
              <a:buClr>
                <a:schemeClr val="dk2"/>
              </a:buClr>
              <a:buSzPts val="1100"/>
              <a:buFont typeface="Open Sans"/>
              <a:buChar char="●"/>
              <a:defRPr sz="1600"/>
            </a:lvl1pPr>
            <a:lvl2pPr marL="914400" lvl="1" indent="-317500" algn="l">
              <a:lnSpc>
                <a:spcPct val="100000"/>
              </a:lnSpc>
              <a:spcBef>
                <a:spcPts val="0"/>
              </a:spcBef>
              <a:spcAft>
                <a:spcPts val="0"/>
              </a:spcAft>
              <a:buClr>
                <a:schemeClr val="dk2"/>
              </a:buClr>
              <a:buSzPts val="1400"/>
              <a:buFont typeface="Open Sans"/>
              <a:buChar char="○"/>
              <a:defRPr sz="1600"/>
            </a:lvl2pPr>
            <a:lvl3pPr marL="1371600" lvl="2" indent="-317500" algn="l">
              <a:lnSpc>
                <a:spcPct val="100000"/>
              </a:lnSpc>
              <a:spcBef>
                <a:spcPts val="0"/>
              </a:spcBef>
              <a:spcAft>
                <a:spcPts val="0"/>
              </a:spcAft>
              <a:buClr>
                <a:schemeClr val="dk2"/>
              </a:buClr>
              <a:buSzPts val="1400"/>
              <a:buFont typeface="Open Sans"/>
              <a:buChar char="■"/>
              <a:defRPr sz="1600"/>
            </a:lvl3pPr>
            <a:lvl4pPr marL="1828800" lvl="3" indent="-317500" algn="l">
              <a:lnSpc>
                <a:spcPct val="100000"/>
              </a:lnSpc>
              <a:spcBef>
                <a:spcPts val="0"/>
              </a:spcBef>
              <a:spcAft>
                <a:spcPts val="0"/>
              </a:spcAft>
              <a:buClr>
                <a:schemeClr val="dk2"/>
              </a:buClr>
              <a:buSzPts val="1400"/>
              <a:buFont typeface="Open Sans"/>
              <a:buChar char="●"/>
              <a:defRPr sz="1600"/>
            </a:lvl4pPr>
            <a:lvl5pPr marL="2286000" lvl="4" indent="-317500" algn="l">
              <a:lnSpc>
                <a:spcPct val="100000"/>
              </a:lnSpc>
              <a:spcBef>
                <a:spcPts val="0"/>
              </a:spcBef>
              <a:spcAft>
                <a:spcPts val="0"/>
              </a:spcAft>
              <a:buClr>
                <a:schemeClr val="dk2"/>
              </a:buClr>
              <a:buSzPts val="1400"/>
              <a:buFont typeface="Open Sans"/>
              <a:buChar char="○"/>
              <a:defRPr sz="1600"/>
            </a:lvl5pPr>
            <a:lvl6pPr marL="2743200" lvl="5" indent="-317500" algn="l">
              <a:lnSpc>
                <a:spcPct val="100000"/>
              </a:lnSpc>
              <a:spcBef>
                <a:spcPts val="0"/>
              </a:spcBef>
              <a:spcAft>
                <a:spcPts val="0"/>
              </a:spcAft>
              <a:buClr>
                <a:schemeClr val="dk2"/>
              </a:buClr>
              <a:buSzPts val="1400"/>
              <a:buFont typeface="Open Sans"/>
              <a:buChar char="■"/>
              <a:defRPr sz="1600"/>
            </a:lvl6pPr>
            <a:lvl7pPr marL="3200400" lvl="6" indent="-317500" algn="l">
              <a:lnSpc>
                <a:spcPct val="100000"/>
              </a:lnSpc>
              <a:spcBef>
                <a:spcPts val="0"/>
              </a:spcBef>
              <a:spcAft>
                <a:spcPts val="0"/>
              </a:spcAft>
              <a:buClr>
                <a:schemeClr val="dk2"/>
              </a:buClr>
              <a:buSzPts val="1400"/>
              <a:buFont typeface="Open Sans"/>
              <a:buChar char="●"/>
              <a:defRPr sz="1600"/>
            </a:lvl7pPr>
            <a:lvl8pPr marL="3657600" lvl="7" indent="-317500" algn="l">
              <a:lnSpc>
                <a:spcPct val="100000"/>
              </a:lnSpc>
              <a:spcBef>
                <a:spcPts val="0"/>
              </a:spcBef>
              <a:spcAft>
                <a:spcPts val="0"/>
              </a:spcAft>
              <a:buClr>
                <a:schemeClr val="dk2"/>
              </a:buClr>
              <a:buSzPts val="1400"/>
              <a:buFont typeface="Open Sans"/>
              <a:buChar char="○"/>
              <a:defRPr sz="1600"/>
            </a:lvl8pPr>
            <a:lvl9pPr marL="4114800" lvl="8" indent="-317500" algn="l">
              <a:lnSpc>
                <a:spcPct val="100000"/>
              </a:lnSpc>
              <a:spcBef>
                <a:spcPts val="0"/>
              </a:spcBef>
              <a:spcAft>
                <a:spcPts val="0"/>
              </a:spcAft>
              <a:buClr>
                <a:schemeClr val="dk2"/>
              </a:buClr>
              <a:buSzPts val="1400"/>
              <a:buFont typeface="Open Sans"/>
              <a:buChar char="■"/>
              <a:defRPr sz="1600"/>
            </a:lvl9pPr>
          </a:lstStyle>
          <a:p>
            <a:endParaRPr/>
          </a:p>
        </p:txBody>
      </p:sp>
      <p:sp>
        <p:nvSpPr>
          <p:cNvPr id="273" name="Google Shape;273;p37"/>
          <p:cNvSpPr txBox="1">
            <a:spLocks noGrp="1"/>
          </p:cNvSpPr>
          <p:nvPr>
            <p:ph type="title"/>
          </p:nvPr>
        </p:nvSpPr>
        <p:spPr>
          <a:xfrm>
            <a:off x="720000" y="50297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sz="3500" b="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grpSp>
        <p:nvGrpSpPr>
          <p:cNvPr id="274" name="Google Shape;274;p37"/>
          <p:cNvGrpSpPr/>
          <p:nvPr/>
        </p:nvGrpSpPr>
        <p:grpSpPr>
          <a:xfrm>
            <a:off x="5712507" y="4330516"/>
            <a:ext cx="3471293" cy="17100"/>
            <a:chOff x="8405889" y="3363416"/>
            <a:chExt cx="3471293" cy="17100"/>
          </a:xfrm>
        </p:grpSpPr>
        <p:cxnSp>
          <p:nvCxnSpPr>
            <p:cNvPr id="275" name="Google Shape;275;p37"/>
            <p:cNvCxnSpPr/>
            <p:nvPr/>
          </p:nvCxnSpPr>
          <p:spPr>
            <a:xfrm rot="10800000">
              <a:off x="8464982" y="3373025"/>
              <a:ext cx="3412200" cy="0"/>
            </a:xfrm>
            <a:prstGeom prst="straightConnector1">
              <a:avLst/>
            </a:prstGeom>
            <a:noFill/>
            <a:ln w="9525" cap="flat" cmpd="sng">
              <a:solidFill>
                <a:schemeClr val="lt1"/>
              </a:solidFill>
              <a:prstDash val="solid"/>
              <a:round/>
              <a:headEnd type="none" w="sm" len="sm"/>
              <a:tailEnd type="none" w="sm" len="sm"/>
            </a:ln>
          </p:spPr>
        </p:cxnSp>
        <p:sp>
          <p:nvSpPr>
            <p:cNvPr id="276" name="Google Shape;276;p37"/>
            <p:cNvSpPr/>
            <p:nvPr/>
          </p:nvSpPr>
          <p:spPr>
            <a:xfrm flipH="1">
              <a:off x="8405889" y="3363416"/>
              <a:ext cx="17100" cy="171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7" name="Google Shape;277;p37"/>
          <p:cNvGrpSpPr/>
          <p:nvPr/>
        </p:nvGrpSpPr>
        <p:grpSpPr>
          <a:xfrm>
            <a:off x="-18879" y="1154003"/>
            <a:ext cx="9202678" cy="17100"/>
            <a:chOff x="-18879" y="1154003"/>
            <a:chExt cx="9202678" cy="17100"/>
          </a:xfrm>
        </p:grpSpPr>
        <p:grpSp>
          <p:nvGrpSpPr>
            <p:cNvPr id="278" name="Google Shape;278;p37"/>
            <p:cNvGrpSpPr/>
            <p:nvPr/>
          </p:nvGrpSpPr>
          <p:grpSpPr>
            <a:xfrm>
              <a:off x="-18879" y="1154003"/>
              <a:ext cx="5639420" cy="17100"/>
              <a:chOff x="7175" y="3363416"/>
              <a:chExt cx="5639420" cy="17100"/>
            </a:xfrm>
          </p:grpSpPr>
          <p:cxnSp>
            <p:nvCxnSpPr>
              <p:cNvPr id="279" name="Google Shape;279;p37"/>
              <p:cNvCxnSpPr/>
              <p:nvPr/>
            </p:nvCxnSpPr>
            <p:spPr>
              <a:xfrm rot="10800000" flipH="1">
                <a:off x="7175" y="3373175"/>
                <a:ext cx="5580600" cy="900"/>
              </a:xfrm>
              <a:prstGeom prst="straightConnector1">
                <a:avLst/>
              </a:prstGeom>
              <a:noFill/>
              <a:ln w="9525" cap="flat" cmpd="sng">
                <a:solidFill>
                  <a:schemeClr val="lt1"/>
                </a:solidFill>
                <a:prstDash val="solid"/>
                <a:round/>
                <a:headEnd type="none" w="sm" len="sm"/>
                <a:tailEnd type="none" w="sm" len="sm"/>
              </a:ln>
            </p:spPr>
          </p:cxnSp>
          <p:sp>
            <p:nvSpPr>
              <p:cNvPr id="280" name="Google Shape;280;p37"/>
              <p:cNvSpPr/>
              <p:nvPr/>
            </p:nvSpPr>
            <p:spPr>
              <a:xfrm>
                <a:off x="5629495" y="3363416"/>
                <a:ext cx="17100" cy="171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1" name="Google Shape;281;p37"/>
            <p:cNvGrpSpPr/>
            <p:nvPr/>
          </p:nvGrpSpPr>
          <p:grpSpPr>
            <a:xfrm>
              <a:off x="8379834" y="1154003"/>
              <a:ext cx="803965" cy="17100"/>
              <a:chOff x="8405889" y="3363416"/>
              <a:chExt cx="803965" cy="17100"/>
            </a:xfrm>
          </p:grpSpPr>
          <p:cxnSp>
            <p:nvCxnSpPr>
              <p:cNvPr id="282" name="Google Shape;282;p37"/>
              <p:cNvCxnSpPr/>
              <p:nvPr/>
            </p:nvCxnSpPr>
            <p:spPr>
              <a:xfrm rot="10800000">
                <a:off x="8464654" y="3373025"/>
                <a:ext cx="745200" cy="0"/>
              </a:xfrm>
              <a:prstGeom prst="straightConnector1">
                <a:avLst/>
              </a:prstGeom>
              <a:noFill/>
              <a:ln w="9525" cap="flat" cmpd="sng">
                <a:solidFill>
                  <a:schemeClr val="lt1"/>
                </a:solidFill>
                <a:prstDash val="solid"/>
                <a:round/>
                <a:headEnd type="none" w="sm" len="sm"/>
                <a:tailEnd type="none" w="sm" len="sm"/>
              </a:ln>
            </p:spPr>
          </p:cxnSp>
          <p:sp>
            <p:nvSpPr>
              <p:cNvPr id="283" name="Google Shape;283;p37"/>
              <p:cNvSpPr/>
              <p:nvPr/>
            </p:nvSpPr>
            <p:spPr>
              <a:xfrm flipH="1">
                <a:off x="8405889" y="3363416"/>
                <a:ext cx="17100" cy="171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84" name="Google Shape;284;p37"/>
          <p:cNvGrpSpPr/>
          <p:nvPr/>
        </p:nvGrpSpPr>
        <p:grpSpPr>
          <a:xfrm>
            <a:off x="5817973" y="1153991"/>
            <a:ext cx="2361111" cy="17100"/>
            <a:chOff x="5817973" y="1153991"/>
            <a:chExt cx="2361111" cy="17100"/>
          </a:xfrm>
        </p:grpSpPr>
        <p:sp>
          <p:nvSpPr>
            <p:cNvPr id="285" name="Google Shape;285;p37"/>
            <p:cNvSpPr/>
            <p:nvPr/>
          </p:nvSpPr>
          <p:spPr>
            <a:xfrm flipH="1">
              <a:off x="8161984" y="1153991"/>
              <a:ext cx="17100" cy="171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37"/>
            <p:cNvSpPr/>
            <p:nvPr/>
          </p:nvSpPr>
          <p:spPr>
            <a:xfrm flipH="1">
              <a:off x="5817973" y="1153991"/>
              <a:ext cx="17100" cy="171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87"/>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p:cSld name="CUSTOM_14">
    <p:spTree>
      <p:nvGrpSpPr>
        <p:cNvPr id="1" name="Shape 288"/>
        <p:cNvGrpSpPr/>
        <p:nvPr/>
      </p:nvGrpSpPr>
      <p:grpSpPr>
        <a:xfrm>
          <a:off x="0" y="0"/>
          <a:ext cx="0" cy="0"/>
          <a:chOff x="0" y="0"/>
          <a:chExt cx="0" cy="0"/>
        </a:xfrm>
      </p:grpSpPr>
      <p:pic>
        <p:nvPicPr>
          <p:cNvPr id="289" name="Google Shape;289;p39"/>
          <p:cNvPicPr preferRelativeResize="0"/>
          <p:nvPr/>
        </p:nvPicPr>
        <p:blipFill rotWithShape="1">
          <a:blip r:embed="rId2">
            <a:alphaModFix amt="72000"/>
          </a:blip>
          <a:srcRect t="1856" b="13747"/>
          <a:stretch/>
        </p:blipFill>
        <p:spPr>
          <a:xfrm>
            <a:off x="0" y="0"/>
            <a:ext cx="9144003" cy="5143501"/>
          </a:xfrm>
          <a:prstGeom prst="rect">
            <a:avLst/>
          </a:prstGeom>
          <a:noFill/>
          <a:ln>
            <a:noFill/>
          </a:ln>
        </p:spPr>
      </p:pic>
      <p:grpSp>
        <p:nvGrpSpPr>
          <p:cNvPr id="290" name="Google Shape;290;p39"/>
          <p:cNvGrpSpPr/>
          <p:nvPr/>
        </p:nvGrpSpPr>
        <p:grpSpPr>
          <a:xfrm>
            <a:off x="0" y="521175"/>
            <a:ext cx="9138450" cy="648200"/>
            <a:chOff x="0" y="521175"/>
            <a:chExt cx="9138450" cy="648200"/>
          </a:xfrm>
        </p:grpSpPr>
        <p:cxnSp>
          <p:nvCxnSpPr>
            <p:cNvPr id="291" name="Google Shape;291;p39"/>
            <p:cNvCxnSpPr/>
            <p:nvPr/>
          </p:nvCxnSpPr>
          <p:spPr>
            <a:xfrm>
              <a:off x="6638225" y="875675"/>
              <a:ext cx="2494500" cy="0"/>
            </a:xfrm>
            <a:prstGeom prst="straightConnector1">
              <a:avLst/>
            </a:prstGeom>
            <a:noFill/>
            <a:ln w="9525" cap="flat" cmpd="sng">
              <a:solidFill>
                <a:schemeClr val="lt1"/>
              </a:solidFill>
              <a:prstDash val="solid"/>
              <a:round/>
              <a:headEnd type="none" w="sm" len="sm"/>
              <a:tailEnd type="none" w="sm" len="sm"/>
            </a:ln>
          </p:spPr>
        </p:cxnSp>
        <p:grpSp>
          <p:nvGrpSpPr>
            <p:cNvPr id="292" name="Google Shape;292;p39"/>
            <p:cNvGrpSpPr/>
            <p:nvPr/>
          </p:nvGrpSpPr>
          <p:grpSpPr>
            <a:xfrm>
              <a:off x="0" y="521175"/>
              <a:ext cx="9138450" cy="648200"/>
              <a:chOff x="0" y="521175"/>
              <a:chExt cx="9138450" cy="648200"/>
            </a:xfrm>
          </p:grpSpPr>
          <p:cxnSp>
            <p:nvCxnSpPr>
              <p:cNvPr id="293" name="Google Shape;293;p39"/>
              <p:cNvCxnSpPr/>
              <p:nvPr/>
            </p:nvCxnSpPr>
            <p:spPr>
              <a:xfrm>
                <a:off x="5550" y="1169375"/>
                <a:ext cx="9132900" cy="0"/>
              </a:xfrm>
              <a:prstGeom prst="straightConnector1">
                <a:avLst/>
              </a:prstGeom>
              <a:noFill/>
              <a:ln w="9525" cap="flat" cmpd="sng">
                <a:solidFill>
                  <a:schemeClr val="lt1"/>
                </a:solidFill>
                <a:prstDash val="solid"/>
                <a:round/>
                <a:headEnd type="none" w="sm" len="sm"/>
                <a:tailEnd type="none" w="sm" len="sm"/>
              </a:ln>
            </p:spPr>
          </p:cxnSp>
          <p:cxnSp>
            <p:nvCxnSpPr>
              <p:cNvPr id="294" name="Google Shape;294;p39"/>
              <p:cNvCxnSpPr/>
              <p:nvPr/>
            </p:nvCxnSpPr>
            <p:spPr>
              <a:xfrm>
                <a:off x="0" y="875675"/>
                <a:ext cx="2515800" cy="0"/>
              </a:xfrm>
              <a:prstGeom prst="straightConnector1">
                <a:avLst/>
              </a:prstGeom>
              <a:noFill/>
              <a:ln w="9525" cap="flat" cmpd="sng">
                <a:solidFill>
                  <a:schemeClr val="lt1"/>
                </a:solidFill>
                <a:prstDash val="solid"/>
                <a:round/>
                <a:headEnd type="none" w="sm" len="sm"/>
                <a:tailEnd type="none" w="sm" len="sm"/>
              </a:ln>
            </p:spPr>
          </p:cxnSp>
          <p:grpSp>
            <p:nvGrpSpPr>
              <p:cNvPr id="295" name="Google Shape;295;p39"/>
              <p:cNvGrpSpPr/>
              <p:nvPr/>
            </p:nvGrpSpPr>
            <p:grpSpPr>
              <a:xfrm rot="-5400000">
                <a:off x="6337214" y="282924"/>
                <a:ext cx="594497" cy="1071000"/>
                <a:chOff x="8405889" y="2837519"/>
                <a:chExt cx="594497" cy="1071000"/>
              </a:xfrm>
            </p:grpSpPr>
            <p:cxnSp>
              <p:nvCxnSpPr>
                <p:cNvPr id="296" name="Google Shape;296;p39"/>
                <p:cNvCxnSpPr/>
                <p:nvPr/>
              </p:nvCxnSpPr>
              <p:spPr>
                <a:xfrm>
                  <a:off x="9000386" y="2837519"/>
                  <a:ext cx="0" cy="1071000"/>
                </a:xfrm>
                <a:prstGeom prst="straightConnector1">
                  <a:avLst/>
                </a:prstGeom>
                <a:noFill/>
                <a:ln w="9525" cap="flat" cmpd="sng">
                  <a:solidFill>
                    <a:schemeClr val="lt1"/>
                  </a:solidFill>
                  <a:prstDash val="solid"/>
                  <a:round/>
                  <a:headEnd type="none" w="sm" len="sm"/>
                  <a:tailEnd type="none" w="sm" len="sm"/>
                </a:ln>
              </p:spPr>
            </p:cxnSp>
            <p:sp>
              <p:nvSpPr>
                <p:cNvPr id="297" name="Google Shape;297;p39"/>
                <p:cNvSpPr/>
                <p:nvPr/>
              </p:nvSpPr>
              <p:spPr>
                <a:xfrm flipH="1">
                  <a:off x="8405889" y="3363416"/>
                  <a:ext cx="17100" cy="171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8" name="Google Shape;298;p39"/>
              <p:cNvGrpSpPr/>
              <p:nvPr/>
            </p:nvGrpSpPr>
            <p:grpSpPr>
              <a:xfrm rot="-5400000">
                <a:off x="2214389" y="282924"/>
                <a:ext cx="594497" cy="1071000"/>
                <a:chOff x="8405889" y="2837519"/>
                <a:chExt cx="594497" cy="1071000"/>
              </a:xfrm>
            </p:grpSpPr>
            <p:cxnSp>
              <p:nvCxnSpPr>
                <p:cNvPr id="299" name="Google Shape;299;p39"/>
                <p:cNvCxnSpPr/>
                <p:nvPr/>
              </p:nvCxnSpPr>
              <p:spPr>
                <a:xfrm>
                  <a:off x="9000386" y="2837519"/>
                  <a:ext cx="0" cy="1071000"/>
                </a:xfrm>
                <a:prstGeom prst="straightConnector1">
                  <a:avLst/>
                </a:prstGeom>
                <a:noFill/>
                <a:ln w="9525" cap="flat" cmpd="sng">
                  <a:solidFill>
                    <a:schemeClr val="lt1"/>
                  </a:solidFill>
                  <a:prstDash val="solid"/>
                  <a:round/>
                  <a:headEnd type="none" w="sm" len="sm"/>
                  <a:tailEnd type="none" w="sm" len="sm"/>
                </a:ln>
              </p:spPr>
            </p:cxnSp>
            <p:sp>
              <p:nvSpPr>
                <p:cNvPr id="300" name="Google Shape;300;p39"/>
                <p:cNvSpPr/>
                <p:nvPr/>
              </p:nvSpPr>
              <p:spPr>
                <a:xfrm flipH="1">
                  <a:off x="8405889" y="3363416"/>
                  <a:ext cx="17100" cy="171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ackground 1">
  <p:cSld name="CUSTOM_14_1">
    <p:spTree>
      <p:nvGrpSpPr>
        <p:cNvPr id="1" name="Shape 301"/>
        <p:cNvGrpSpPr/>
        <p:nvPr/>
      </p:nvGrpSpPr>
      <p:grpSpPr>
        <a:xfrm>
          <a:off x="0" y="0"/>
          <a:ext cx="0" cy="0"/>
          <a:chOff x="0" y="0"/>
          <a:chExt cx="0" cy="0"/>
        </a:xfrm>
      </p:grpSpPr>
      <p:pic>
        <p:nvPicPr>
          <p:cNvPr id="302" name="Google Shape;302;p40"/>
          <p:cNvPicPr preferRelativeResize="0"/>
          <p:nvPr/>
        </p:nvPicPr>
        <p:blipFill rotWithShape="1">
          <a:blip r:embed="rId2">
            <a:alphaModFix amt="72000"/>
          </a:blip>
          <a:srcRect t="1856" b="13747"/>
          <a:stretch/>
        </p:blipFill>
        <p:spPr>
          <a:xfrm>
            <a:off x="0" y="0"/>
            <a:ext cx="9144003" cy="5143501"/>
          </a:xfrm>
          <a:prstGeom prst="rect">
            <a:avLst/>
          </a:prstGeom>
          <a:noFill/>
          <a:ln>
            <a:noFill/>
          </a:ln>
        </p:spPr>
      </p:pic>
      <p:grpSp>
        <p:nvGrpSpPr>
          <p:cNvPr id="303" name="Google Shape;303;p40"/>
          <p:cNvGrpSpPr/>
          <p:nvPr/>
        </p:nvGrpSpPr>
        <p:grpSpPr>
          <a:xfrm>
            <a:off x="5550" y="521175"/>
            <a:ext cx="9149600" cy="648200"/>
            <a:chOff x="5550" y="521175"/>
            <a:chExt cx="9149600" cy="648200"/>
          </a:xfrm>
        </p:grpSpPr>
        <p:cxnSp>
          <p:nvCxnSpPr>
            <p:cNvPr id="304" name="Google Shape;304;p40"/>
            <p:cNvCxnSpPr/>
            <p:nvPr/>
          </p:nvCxnSpPr>
          <p:spPr>
            <a:xfrm rot="10800000">
              <a:off x="5778350" y="868175"/>
              <a:ext cx="3376800" cy="0"/>
            </a:xfrm>
            <a:prstGeom prst="straightConnector1">
              <a:avLst/>
            </a:prstGeom>
            <a:noFill/>
            <a:ln w="9525" cap="flat" cmpd="sng">
              <a:solidFill>
                <a:schemeClr val="lt1"/>
              </a:solidFill>
              <a:prstDash val="solid"/>
              <a:round/>
              <a:headEnd type="none" w="sm" len="sm"/>
              <a:tailEnd type="none" w="sm" len="sm"/>
            </a:ln>
          </p:spPr>
        </p:cxnSp>
        <p:grpSp>
          <p:nvGrpSpPr>
            <p:cNvPr id="305" name="Google Shape;305;p40"/>
            <p:cNvGrpSpPr/>
            <p:nvPr/>
          </p:nvGrpSpPr>
          <p:grpSpPr>
            <a:xfrm rot="-5400000">
              <a:off x="5483402" y="282924"/>
              <a:ext cx="594497" cy="1071000"/>
              <a:chOff x="8405889" y="2837519"/>
              <a:chExt cx="594497" cy="1071000"/>
            </a:xfrm>
          </p:grpSpPr>
          <p:cxnSp>
            <p:nvCxnSpPr>
              <p:cNvPr id="306" name="Google Shape;306;p40"/>
              <p:cNvCxnSpPr/>
              <p:nvPr/>
            </p:nvCxnSpPr>
            <p:spPr>
              <a:xfrm>
                <a:off x="9000386" y="2837519"/>
                <a:ext cx="0" cy="1071000"/>
              </a:xfrm>
              <a:prstGeom prst="straightConnector1">
                <a:avLst/>
              </a:prstGeom>
              <a:noFill/>
              <a:ln w="9525" cap="flat" cmpd="sng">
                <a:solidFill>
                  <a:schemeClr val="lt1"/>
                </a:solidFill>
                <a:prstDash val="solid"/>
                <a:round/>
                <a:headEnd type="none" w="sm" len="sm"/>
                <a:tailEnd type="none" w="sm" len="sm"/>
              </a:ln>
            </p:spPr>
          </p:cxnSp>
          <p:sp>
            <p:nvSpPr>
              <p:cNvPr id="307" name="Google Shape;307;p40"/>
              <p:cNvSpPr/>
              <p:nvPr/>
            </p:nvSpPr>
            <p:spPr>
              <a:xfrm flipH="1">
                <a:off x="8405889" y="3363416"/>
                <a:ext cx="17100" cy="171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308" name="Google Shape;308;p40"/>
            <p:cNvCxnSpPr/>
            <p:nvPr/>
          </p:nvCxnSpPr>
          <p:spPr>
            <a:xfrm>
              <a:off x="5550" y="1169375"/>
              <a:ext cx="9132900" cy="0"/>
            </a:xfrm>
            <a:prstGeom prst="straightConnector1">
              <a:avLst/>
            </a:prstGeom>
            <a:noFill/>
            <a:ln w="9525" cap="flat" cmpd="sng">
              <a:solidFill>
                <a:schemeClr val="lt1"/>
              </a:solidFill>
              <a:prstDash val="solid"/>
              <a:round/>
              <a:headEnd type="none" w="sm" len="sm"/>
              <a:tailEnd type="none" w="sm" len="sm"/>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16375" y="504450"/>
            <a:ext cx="77112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3500"/>
              <a:buFont typeface="Bodoni Moda"/>
              <a:buNone/>
              <a:defRPr sz="3500" b="0" i="0" u="none" strike="noStrike" cap="none">
                <a:solidFill>
                  <a:schemeClr val="lt1"/>
                </a:solidFill>
                <a:latin typeface="Bodoni Moda"/>
                <a:ea typeface="Bodoni Moda"/>
                <a:cs typeface="Bodoni Moda"/>
                <a:sym typeface="Bodoni Moda"/>
              </a:defRPr>
            </a:lvl1pPr>
            <a:lvl2pPr marR="0" lvl="1" algn="l" rtl="0">
              <a:lnSpc>
                <a:spcPct val="100000"/>
              </a:lnSpc>
              <a:spcBef>
                <a:spcPts val="0"/>
              </a:spcBef>
              <a:spcAft>
                <a:spcPts val="0"/>
              </a:spcAft>
              <a:buClr>
                <a:schemeClr val="lt1"/>
              </a:buClr>
              <a:buSzPts val="3500"/>
              <a:buFont typeface="Bodoni Moda"/>
              <a:buNone/>
              <a:defRPr sz="3500" b="0" i="0" u="none" strike="noStrike" cap="none">
                <a:solidFill>
                  <a:schemeClr val="lt1"/>
                </a:solidFill>
                <a:latin typeface="Bodoni Moda"/>
                <a:ea typeface="Bodoni Moda"/>
                <a:cs typeface="Bodoni Moda"/>
                <a:sym typeface="Bodoni Moda"/>
              </a:defRPr>
            </a:lvl2pPr>
            <a:lvl3pPr marR="0" lvl="2" algn="l" rtl="0">
              <a:lnSpc>
                <a:spcPct val="100000"/>
              </a:lnSpc>
              <a:spcBef>
                <a:spcPts val="0"/>
              </a:spcBef>
              <a:spcAft>
                <a:spcPts val="0"/>
              </a:spcAft>
              <a:buClr>
                <a:schemeClr val="lt1"/>
              </a:buClr>
              <a:buSzPts val="3500"/>
              <a:buFont typeface="Bodoni Moda"/>
              <a:buNone/>
              <a:defRPr sz="3500" b="0" i="0" u="none" strike="noStrike" cap="none">
                <a:solidFill>
                  <a:schemeClr val="lt1"/>
                </a:solidFill>
                <a:latin typeface="Bodoni Moda"/>
                <a:ea typeface="Bodoni Moda"/>
                <a:cs typeface="Bodoni Moda"/>
                <a:sym typeface="Bodoni Moda"/>
              </a:defRPr>
            </a:lvl3pPr>
            <a:lvl4pPr marR="0" lvl="3" algn="l" rtl="0">
              <a:lnSpc>
                <a:spcPct val="100000"/>
              </a:lnSpc>
              <a:spcBef>
                <a:spcPts val="0"/>
              </a:spcBef>
              <a:spcAft>
                <a:spcPts val="0"/>
              </a:spcAft>
              <a:buClr>
                <a:schemeClr val="lt1"/>
              </a:buClr>
              <a:buSzPts val="3500"/>
              <a:buFont typeface="Bodoni Moda"/>
              <a:buNone/>
              <a:defRPr sz="3500" b="0" i="0" u="none" strike="noStrike" cap="none">
                <a:solidFill>
                  <a:schemeClr val="lt1"/>
                </a:solidFill>
                <a:latin typeface="Bodoni Moda"/>
                <a:ea typeface="Bodoni Moda"/>
                <a:cs typeface="Bodoni Moda"/>
                <a:sym typeface="Bodoni Moda"/>
              </a:defRPr>
            </a:lvl4pPr>
            <a:lvl5pPr marR="0" lvl="4" algn="l" rtl="0">
              <a:lnSpc>
                <a:spcPct val="100000"/>
              </a:lnSpc>
              <a:spcBef>
                <a:spcPts val="0"/>
              </a:spcBef>
              <a:spcAft>
                <a:spcPts val="0"/>
              </a:spcAft>
              <a:buClr>
                <a:schemeClr val="lt1"/>
              </a:buClr>
              <a:buSzPts val="3500"/>
              <a:buFont typeface="Bodoni Moda"/>
              <a:buNone/>
              <a:defRPr sz="3500" b="0" i="0" u="none" strike="noStrike" cap="none">
                <a:solidFill>
                  <a:schemeClr val="lt1"/>
                </a:solidFill>
                <a:latin typeface="Bodoni Moda"/>
                <a:ea typeface="Bodoni Moda"/>
                <a:cs typeface="Bodoni Moda"/>
                <a:sym typeface="Bodoni Moda"/>
              </a:defRPr>
            </a:lvl5pPr>
            <a:lvl6pPr marR="0" lvl="5" algn="l" rtl="0">
              <a:lnSpc>
                <a:spcPct val="100000"/>
              </a:lnSpc>
              <a:spcBef>
                <a:spcPts val="0"/>
              </a:spcBef>
              <a:spcAft>
                <a:spcPts val="0"/>
              </a:spcAft>
              <a:buClr>
                <a:schemeClr val="lt1"/>
              </a:buClr>
              <a:buSzPts val="3500"/>
              <a:buFont typeface="Bodoni Moda"/>
              <a:buNone/>
              <a:defRPr sz="3500" b="0" i="0" u="none" strike="noStrike" cap="none">
                <a:solidFill>
                  <a:schemeClr val="lt1"/>
                </a:solidFill>
                <a:latin typeface="Bodoni Moda"/>
                <a:ea typeface="Bodoni Moda"/>
                <a:cs typeface="Bodoni Moda"/>
                <a:sym typeface="Bodoni Moda"/>
              </a:defRPr>
            </a:lvl6pPr>
            <a:lvl7pPr marR="0" lvl="6" algn="l" rtl="0">
              <a:lnSpc>
                <a:spcPct val="100000"/>
              </a:lnSpc>
              <a:spcBef>
                <a:spcPts val="0"/>
              </a:spcBef>
              <a:spcAft>
                <a:spcPts val="0"/>
              </a:spcAft>
              <a:buClr>
                <a:schemeClr val="lt1"/>
              </a:buClr>
              <a:buSzPts val="3500"/>
              <a:buFont typeface="Bodoni Moda"/>
              <a:buNone/>
              <a:defRPr sz="3500" b="0" i="0" u="none" strike="noStrike" cap="none">
                <a:solidFill>
                  <a:schemeClr val="lt1"/>
                </a:solidFill>
                <a:latin typeface="Bodoni Moda"/>
                <a:ea typeface="Bodoni Moda"/>
                <a:cs typeface="Bodoni Moda"/>
                <a:sym typeface="Bodoni Moda"/>
              </a:defRPr>
            </a:lvl7pPr>
            <a:lvl8pPr marR="0" lvl="7" algn="l" rtl="0">
              <a:lnSpc>
                <a:spcPct val="100000"/>
              </a:lnSpc>
              <a:spcBef>
                <a:spcPts val="0"/>
              </a:spcBef>
              <a:spcAft>
                <a:spcPts val="0"/>
              </a:spcAft>
              <a:buClr>
                <a:schemeClr val="lt1"/>
              </a:buClr>
              <a:buSzPts val="3500"/>
              <a:buFont typeface="Bodoni Moda"/>
              <a:buNone/>
              <a:defRPr sz="3500" b="0" i="0" u="none" strike="noStrike" cap="none">
                <a:solidFill>
                  <a:schemeClr val="lt1"/>
                </a:solidFill>
                <a:latin typeface="Bodoni Moda"/>
                <a:ea typeface="Bodoni Moda"/>
                <a:cs typeface="Bodoni Moda"/>
                <a:sym typeface="Bodoni Moda"/>
              </a:defRPr>
            </a:lvl8pPr>
            <a:lvl9pPr marR="0" lvl="8" algn="l" rtl="0">
              <a:lnSpc>
                <a:spcPct val="100000"/>
              </a:lnSpc>
              <a:spcBef>
                <a:spcPts val="0"/>
              </a:spcBef>
              <a:spcAft>
                <a:spcPts val="0"/>
              </a:spcAft>
              <a:buClr>
                <a:schemeClr val="lt1"/>
              </a:buClr>
              <a:buSzPts val="3500"/>
              <a:buFont typeface="Bodoni Moda"/>
              <a:buNone/>
              <a:defRPr sz="3500" b="0" i="0" u="none" strike="noStrike" cap="none">
                <a:solidFill>
                  <a:schemeClr val="lt1"/>
                </a:solidFill>
                <a:latin typeface="Bodoni Moda"/>
                <a:ea typeface="Bodoni Moda"/>
                <a:cs typeface="Bodoni Moda"/>
                <a:sym typeface="Bodoni Moda"/>
              </a:defRPr>
            </a:lvl9pPr>
          </a:lstStyle>
          <a:p>
            <a:endParaRPr/>
          </a:p>
        </p:txBody>
      </p:sp>
      <p:sp>
        <p:nvSpPr>
          <p:cNvPr id="52" name="Google Shape;52;p13"/>
          <p:cNvSpPr txBox="1">
            <a:spLocks noGrp="1"/>
          </p:cNvSpPr>
          <p:nvPr>
            <p:ph type="body" idx="1"/>
          </p:nvPr>
        </p:nvSpPr>
        <p:spPr>
          <a:xfrm>
            <a:off x="716375" y="1152475"/>
            <a:ext cx="77112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lt1"/>
              </a:buClr>
              <a:buSzPts val="1400"/>
              <a:buFont typeface="Belleza"/>
              <a:buChar char="●"/>
              <a:defRPr sz="1400" b="0" i="0" u="none" strike="noStrike" cap="none">
                <a:solidFill>
                  <a:schemeClr val="lt1"/>
                </a:solidFill>
                <a:latin typeface="Belleza"/>
                <a:ea typeface="Belleza"/>
                <a:cs typeface="Belleza"/>
                <a:sym typeface="Belleza"/>
              </a:defRPr>
            </a:lvl1pPr>
            <a:lvl2pPr marL="914400" marR="0" lvl="1" indent="-317500" algn="l" rtl="0">
              <a:lnSpc>
                <a:spcPct val="100000"/>
              </a:lnSpc>
              <a:spcBef>
                <a:spcPts val="0"/>
              </a:spcBef>
              <a:spcAft>
                <a:spcPts val="0"/>
              </a:spcAft>
              <a:buClr>
                <a:schemeClr val="lt1"/>
              </a:buClr>
              <a:buSzPts val="1400"/>
              <a:buFont typeface="Belleza"/>
              <a:buChar char="○"/>
              <a:defRPr sz="1400" b="0" i="0" u="none" strike="noStrike" cap="none">
                <a:solidFill>
                  <a:schemeClr val="lt1"/>
                </a:solidFill>
                <a:latin typeface="Belleza"/>
                <a:ea typeface="Belleza"/>
                <a:cs typeface="Belleza"/>
                <a:sym typeface="Belleza"/>
              </a:defRPr>
            </a:lvl2pPr>
            <a:lvl3pPr marL="1371600" marR="0" lvl="2" indent="-317500" algn="l" rtl="0">
              <a:lnSpc>
                <a:spcPct val="100000"/>
              </a:lnSpc>
              <a:spcBef>
                <a:spcPts val="0"/>
              </a:spcBef>
              <a:spcAft>
                <a:spcPts val="0"/>
              </a:spcAft>
              <a:buClr>
                <a:schemeClr val="lt1"/>
              </a:buClr>
              <a:buSzPts val="1400"/>
              <a:buFont typeface="Belleza"/>
              <a:buChar char="■"/>
              <a:defRPr sz="1400" b="0" i="0" u="none" strike="noStrike" cap="none">
                <a:solidFill>
                  <a:schemeClr val="lt1"/>
                </a:solidFill>
                <a:latin typeface="Belleza"/>
                <a:ea typeface="Belleza"/>
                <a:cs typeface="Belleza"/>
                <a:sym typeface="Belleza"/>
              </a:defRPr>
            </a:lvl3pPr>
            <a:lvl4pPr marL="1828800" marR="0" lvl="3" indent="-317500" algn="l" rtl="0">
              <a:lnSpc>
                <a:spcPct val="100000"/>
              </a:lnSpc>
              <a:spcBef>
                <a:spcPts val="0"/>
              </a:spcBef>
              <a:spcAft>
                <a:spcPts val="0"/>
              </a:spcAft>
              <a:buClr>
                <a:schemeClr val="lt1"/>
              </a:buClr>
              <a:buSzPts val="1400"/>
              <a:buFont typeface="Belleza"/>
              <a:buChar char="●"/>
              <a:defRPr sz="1400" b="0" i="0" u="none" strike="noStrike" cap="none">
                <a:solidFill>
                  <a:schemeClr val="lt1"/>
                </a:solidFill>
                <a:latin typeface="Belleza"/>
                <a:ea typeface="Belleza"/>
                <a:cs typeface="Belleza"/>
                <a:sym typeface="Belleza"/>
              </a:defRPr>
            </a:lvl4pPr>
            <a:lvl5pPr marL="2286000" marR="0" lvl="4" indent="-317500" algn="l" rtl="0">
              <a:lnSpc>
                <a:spcPct val="100000"/>
              </a:lnSpc>
              <a:spcBef>
                <a:spcPts val="0"/>
              </a:spcBef>
              <a:spcAft>
                <a:spcPts val="0"/>
              </a:spcAft>
              <a:buClr>
                <a:schemeClr val="lt1"/>
              </a:buClr>
              <a:buSzPts val="1400"/>
              <a:buFont typeface="Belleza"/>
              <a:buChar char="○"/>
              <a:defRPr sz="1400" b="0" i="0" u="none" strike="noStrike" cap="none">
                <a:solidFill>
                  <a:schemeClr val="lt1"/>
                </a:solidFill>
                <a:latin typeface="Belleza"/>
                <a:ea typeface="Belleza"/>
                <a:cs typeface="Belleza"/>
                <a:sym typeface="Belleza"/>
              </a:defRPr>
            </a:lvl5pPr>
            <a:lvl6pPr marL="2743200" marR="0" lvl="5" indent="-317500" algn="l" rtl="0">
              <a:lnSpc>
                <a:spcPct val="100000"/>
              </a:lnSpc>
              <a:spcBef>
                <a:spcPts val="0"/>
              </a:spcBef>
              <a:spcAft>
                <a:spcPts val="0"/>
              </a:spcAft>
              <a:buClr>
                <a:schemeClr val="lt1"/>
              </a:buClr>
              <a:buSzPts val="1400"/>
              <a:buFont typeface="Belleza"/>
              <a:buChar char="■"/>
              <a:defRPr sz="1400" b="0" i="0" u="none" strike="noStrike" cap="none">
                <a:solidFill>
                  <a:schemeClr val="lt1"/>
                </a:solidFill>
                <a:latin typeface="Belleza"/>
                <a:ea typeface="Belleza"/>
                <a:cs typeface="Belleza"/>
                <a:sym typeface="Belleza"/>
              </a:defRPr>
            </a:lvl6pPr>
            <a:lvl7pPr marL="3200400" marR="0" lvl="6" indent="-317500" algn="l" rtl="0">
              <a:lnSpc>
                <a:spcPct val="100000"/>
              </a:lnSpc>
              <a:spcBef>
                <a:spcPts val="0"/>
              </a:spcBef>
              <a:spcAft>
                <a:spcPts val="0"/>
              </a:spcAft>
              <a:buClr>
                <a:schemeClr val="lt1"/>
              </a:buClr>
              <a:buSzPts val="1400"/>
              <a:buFont typeface="Belleza"/>
              <a:buChar char="●"/>
              <a:defRPr sz="1400" b="0" i="0" u="none" strike="noStrike" cap="none">
                <a:solidFill>
                  <a:schemeClr val="lt1"/>
                </a:solidFill>
                <a:latin typeface="Belleza"/>
                <a:ea typeface="Belleza"/>
                <a:cs typeface="Belleza"/>
                <a:sym typeface="Belleza"/>
              </a:defRPr>
            </a:lvl7pPr>
            <a:lvl8pPr marL="3657600" marR="0" lvl="7" indent="-317500" algn="l" rtl="0">
              <a:lnSpc>
                <a:spcPct val="100000"/>
              </a:lnSpc>
              <a:spcBef>
                <a:spcPts val="0"/>
              </a:spcBef>
              <a:spcAft>
                <a:spcPts val="0"/>
              </a:spcAft>
              <a:buClr>
                <a:schemeClr val="lt1"/>
              </a:buClr>
              <a:buSzPts val="1400"/>
              <a:buFont typeface="Belleza"/>
              <a:buChar char="○"/>
              <a:defRPr sz="1400" b="0" i="0" u="none" strike="noStrike" cap="none">
                <a:solidFill>
                  <a:schemeClr val="lt1"/>
                </a:solidFill>
                <a:latin typeface="Belleza"/>
                <a:ea typeface="Belleza"/>
                <a:cs typeface="Belleza"/>
                <a:sym typeface="Belleza"/>
              </a:defRPr>
            </a:lvl8pPr>
            <a:lvl9pPr marL="4114800" marR="0" lvl="8" indent="-317500" algn="l" rtl="0">
              <a:lnSpc>
                <a:spcPct val="100000"/>
              </a:lnSpc>
              <a:spcBef>
                <a:spcPts val="0"/>
              </a:spcBef>
              <a:spcAft>
                <a:spcPts val="0"/>
              </a:spcAft>
              <a:buClr>
                <a:schemeClr val="lt1"/>
              </a:buClr>
              <a:buSzPts val="1400"/>
              <a:buFont typeface="Belleza"/>
              <a:buChar char="■"/>
              <a:defRPr sz="1400" b="0" i="0" u="none" strike="noStrike" cap="none">
                <a:solidFill>
                  <a:schemeClr val="lt1"/>
                </a:solidFill>
                <a:latin typeface="Belleza"/>
                <a:ea typeface="Belleza"/>
                <a:cs typeface="Belleza"/>
                <a:sym typeface="Bellez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1"/>
          <p:cNvSpPr/>
          <p:nvPr/>
        </p:nvSpPr>
        <p:spPr>
          <a:xfrm>
            <a:off x="5670346" y="357125"/>
            <a:ext cx="2664000" cy="4356300"/>
          </a:xfrm>
          <a:prstGeom prst="round2SameRect">
            <a:avLst>
              <a:gd name="adj1" fmla="val 48664"/>
              <a:gd name="adj2"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4" name="Google Shape;314;p41"/>
          <p:cNvGrpSpPr/>
          <p:nvPr/>
        </p:nvGrpSpPr>
        <p:grpSpPr>
          <a:xfrm>
            <a:off x="5709748" y="2526725"/>
            <a:ext cx="2581686" cy="17100"/>
            <a:chOff x="5709748" y="3363416"/>
            <a:chExt cx="2581686" cy="17100"/>
          </a:xfrm>
        </p:grpSpPr>
        <p:sp>
          <p:nvSpPr>
            <p:cNvPr id="315" name="Google Shape;315;p41"/>
            <p:cNvSpPr/>
            <p:nvPr/>
          </p:nvSpPr>
          <p:spPr>
            <a:xfrm flipH="1">
              <a:off x="8274334" y="3363416"/>
              <a:ext cx="17100" cy="171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41"/>
            <p:cNvSpPr/>
            <p:nvPr/>
          </p:nvSpPr>
          <p:spPr>
            <a:xfrm flipH="1">
              <a:off x="5709748" y="3363416"/>
              <a:ext cx="17100" cy="171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7" name="Google Shape;317;p41"/>
          <p:cNvGrpSpPr/>
          <p:nvPr/>
        </p:nvGrpSpPr>
        <p:grpSpPr>
          <a:xfrm>
            <a:off x="5712507" y="4330516"/>
            <a:ext cx="3471293" cy="17100"/>
            <a:chOff x="8405889" y="3363416"/>
            <a:chExt cx="3471293" cy="17100"/>
          </a:xfrm>
        </p:grpSpPr>
        <p:cxnSp>
          <p:nvCxnSpPr>
            <p:cNvPr id="318" name="Google Shape;318;p41"/>
            <p:cNvCxnSpPr/>
            <p:nvPr/>
          </p:nvCxnSpPr>
          <p:spPr>
            <a:xfrm rot="10800000">
              <a:off x="8464982" y="3373025"/>
              <a:ext cx="3412200" cy="0"/>
            </a:xfrm>
            <a:prstGeom prst="straightConnector1">
              <a:avLst/>
            </a:prstGeom>
            <a:noFill/>
            <a:ln w="9525" cap="flat" cmpd="sng">
              <a:solidFill>
                <a:schemeClr val="lt1"/>
              </a:solidFill>
              <a:prstDash val="solid"/>
              <a:round/>
              <a:headEnd type="none" w="sm" len="sm"/>
              <a:tailEnd type="none" w="sm" len="sm"/>
            </a:ln>
          </p:spPr>
        </p:cxnSp>
        <p:sp>
          <p:nvSpPr>
            <p:cNvPr id="319" name="Google Shape;319;p41"/>
            <p:cNvSpPr/>
            <p:nvPr/>
          </p:nvSpPr>
          <p:spPr>
            <a:xfrm flipH="1">
              <a:off x="8405889" y="3363416"/>
              <a:ext cx="17100" cy="171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0" name="Google Shape;320;p41"/>
          <p:cNvSpPr txBox="1">
            <a:spLocks noGrp="1"/>
          </p:cNvSpPr>
          <p:nvPr>
            <p:ph type="ctrTitle"/>
          </p:nvPr>
        </p:nvSpPr>
        <p:spPr>
          <a:xfrm>
            <a:off x="211275" y="1202225"/>
            <a:ext cx="4716900" cy="2171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5200"/>
              <a:buNone/>
            </a:pPr>
            <a:r>
              <a:rPr lang="en" sz="4500" dirty="0">
                <a:latin typeface="Playfair Display SemiBold"/>
                <a:ea typeface="Playfair Display SemiBold"/>
                <a:cs typeface="Playfair Display SemiBold"/>
                <a:sym typeface="Playfair Display SemiBold"/>
              </a:rPr>
              <a:t>Aromatic Analytics</a:t>
            </a:r>
            <a:r>
              <a:rPr lang="en" sz="4800" dirty="0">
                <a:solidFill>
                  <a:schemeClr val="lt1"/>
                </a:solidFill>
              </a:rPr>
              <a:t> </a:t>
            </a:r>
            <a:endParaRPr sz="4800" dirty="0">
              <a:solidFill>
                <a:schemeClr val="lt1"/>
              </a:solidFill>
            </a:endParaRPr>
          </a:p>
          <a:p>
            <a:pPr marL="0" lvl="0" indent="0" algn="l" rtl="0">
              <a:lnSpc>
                <a:spcPct val="90000"/>
              </a:lnSpc>
              <a:spcBef>
                <a:spcPts val="0"/>
              </a:spcBef>
              <a:spcAft>
                <a:spcPts val="0"/>
              </a:spcAft>
              <a:buSzPts val="5200"/>
              <a:buNone/>
            </a:pPr>
            <a:endParaRPr sz="2800" i="1" dirty="0">
              <a:solidFill>
                <a:srgbClr val="595959"/>
              </a:solidFill>
              <a:latin typeface="Playfair Display"/>
              <a:ea typeface="Playfair Display"/>
              <a:cs typeface="Playfair Display"/>
              <a:sym typeface="Playfair Display"/>
            </a:endParaRPr>
          </a:p>
          <a:p>
            <a:pPr marL="0" lvl="0" indent="0" algn="l" rtl="0">
              <a:lnSpc>
                <a:spcPct val="90000"/>
              </a:lnSpc>
              <a:spcBef>
                <a:spcPts val="0"/>
              </a:spcBef>
              <a:spcAft>
                <a:spcPts val="0"/>
              </a:spcAft>
              <a:buSzPts val="5200"/>
              <a:buNone/>
            </a:pPr>
            <a:r>
              <a:rPr lang="en" sz="2800" i="1" dirty="0">
                <a:solidFill>
                  <a:srgbClr val="595959"/>
                </a:solidFill>
                <a:latin typeface="Playfair Display"/>
                <a:ea typeface="Playfair Display"/>
                <a:cs typeface="Playfair Display"/>
                <a:sym typeface="Playfair Display"/>
              </a:rPr>
              <a:t>Decoding the DNA of best seller perfumes</a:t>
            </a:r>
            <a:endParaRPr sz="2800" i="1" dirty="0">
              <a:solidFill>
                <a:srgbClr val="595959"/>
              </a:solidFill>
              <a:latin typeface="Playfair Display"/>
              <a:ea typeface="Playfair Display"/>
              <a:cs typeface="Playfair Display"/>
              <a:sym typeface="Playfair Display"/>
            </a:endParaRPr>
          </a:p>
          <a:p>
            <a:pPr marL="0" lvl="0" indent="0" algn="l" rtl="0">
              <a:lnSpc>
                <a:spcPct val="90000"/>
              </a:lnSpc>
              <a:spcBef>
                <a:spcPts val="0"/>
              </a:spcBef>
              <a:spcAft>
                <a:spcPts val="0"/>
              </a:spcAft>
              <a:buSzPts val="5200"/>
              <a:buNone/>
            </a:pPr>
            <a:endParaRPr sz="4400" i="1" dirty="0"/>
          </a:p>
          <a:p>
            <a:pPr marL="0" lvl="0" indent="0" algn="l" rtl="0">
              <a:lnSpc>
                <a:spcPct val="90000"/>
              </a:lnSpc>
              <a:spcBef>
                <a:spcPts val="0"/>
              </a:spcBef>
              <a:spcAft>
                <a:spcPts val="0"/>
              </a:spcAft>
              <a:buSzPts val="5200"/>
              <a:buNone/>
            </a:pPr>
            <a:endParaRPr sz="4400" i="1" dirty="0"/>
          </a:p>
          <a:p>
            <a:pPr marL="0" lvl="0" indent="0" algn="l" rtl="0">
              <a:lnSpc>
                <a:spcPct val="90000"/>
              </a:lnSpc>
              <a:spcBef>
                <a:spcPts val="0"/>
              </a:spcBef>
              <a:spcAft>
                <a:spcPts val="0"/>
              </a:spcAft>
              <a:buSzPts val="5200"/>
              <a:buNone/>
            </a:pPr>
            <a:endParaRPr sz="4400" i="1" dirty="0"/>
          </a:p>
        </p:txBody>
      </p:sp>
      <p:sp>
        <p:nvSpPr>
          <p:cNvPr id="321" name="Google Shape;321;p41"/>
          <p:cNvSpPr txBox="1">
            <a:spLocks noGrp="1"/>
          </p:cNvSpPr>
          <p:nvPr>
            <p:ph type="subTitle" idx="1"/>
          </p:nvPr>
        </p:nvSpPr>
        <p:spPr>
          <a:xfrm>
            <a:off x="211275" y="3941275"/>
            <a:ext cx="5372100" cy="56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1100"/>
              <a:buFont typeface="Arial"/>
              <a:buNone/>
            </a:pPr>
            <a:r>
              <a:rPr lang="en" sz="1300">
                <a:solidFill>
                  <a:srgbClr val="595959"/>
                </a:solidFill>
                <a:latin typeface="Arial"/>
                <a:ea typeface="Arial"/>
                <a:cs typeface="Arial"/>
                <a:sym typeface="Arial"/>
              </a:rPr>
              <a:t>Aditya Sindhavad | Adithya Murali | Advaith Shankar </a:t>
            </a:r>
            <a:endParaRPr sz="1300">
              <a:solidFill>
                <a:srgbClr val="595959"/>
              </a:solidFill>
              <a:latin typeface="Arial"/>
              <a:ea typeface="Arial"/>
              <a:cs typeface="Arial"/>
              <a:sym typeface="Arial"/>
            </a:endParaRPr>
          </a:p>
          <a:p>
            <a:pPr marL="0" lvl="0" indent="0" algn="l" rtl="0">
              <a:spcBef>
                <a:spcPts val="0"/>
              </a:spcBef>
              <a:spcAft>
                <a:spcPts val="0"/>
              </a:spcAft>
              <a:buClr>
                <a:schemeClr val="lt1"/>
              </a:buClr>
              <a:buSzPts val="1100"/>
              <a:buFont typeface="Arial"/>
              <a:buNone/>
            </a:pPr>
            <a:r>
              <a:rPr lang="en" sz="1300">
                <a:solidFill>
                  <a:srgbClr val="595959"/>
                </a:solidFill>
                <a:latin typeface="Arial"/>
                <a:ea typeface="Arial"/>
                <a:cs typeface="Arial"/>
                <a:sym typeface="Arial"/>
              </a:rPr>
              <a:t>Manasa Maganti | Shashank Rao | Varsha Manju Jayakumar</a:t>
            </a:r>
            <a:endParaRPr sz="1300">
              <a:solidFill>
                <a:srgbClr val="595959"/>
              </a:solidFill>
              <a:latin typeface="Arial"/>
              <a:ea typeface="Arial"/>
              <a:cs typeface="Arial"/>
              <a:sym typeface="Arial"/>
            </a:endParaRPr>
          </a:p>
          <a:p>
            <a:pPr marL="0" lvl="0" indent="0" algn="l" rtl="0">
              <a:lnSpc>
                <a:spcPct val="100000"/>
              </a:lnSpc>
              <a:spcBef>
                <a:spcPts val="0"/>
              </a:spcBef>
              <a:spcAft>
                <a:spcPts val="0"/>
              </a:spcAft>
              <a:buSzPts val="2800"/>
              <a:buNone/>
            </a:pPr>
            <a:endParaRPr/>
          </a:p>
        </p:txBody>
      </p:sp>
      <p:sp>
        <p:nvSpPr>
          <p:cNvPr id="322" name="Google Shape;322;p41"/>
          <p:cNvSpPr txBox="1">
            <a:spLocks noGrp="1"/>
          </p:cNvSpPr>
          <p:nvPr>
            <p:ph type="ctrTitle"/>
          </p:nvPr>
        </p:nvSpPr>
        <p:spPr>
          <a:xfrm>
            <a:off x="6348046" y="4391325"/>
            <a:ext cx="1314000" cy="2565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5200"/>
              <a:buNone/>
            </a:pPr>
            <a:r>
              <a:rPr lang="en" sz="1400" b="0"/>
              <a:t>est. 1987</a:t>
            </a:r>
            <a:endParaRPr sz="1400" b="0" i="1">
              <a:solidFill>
                <a:schemeClr val="lt1"/>
              </a:solidFill>
            </a:endParaRPr>
          </a:p>
        </p:txBody>
      </p:sp>
      <p:grpSp>
        <p:nvGrpSpPr>
          <p:cNvPr id="323" name="Google Shape;323;p41"/>
          <p:cNvGrpSpPr/>
          <p:nvPr/>
        </p:nvGrpSpPr>
        <p:grpSpPr>
          <a:xfrm flipH="1">
            <a:off x="-4802" y="-6680"/>
            <a:ext cx="7053927" cy="427916"/>
            <a:chOff x="2156173" y="-9725"/>
            <a:chExt cx="7053927" cy="427916"/>
          </a:xfrm>
        </p:grpSpPr>
        <p:grpSp>
          <p:nvGrpSpPr>
            <p:cNvPr id="324" name="Google Shape;324;p41"/>
            <p:cNvGrpSpPr/>
            <p:nvPr/>
          </p:nvGrpSpPr>
          <p:grpSpPr>
            <a:xfrm>
              <a:off x="2156173" y="-9725"/>
              <a:ext cx="17100" cy="427916"/>
              <a:chOff x="2156173" y="-9725"/>
              <a:chExt cx="17100" cy="427916"/>
            </a:xfrm>
          </p:grpSpPr>
          <p:sp>
            <p:nvSpPr>
              <p:cNvPr id="325" name="Google Shape;325;p41"/>
              <p:cNvSpPr/>
              <p:nvPr/>
            </p:nvSpPr>
            <p:spPr>
              <a:xfrm>
                <a:off x="2156173" y="401091"/>
                <a:ext cx="17100" cy="171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26" name="Google Shape;326;p41"/>
              <p:cNvCxnSpPr/>
              <p:nvPr/>
            </p:nvCxnSpPr>
            <p:spPr>
              <a:xfrm>
                <a:off x="2164725" y="-9725"/>
                <a:ext cx="0" cy="366900"/>
              </a:xfrm>
              <a:prstGeom prst="straightConnector1">
                <a:avLst/>
              </a:prstGeom>
              <a:noFill/>
              <a:ln w="9525" cap="flat" cmpd="sng">
                <a:solidFill>
                  <a:schemeClr val="lt1"/>
                </a:solidFill>
                <a:prstDash val="solid"/>
                <a:round/>
                <a:headEnd type="none" w="sm" len="sm"/>
                <a:tailEnd type="none" w="sm" len="sm"/>
              </a:ln>
            </p:spPr>
          </p:cxnSp>
        </p:grpSp>
        <p:cxnSp>
          <p:nvCxnSpPr>
            <p:cNvPr id="327" name="Google Shape;327;p41"/>
            <p:cNvCxnSpPr/>
            <p:nvPr/>
          </p:nvCxnSpPr>
          <p:spPr>
            <a:xfrm>
              <a:off x="2166100" y="168825"/>
              <a:ext cx="7044000" cy="0"/>
            </a:xfrm>
            <a:prstGeom prst="straightConnector1">
              <a:avLst/>
            </a:prstGeom>
            <a:noFill/>
            <a:ln w="9525" cap="flat" cmpd="sng">
              <a:solidFill>
                <a:schemeClr val="lt1"/>
              </a:solidFill>
              <a:prstDash val="solid"/>
              <a:round/>
              <a:headEnd type="none" w="sm" len="sm"/>
              <a:tailEnd type="none" w="sm" len="sm"/>
            </a:ln>
          </p:spPr>
        </p:cxnSp>
      </p:grpSp>
      <p:pic>
        <p:nvPicPr>
          <p:cNvPr id="328" name="Google Shape;328;p41"/>
          <p:cNvPicPr preferRelativeResize="0">
            <a:picLocks noGrp="1"/>
          </p:cNvPicPr>
          <p:nvPr>
            <p:ph type="pic" idx="2"/>
          </p:nvPr>
        </p:nvPicPr>
        <p:blipFill rotWithShape="1">
          <a:blip r:embed="rId3">
            <a:alphaModFix/>
          </a:blip>
          <a:srcRect l="6717" t="5276" r="630"/>
          <a:stretch/>
        </p:blipFill>
        <p:spPr>
          <a:xfrm>
            <a:off x="5760046" y="458975"/>
            <a:ext cx="2484600" cy="3810600"/>
          </a:xfrm>
          <a:prstGeom prst="round2SameRect">
            <a:avLst>
              <a:gd name="adj1" fmla="val 50000"/>
              <a:gd name="adj2" fmla="val 0"/>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2"/>
          <p:cNvSpPr txBox="1">
            <a:spLocks noGrp="1"/>
          </p:cNvSpPr>
          <p:nvPr>
            <p:ph type="title"/>
          </p:nvPr>
        </p:nvSpPr>
        <p:spPr>
          <a:xfrm>
            <a:off x="-12" y="63231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Playfair Display Medium"/>
                <a:ea typeface="Playfair Display Medium"/>
                <a:cs typeface="Playfair Display Medium"/>
                <a:sym typeface="Playfair Display Medium"/>
              </a:rPr>
              <a:t>Predict best seller - but why is it important to solve?</a:t>
            </a:r>
            <a:endParaRPr sz="2400">
              <a:latin typeface="Playfair Display Medium"/>
              <a:ea typeface="Playfair Display Medium"/>
              <a:cs typeface="Playfair Display Medium"/>
              <a:sym typeface="Playfair Display Medium"/>
            </a:endParaRPr>
          </a:p>
        </p:txBody>
      </p:sp>
      <p:pic>
        <p:nvPicPr>
          <p:cNvPr id="334" name="Google Shape;334;p42"/>
          <p:cNvPicPr preferRelativeResize="0"/>
          <p:nvPr/>
        </p:nvPicPr>
        <p:blipFill>
          <a:blip r:embed="rId3">
            <a:alphaModFix/>
          </a:blip>
          <a:stretch>
            <a:fillRect/>
          </a:stretch>
        </p:blipFill>
        <p:spPr>
          <a:xfrm>
            <a:off x="3367625" y="1652938"/>
            <a:ext cx="5439051" cy="2574825"/>
          </a:xfrm>
          <a:prstGeom prst="rect">
            <a:avLst/>
          </a:prstGeom>
          <a:noFill/>
          <a:ln>
            <a:noFill/>
          </a:ln>
        </p:spPr>
      </p:pic>
      <p:sp>
        <p:nvSpPr>
          <p:cNvPr id="335" name="Google Shape;335;p42"/>
          <p:cNvSpPr txBox="1"/>
          <p:nvPr/>
        </p:nvSpPr>
        <p:spPr>
          <a:xfrm>
            <a:off x="129425" y="1770513"/>
            <a:ext cx="3238200" cy="2339700"/>
          </a:xfrm>
          <a:prstGeom prst="rect">
            <a:avLst/>
          </a:prstGeom>
          <a:noFill/>
          <a:ln>
            <a:noFill/>
          </a:ln>
        </p:spPr>
        <p:txBody>
          <a:bodyPr spcFirstLastPara="1" wrap="square" lIns="91425" tIns="91425" rIns="91425" bIns="91425" anchor="t" anchorCtr="0">
            <a:spAutoFit/>
          </a:bodyPr>
          <a:lstStyle/>
          <a:p>
            <a:pPr marL="457200" lvl="0" indent="-304800" algn="l" rtl="0">
              <a:lnSpc>
                <a:spcPct val="177777"/>
              </a:lnSpc>
              <a:spcBef>
                <a:spcPts val="0"/>
              </a:spcBef>
              <a:spcAft>
                <a:spcPts val="0"/>
              </a:spcAft>
              <a:buClr>
                <a:schemeClr val="lt1"/>
              </a:buClr>
              <a:buSzPts val="1200"/>
              <a:buChar char="●"/>
            </a:pPr>
            <a:r>
              <a:rPr lang="en" sz="1200">
                <a:solidFill>
                  <a:schemeClr val="lt1"/>
                </a:solidFill>
              </a:rPr>
              <a:t>Believe it or not, a staggering 773 million people worldwide now rely on online platforms to find their perfect scent.</a:t>
            </a:r>
            <a:endParaRPr sz="1200">
              <a:solidFill>
                <a:schemeClr val="lt1"/>
              </a:solidFill>
            </a:endParaRPr>
          </a:p>
          <a:p>
            <a:pPr marL="457200" lvl="0" indent="-304800" algn="l" rtl="0">
              <a:lnSpc>
                <a:spcPct val="177777"/>
              </a:lnSpc>
              <a:spcBef>
                <a:spcPts val="0"/>
              </a:spcBef>
              <a:spcAft>
                <a:spcPts val="0"/>
              </a:spcAft>
              <a:buClr>
                <a:schemeClr val="lt1"/>
              </a:buClr>
              <a:buSzPts val="1200"/>
              <a:buChar char="●"/>
            </a:pPr>
            <a:r>
              <a:rPr lang="en" sz="1200">
                <a:solidFill>
                  <a:schemeClr val="lt1"/>
                </a:solidFill>
              </a:rPr>
              <a:t> Websites can position their product rightly that matches with user’s notes and preferences</a:t>
            </a:r>
            <a:endParaRPr sz="12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3"/>
          <p:cNvSpPr txBox="1">
            <a:spLocks noGrp="1"/>
          </p:cNvSpPr>
          <p:nvPr>
            <p:ph type="title"/>
          </p:nvPr>
        </p:nvSpPr>
        <p:spPr>
          <a:xfrm>
            <a:off x="311700" y="472918"/>
            <a:ext cx="8159400" cy="72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Playfair Display Medium"/>
                <a:ea typeface="Playfair Display Medium"/>
                <a:cs typeface="Playfair Display Medium"/>
                <a:sym typeface="Playfair Display Medium"/>
              </a:rPr>
              <a:t>Data Sources &amp; Scraping info </a:t>
            </a:r>
            <a:endParaRPr sz="2400">
              <a:solidFill>
                <a:schemeClr val="lt1"/>
              </a:solidFill>
              <a:latin typeface="Playfair Display Medium"/>
              <a:ea typeface="Playfair Display Medium"/>
              <a:cs typeface="Playfair Display Medium"/>
              <a:sym typeface="Playfair Display Medium"/>
            </a:endParaRPr>
          </a:p>
          <a:p>
            <a:pPr marL="0" lvl="0" indent="0" algn="ctr" rtl="0">
              <a:spcBef>
                <a:spcPts val="0"/>
              </a:spcBef>
              <a:spcAft>
                <a:spcPts val="0"/>
              </a:spcAft>
              <a:buNone/>
            </a:pPr>
            <a:r>
              <a:rPr lang="en" sz="2400">
                <a:solidFill>
                  <a:schemeClr val="lt1"/>
                </a:solidFill>
                <a:latin typeface="Playfair Display Medium"/>
                <a:ea typeface="Playfair Display Medium"/>
                <a:cs typeface="Playfair Display Medium"/>
                <a:sym typeface="Playfair Display Medium"/>
              </a:rPr>
              <a:t>The John Wick moment</a:t>
            </a:r>
            <a:endParaRPr sz="2400">
              <a:solidFill>
                <a:schemeClr val="lt1"/>
              </a:solidFill>
              <a:latin typeface="Playfair Display Medium"/>
              <a:ea typeface="Playfair Display Medium"/>
              <a:cs typeface="Playfair Display Medium"/>
              <a:sym typeface="Playfair Display Medium"/>
            </a:endParaRPr>
          </a:p>
        </p:txBody>
      </p:sp>
      <p:sp>
        <p:nvSpPr>
          <p:cNvPr id="341" name="Google Shape;341;p43"/>
          <p:cNvSpPr txBox="1">
            <a:spLocks noGrp="1"/>
          </p:cNvSpPr>
          <p:nvPr>
            <p:ph type="body" idx="4294967295"/>
          </p:nvPr>
        </p:nvSpPr>
        <p:spPr>
          <a:xfrm>
            <a:off x="264125" y="1315325"/>
            <a:ext cx="5221800" cy="131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Arial"/>
                <a:ea typeface="Arial"/>
                <a:cs typeface="Arial"/>
                <a:sym typeface="Arial"/>
              </a:rPr>
              <a:t>Scraped user reviews for - </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 sz="1200">
                <a:latin typeface="Arial"/>
                <a:ea typeface="Arial"/>
                <a:cs typeface="Arial"/>
                <a:sym typeface="Arial"/>
              </a:rPr>
              <a:t>Train  set: top 60 best seller and bottom 60 perfumes (identifying the key attributes using their user reviews)</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 sz="1200">
                <a:latin typeface="Arial"/>
                <a:ea typeface="Arial"/>
                <a:cs typeface="Arial"/>
                <a:sym typeface="Arial"/>
              </a:rPr>
              <a:t>Test set: 30 newly released perfumes (predicting which of these would be best sellers)</a:t>
            </a:r>
            <a:endParaRPr sz="1200">
              <a:latin typeface="Arial"/>
              <a:ea typeface="Arial"/>
              <a:cs typeface="Arial"/>
              <a:sym typeface="Arial"/>
            </a:endParaRPr>
          </a:p>
          <a:p>
            <a:pPr marL="0" lvl="0" indent="0" algn="l" rtl="0">
              <a:spcBef>
                <a:spcPts val="0"/>
              </a:spcBef>
              <a:spcAft>
                <a:spcPts val="0"/>
              </a:spcAft>
              <a:buNone/>
            </a:pPr>
            <a:endParaRPr sz="1200">
              <a:latin typeface="Arial"/>
              <a:ea typeface="Arial"/>
              <a:cs typeface="Arial"/>
              <a:sym typeface="Arial"/>
            </a:endParaRPr>
          </a:p>
        </p:txBody>
      </p:sp>
      <p:pic>
        <p:nvPicPr>
          <p:cNvPr id="342" name="Google Shape;342;p43"/>
          <p:cNvPicPr preferRelativeResize="0"/>
          <p:nvPr/>
        </p:nvPicPr>
        <p:blipFill>
          <a:blip r:embed="rId3">
            <a:alphaModFix/>
          </a:blip>
          <a:stretch>
            <a:fillRect/>
          </a:stretch>
        </p:blipFill>
        <p:spPr>
          <a:xfrm>
            <a:off x="311700" y="2512125"/>
            <a:ext cx="5126649" cy="2347600"/>
          </a:xfrm>
          <a:prstGeom prst="rect">
            <a:avLst/>
          </a:prstGeom>
          <a:noFill/>
          <a:ln>
            <a:noFill/>
          </a:ln>
        </p:spPr>
      </p:pic>
      <p:pic>
        <p:nvPicPr>
          <p:cNvPr id="343" name="Google Shape;343;p43"/>
          <p:cNvPicPr preferRelativeResize="0"/>
          <p:nvPr/>
        </p:nvPicPr>
        <p:blipFill rotWithShape="1">
          <a:blip r:embed="rId4">
            <a:alphaModFix/>
          </a:blip>
          <a:srcRect t="16760" b="28216"/>
          <a:stretch/>
        </p:blipFill>
        <p:spPr>
          <a:xfrm>
            <a:off x="5769200" y="1315325"/>
            <a:ext cx="3204925" cy="359347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4"/>
          <p:cNvSpPr txBox="1">
            <a:spLocks noGrp="1"/>
          </p:cNvSpPr>
          <p:nvPr>
            <p:ph type="title"/>
          </p:nvPr>
        </p:nvSpPr>
        <p:spPr>
          <a:xfrm>
            <a:off x="720000" y="269725"/>
            <a:ext cx="770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100"/>
              <a:buFont typeface="Arial"/>
              <a:buNone/>
            </a:pPr>
            <a:r>
              <a:rPr lang="en" sz="2400">
                <a:latin typeface="Playfair Display Medium"/>
                <a:ea typeface="Playfair Display Medium"/>
                <a:cs typeface="Playfair Display Medium"/>
                <a:sym typeface="Playfair Display Medium"/>
              </a:rPr>
              <a:t>Analytics on the data - Pulling out notes of a perfume </a:t>
            </a:r>
            <a:endParaRPr sz="2400">
              <a:latin typeface="Playfair Display Medium"/>
              <a:ea typeface="Playfair Display Medium"/>
              <a:cs typeface="Playfair Display Medium"/>
              <a:sym typeface="Playfair Display Medium"/>
            </a:endParaRPr>
          </a:p>
          <a:p>
            <a:pPr marL="0" lvl="0" indent="0" algn="ctr" rtl="0">
              <a:lnSpc>
                <a:spcPct val="100000"/>
              </a:lnSpc>
              <a:spcBef>
                <a:spcPts val="0"/>
              </a:spcBef>
              <a:spcAft>
                <a:spcPts val="0"/>
              </a:spcAft>
              <a:buSzPts val="3500"/>
              <a:buNone/>
            </a:pPr>
            <a:endParaRPr sz="2400">
              <a:latin typeface="Playfair Display Medium"/>
              <a:ea typeface="Playfair Display Medium"/>
              <a:cs typeface="Playfair Display Medium"/>
              <a:sym typeface="Playfair Display Medium"/>
            </a:endParaRPr>
          </a:p>
        </p:txBody>
      </p:sp>
      <p:sp>
        <p:nvSpPr>
          <p:cNvPr id="349" name="Google Shape;349;p44"/>
          <p:cNvSpPr/>
          <p:nvPr/>
        </p:nvSpPr>
        <p:spPr>
          <a:xfrm>
            <a:off x="550850" y="3202800"/>
            <a:ext cx="8148900" cy="10995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a:p>
        </p:txBody>
      </p:sp>
      <p:sp>
        <p:nvSpPr>
          <p:cNvPr id="350" name="Google Shape;350;p44"/>
          <p:cNvSpPr/>
          <p:nvPr/>
        </p:nvSpPr>
        <p:spPr>
          <a:xfrm>
            <a:off x="759975" y="938638"/>
            <a:ext cx="1541400" cy="501900"/>
          </a:xfrm>
          <a:prstGeom prst="rect">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243D7B"/>
                </a:solidFill>
              </a:rPr>
              <a:t>Corpus of Information</a:t>
            </a:r>
            <a:endParaRPr sz="900">
              <a:solidFill>
                <a:srgbClr val="243D7B"/>
              </a:solidFill>
            </a:endParaRPr>
          </a:p>
        </p:txBody>
      </p:sp>
      <p:sp>
        <p:nvSpPr>
          <p:cNvPr id="351" name="Google Shape;351;p44"/>
          <p:cNvSpPr/>
          <p:nvPr/>
        </p:nvSpPr>
        <p:spPr>
          <a:xfrm>
            <a:off x="2779225" y="931175"/>
            <a:ext cx="1541400" cy="501900"/>
          </a:xfrm>
          <a:prstGeom prst="rect">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243D7B"/>
                </a:solidFill>
              </a:rPr>
              <a:t>Top 60 products based on professional reviews</a:t>
            </a:r>
            <a:endParaRPr sz="900">
              <a:solidFill>
                <a:srgbClr val="243D7B"/>
              </a:solidFill>
            </a:endParaRPr>
          </a:p>
        </p:txBody>
      </p:sp>
      <p:sp>
        <p:nvSpPr>
          <p:cNvPr id="352" name="Google Shape;352;p44"/>
          <p:cNvSpPr/>
          <p:nvPr/>
        </p:nvSpPr>
        <p:spPr>
          <a:xfrm>
            <a:off x="4847750" y="931138"/>
            <a:ext cx="1541400" cy="501900"/>
          </a:xfrm>
          <a:prstGeom prst="rect">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243D7B"/>
                </a:solidFill>
              </a:rPr>
              <a:t>Sentiment analysis on product reviews for each product</a:t>
            </a:r>
            <a:endParaRPr sz="900">
              <a:solidFill>
                <a:srgbClr val="243D7B"/>
              </a:solidFill>
            </a:endParaRPr>
          </a:p>
        </p:txBody>
      </p:sp>
      <p:sp>
        <p:nvSpPr>
          <p:cNvPr id="353" name="Google Shape;353;p44"/>
          <p:cNvSpPr/>
          <p:nvPr/>
        </p:nvSpPr>
        <p:spPr>
          <a:xfrm>
            <a:off x="6866975" y="931150"/>
            <a:ext cx="1541400" cy="501900"/>
          </a:xfrm>
          <a:prstGeom prst="rect">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243D7B"/>
                </a:solidFill>
              </a:rPr>
              <a:t>Discard product(s) with bad aggregated sentiment score</a:t>
            </a:r>
            <a:endParaRPr sz="900">
              <a:solidFill>
                <a:srgbClr val="243D7B"/>
              </a:solidFill>
            </a:endParaRPr>
          </a:p>
        </p:txBody>
      </p:sp>
      <p:sp>
        <p:nvSpPr>
          <p:cNvPr id="354" name="Google Shape;354;p44"/>
          <p:cNvSpPr/>
          <p:nvPr/>
        </p:nvSpPr>
        <p:spPr>
          <a:xfrm>
            <a:off x="743375" y="1593323"/>
            <a:ext cx="1541400" cy="501900"/>
          </a:xfrm>
          <a:prstGeom prst="rect">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243D7B"/>
                </a:solidFill>
              </a:rPr>
              <a:t>Named entity recognition (NER) on each review</a:t>
            </a:r>
            <a:endParaRPr sz="900">
              <a:solidFill>
                <a:srgbClr val="243D7B"/>
              </a:solidFill>
            </a:endParaRPr>
          </a:p>
        </p:txBody>
      </p:sp>
      <p:sp>
        <p:nvSpPr>
          <p:cNvPr id="355" name="Google Shape;355;p44"/>
          <p:cNvSpPr/>
          <p:nvPr/>
        </p:nvSpPr>
        <p:spPr>
          <a:xfrm>
            <a:off x="2762625" y="1593323"/>
            <a:ext cx="1541400" cy="501900"/>
          </a:xfrm>
          <a:prstGeom prst="rect">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243D7B"/>
                </a:solidFill>
              </a:rPr>
              <a:t>Cluttered insights from topic modelling</a:t>
            </a:r>
            <a:endParaRPr sz="900">
              <a:solidFill>
                <a:srgbClr val="243D7B"/>
              </a:solidFill>
            </a:endParaRPr>
          </a:p>
        </p:txBody>
      </p:sp>
      <p:sp>
        <p:nvSpPr>
          <p:cNvPr id="356" name="Google Shape;356;p44"/>
          <p:cNvSpPr/>
          <p:nvPr/>
        </p:nvSpPr>
        <p:spPr>
          <a:xfrm>
            <a:off x="4790175" y="1596661"/>
            <a:ext cx="1541400" cy="501900"/>
          </a:xfrm>
          <a:prstGeom prst="rect">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243D7B"/>
                </a:solidFill>
              </a:rPr>
              <a:t>Topic Modelling using LDA </a:t>
            </a:r>
            <a:endParaRPr sz="900">
              <a:solidFill>
                <a:srgbClr val="243D7B"/>
              </a:solidFill>
            </a:endParaRPr>
          </a:p>
        </p:txBody>
      </p:sp>
      <p:sp>
        <p:nvSpPr>
          <p:cNvPr id="357" name="Google Shape;357;p44"/>
          <p:cNvSpPr/>
          <p:nvPr/>
        </p:nvSpPr>
        <p:spPr>
          <a:xfrm>
            <a:off x="6867857" y="1596648"/>
            <a:ext cx="1541400" cy="501900"/>
          </a:xfrm>
          <a:prstGeom prst="rect">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243D7B"/>
                </a:solidFill>
              </a:rPr>
              <a:t>Perform coherence score calculation to see ideal topic numbers</a:t>
            </a:r>
            <a:endParaRPr sz="900">
              <a:solidFill>
                <a:srgbClr val="243D7B"/>
              </a:solidFill>
            </a:endParaRPr>
          </a:p>
        </p:txBody>
      </p:sp>
      <p:sp>
        <p:nvSpPr>
          <p:cNvPr id="358" name="Google Shape;358;p44"/>
          <p:cNvSpPr/>
          <p:nvPr/>
        </p:nvSpPr>
        <p:spPr>
          <a:xfrm>
            <a:off x="735020" y="2399734"/>
            <a:ext cx="1541400" cy="501900"/>
          </a:xfrm>
          <a:prstGeom prst="rect">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243D7B"/>
                </a:solidFill>
              </a:rPr>
              <a:t>Entities recovered for each review </a:t>
            </a:r>
            <a:endParaRPr sz="900">
              <a:solidFill>
                <a:srgbClr val="243D7B"/>
              </a:solidFill>
            </a:endParaRPr>
          </a:p>
        </p:txBody>
      </p:sp>
      <p:sp>
        <p:nvSpPr>
          <p:cNvPr id="359" name="Google Shape;359;p44"/>
          <p:cNvSpPr/>
          <p:nvPr/>
        </p:nvSpPr>
        <p:spPr>
          <a:xfrm>
            <a:off x="2762625" y="2399721"/>
            <a:ext cx="1541400" cy="501900"/>
          </a:xfrm>
          <a:prstGeom prst="rect">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243D7B"/>
                </a:solidFill>
              </a:rPr>
              <a:t>Seperate all entities and create list</a:t>
            </a:r>
            <a:endParaRPr sz="900">
              <a:solidFill>
                <a:srgbClr val="243D7B"/>
              </a:solidFill>
            </a:endParaRPr>
          </a:p>
        </p:txBody>
      </p:sp>
      <p:sp>
        <p:nvSpPr>
          <p:cNvPr id="360" name="Google Shape;360;p44"/>
          <p:cNvSpPr/>
          <p:nvPr/>
        </p:nvSpPr>
        <p:spPr>
          <a:xfrm>
            <a:off x="5053675" y="2399721"/>
            <a:ext cx="1541400" cy="501900"/>
          </a:xfrm>
          <a:prstGeom prst="rect">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243D7B"/>
                </a:solidFill>
              </a:rPr>
              <a:t>Clean list</a:t>
            </a:r>
            <a:endParaRPr sz="900">
              <a:solidFill>
                <a:srgbClr val="243D7B"/>
              </a:solidFill>
            </a:endParaRPr>
          </a:p>
        </p:txBody>
      </p:sp>
      <p:sp>
        <p:nvSpPr>
          <p:cNvPr id="361" name="Google Shape;361;p44"/>
          <p:cNvSpPr/>
          <p:nvPr/>
        </p:nvSpPr>
        <p:spPr>
          <a:xfrm>
            <a:off x="6879775" y="2399734"/>
            <a:ext cx="1541400" cy="501900"/>
          </a:xfrm>
          <a:prstGeom prst="rect">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243D7B"/>
                </a:solidFill>
              </a:rPr>
              <a:t>Write to separate CSV file</a:t>
            </a:r>
            <a:endParaRPr sz="900">
              <a:solidFill>
                <a:srgbClr val="243D7B"/>
              </a:solidFill>
            </a:endParaRPr>
          </a:p>
        </p:txBody>
      </p:sp>
      <p:sp>
        <p:nvSpPr>
          <p:cNvPr id="362" name="Google Shape;362;p44"/>
          <p:cNvSpPr/>
          <p:nvPr/>
        </p:nvSpPr>
        <p:spPr>
          <a:xfrm>
            <a:off x="743375" y="3659852"/>
            <a:ext cx="1541400" cy="501900"/>
          </a:xfrm>
          <a:prstGeom prst="rect">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243D7B"/>
                </a:solidFill>
              </a:rPr>
              <a:t>Perform word count to get top notes from reviews</a:t>
            </a:r>
            <a:endParaRPr sz="900">
              <a:solidFill>
                <a:srgbClr val="243D7B"/>
              </a:solidFill>
            </a:endParaRPr>
          </a:p>
        </p:txBody>
      </p:sp>
      <p:sp>
        <p:nvSpPr>
          <p:cNvPr id="363" name="Google Shape;363;p44"/>
          <p:cNvSpPr/>
          <p:nvPr/>
        </p:nvSpPr>
        <p:spPr>
          <a:xfrm>
            <a:off x="2762625" y="3659852"/>
            <a:ext cx="1541400" cy="501900"/>
          </a:xfrm>
          <a:prstGeom prst="rect">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243D7B"/>
                </a:solidFill>
              </a:rPr>
              <a:t>Group with respect to root word </a:t>
            </a:r>
            <a:endParaRPr sz="900">
              <a:solidFill>
                <a:srgbClr val="243D7B"/>
              </a:solidFill>
            </a:endParaRPr>
          </a:p>
        </p:txBody>
      </p:sp>
      <p:sp>
        <p:nvSpPr>
          <p:cNvPr id="364" name="Google Shape;364;p44"/>
          <p:cNvSpPr/>
          <p:nvPr/>
        </p:nvSpPr>
        <p:spPr>
          <a:xfrm>
            <a:off x="4781875" y="3659852"/>
            <a:ext cx="1541400" cy="501900"/>
          </a:xfrm>
          <a:prstGeom prst="rect">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243D7B"/>
                </a:solidFill>
              </a:rPr>
              <a:t>Perform lemmatization for root word</a:t>
            </a:r>
            <a:endParaRPr sz="900">
              <a:solidFill>
                <a:srgbClr val="243D7B"/>
              </a:solidFill>
            </a:endParaRPr>
          </a:p>
        </p:txBody>
      </p:sp>
      <p:sp>
        <p:nvSpPr>
          <p:cNvPr id="365" name="Google Shape;365;p44"/>
          <p:cNvSpPr/>
          <p:nvPr/>
        </p:nvSpPr>
        <p:spPr>
          <a:xfrm>
            <a:off x="6879775" y="3659852"/>
            <a:ext cx="1541400" cy="501900"/>
          </a:xfrm>
          <a:prstGeom prst="rect">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243D7B"/>
                </a:solidFill>
              </a:rPr>
              <a:t>Discard entities which have nothing to do with perfumes</a:t>
            </a:r>
            <a:endParaRPr sz="900">
              <a:solidFill>
                <a:srgbClr val="243D7B"/>
              </a:solidFill>
            </a:endParaRPr>
          </a:p>
        </p:txBody>
      </p:sp>
      <p:sp>
        <p:nvSpPr>
          <p:cNvPr id="366" name="Google Shape;366;p44"/>
          <p:cNvSpPr/>
          <p:nvPr/>
        </p:nvSpPr>
        <p:spPr>
          <a:xfrm>
            <a:off x="3642950" y="4527879"/>
            <a:ext cx="1964700" cy="501900"/>
          </a:xfrm>
          <a:prstGeom prst="rect">
            <a:avLst/>
          </a:prstGeom>
          <a:solidFill>
            <a:schemeClr val="dk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243D7B"/>
                </a:solidFill>
              </a:rPr>
              <a:t>Ranking done to give most weightage to most frequently mentioned notes</a:t>
            </a:r>
            <a:endParaRPr sz="900">
              <a:solidFill>
                <a:srgbClr val="243D7B"/>
              </a:solidFill>
            </a:endParaRPr>
          </a:p>
        </p:txBody>
      </p:sp>
      <p:pic>
        <p:nvPicPr>
          <p:cNvPr id="367" name="Google Shape;367;p44"/>
          <p:cNvPicPr preferRelativeResize="0"/>
          <p:nvPr/>
        </p:nvPicPr>
        <p:blipFill rotWithShape="1">
          <a:blip r:embed="rId3">
            <a:alphaModFix/>
          </a:blip>
          <a:srcRect l="23253" r="20591"/>
          <a:stretch/>
        </p:blipFill>
        <p:spPr>
          <a:xfrm>
            <a:off x="4288450" y="2915726"/>
            <a:ext cx="542250" cy="540775"/>
          </a:xfrm>
          <a:prstGeom prst="rect">
            <a:avLst/>
          </a:prstGeom>
          <a:noFill/>
          <a:ln>
            <a:noFill/>
          </a:ln>
        </p:spPr>
      </p:pic>
      <p:sp>
        <p:nvSpPr>
          <p:cNvPr id="368" name="Google Shape;368;p44"/>
          <p:cNvSpPr txBox="1"/>
          <p:nvPr/>
        </p:nvSpPr>
        <p:spPr>
          <a:xfrm>
            <a:off x="3552083" y="3446492"/>
            <a:ext cx="1964700" cy="16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a:solidFill>
                  <a:schemeClr val="dk2"/>
                </a:solidFill>
                <a:latin typeface="Montserrat SemiBold"/>
                <a:ea typeface="Montserrat SemiBold"/>
                <a:cs typeface="Montserrat SemiBold"/>
                <a:sym typeface="Montserrat SemiBold"/>
              </a:rPr>
              <a:t>Done using GPT </a:t>
            </a:r>
            <a:endParaRPr sz="800">
              <a:solidFill>
                <a:schemeClr val="dk2"/>
              </a:solidFill>
              <a:latin typeface="Montserrat SemiBold"/>
              <a:ea typeface="Montserrat SemiBold"/>
              <a:cs typeface="Montserrat SemiBold"/>
              <a:sym typeface="Montserrat SemiBold"/>
            </a:endParaRPr>
          </a:p>
        </p:txBody>
      </p:sp>
      <p:cxnSp>
        <p:nvCxnSpPr>
          <p:cNvPr id="369" name="Google Shape;369;p44"/>
          <p:cNvCxnSpPr>
            <a:stCxn id="350" idx="3"/>
            <a:endCxn id="351" idx="1"/>
          </p:cNvCxnSpPr>
          <p:nvPr/>
        </p:nvCxnSpPr>
        <p:spPr>
          <a:xfrm rot="10800000" flipH="1">
            <a:off x="2301375" y="1182088"/>
            <a:ext cx="477900" cy="7500"/>
          </a:xfrm>
          <a:prstGeom prst="straightConnector1">
            <a:avLst/>
          </a:prstGeom>
          <a:noFill/>
          <a:ln w="9525" cap="flat" cmpd="sng">
            <a:solidFill>
              <a:schemeClr val="dk2"/>
            </a:solidFill>
            <a:prstDash val="solid"/>
            <a:round/>
            <a:headEnd type="none" w="med" len="med"/>
            <a:tailEnd type="stealth" w="med" len="med"/>
          </a:ln>
        </p:spPr>
      </p:cxnSp>
      <p:cxnSp>
        <p:nvCxnSpPr>
          <p:cNvPr id="370" name="Google Shape;370;p44"/>
          <p:cNvCxnSpPr>
            <a:stCxn id="351" idx="3"/>
            <a:endCxn id="352" idx="1"/>
          </p:cNvCxnSpPr>
          <p:nvPr/>
        </p:nvCxnSpPr>
        <p:spPr>
          <a:xfrm>
            <a:off x="4320625" y="1182125"/>
            <a:ext cx="527100" cy="0"/>
          </a:xfrm>
          <a:prstGeom prst="straightConnector1">
            <a:avLst/>
          </a:prstGeom>
          <a:noFill/>
          <a:ln w="9525" cap="flat" cmpd="sng">
            <a:solidFill>
              <a:schemeClr val="dk2"/>
            </a:solidFill>
            <a:prstDash val="solid"/>
            <a:round/>
            <a:headEnd type="none" w="med" len="med"/>
            <a:tailEnd type="stealth" w="med" len="med"/>
          </a:ln>
        </p:spPr>
      </p:cxnSp>
      <p:cxnSp>
        <p:nvCxnSpPr>
          <p:cNvPr id="371" name="Google Shape;371;p44"/>
          <p:cNvCxnSpPr>
            <a:stCxn id="352" idx="3"/>
            <a:endCxn id="353" idx="1"/>
          </p:cNvCxnSpPr>
          <p:nvPr/>
        </p:nvCxnSpPr>
        <p:spPr>
          <a:xfrm>
            <a:off x="6389150" y="1182088"/>
            <a:ext cx="477900" cy="0"/>
          </a:xfrm>
          <a:prstGeom prst="straightConnector1">
            <a:avLst/>
          </a:prstGeom>
          <a:noFill/>
          <a:ln w="9525" cap="flat" cmpd="sng">
            <a:solidFill>
              <a:schemeClr val="dk2"/>
            </a:solidFill>
            <a:prstDash val="solid"/>
            <a:round/>
            <a:headEnd type="none" w="med" len="med"/>
            <a:tailEnd type="stealth" w="med" len="med"/>
          </a:ln>
        </p:spPr>
      </p:cxnSp>
      <p:cxnSp>
        <p:nvCxnSpPr>
          <p:cNvPr id="372" name="Google Shape;372;p44"/>
          <p:cNvCxnSpPr>
            <a:stCxn id="353" idx="2"/>
            <a:endCxn id="357" idx="0"/>
          </p:cNvCxnSpPr>
          <p:nvPr/>
        </p:nvCxnSpPr>
        <p:spPr>
          <a:xfrm>
            <a:off x="7637675" y="1433050"/>
            <a:ext cx="900" cy="163500"/>
          </a:xfrm>
          <a:prstGeom prst="straightConnector1">
            <a:avLst/>
          </a:prstGeom>
          <a:noFill/>
          <a:ln w="9525" cap="flat" cmpd="sng">
            <a:solidFill>
              <a:schemeClr val="dk2"/>
            </a:solidFill>
            <a:prstDash val="solid"/>
            <a:round/>
            <a:headEnd type="none" w="med" len="med"/>
            <a:tailEnd type="stealth" w="med" len="med"/>
          </a:ln>
        </p:spPr>
      </p:cxnSp>
      <p:cxnSp>
        <p:nvCxnSpPr>
          <p:cNvPr id="373" name="Google Shape;373;p44"/>
          <p:cNvCxnSpPr>
            <a:stCxn id="357" idx="1"/>
            <a:endCxn id="356" idx="3"/>
          </p:cNvCxnSpPr>
          <p:nvPr/>
        </p:nvCxnSpPr>
        <p:spPr>
          <a:xfrm rot="10800000">
            <a:off x="6331457" y="1847598"/>
            <a:ext cx="536400" cy="0"/>
          </a:xfrm>
          <a:prstGeom prst="straightConnector1">
            <a:avLst/>
          </a:prstGeom>
          <a:noFill/>
          <a:ln w="9525" cap="flat" cmpd="sng">
            <a:solidFill>
              <a:schemeClr val="dk2"/>
            </a:solidFill>
            <a:prstDash val="solid"/>
            <a:round/>
            <a:headEnd type="none" w="med" len="med"/>
            <a:tailEnd type="stealth" w="med" len="med"/>
          </a:ln>
        </p:spPr>
      </p:cxnSp>
      <p:cxnSp>
        <p:nvCxnSpPr>
          <p:cNvPr id="374" name="Google Shape;374;p44"/>
          <p:cNvCxnSpPr>
            <a:stCxn id="356" idx="1"/>
            <a:endCxn id="355" idx="3"/>
          </p:cNvCxnSpPr>
          <p:nvPr/>
        </p:nvCxnSpPr>
        <p:spPr>
          <a:xfrm rot="10800000">
            <a:off x="4304175" y="1844311"/>
            <a:ext cx="486000" cy="3300"/>
          </a:xfrm>
          <a:prstGeom prst="straightConnector1">
            <a:avLst/>
          </a:prstGeom>
          <a:noFill/>
          <a:ln w="9525" cap="flat" cmpd="sng">
            <a:solidFill>
              <a:schemeClr val="dk2"/>
            </a:solidFill>
            <a:prstDash val="solid"/>
            <a:round/>
            <a:headEnd type="none" w="med" len="med"/>
            <a:tailEnd type="stealth" w="med" len="med"/>
          </a:ln>
        </p:spPr>
      </p:cxnSp>
      <p:cxnSp>
        <p:nvCxnSpPr>
          <p:cNvPr id="375" name="Google Shape;375;p44"/>
          <p:cNvCxnSpPr>
            <a:stCxn id="355" idx="1"/>
            <a:endCxn id="354" idx="3"/>
          </p:cNvCxnSpPr>
          <p:nvPr/>
        </p:nvCxnSpPr>
        <p:spPr>
          <a:xfrm rot="10800000">
            <a:off x="2284725" y="1844273"/>
            <a:ext cx="477900" cy="0"/>
          </a:xfrm>
          <a:prstGeom prst="straightConnector1">
            <a:avLst/>
          </a:prstGeom>
          <a:noFill/>
          <a:ln w="9525" cap="flat" cmpd="sng">
            <a:solidFill>
              <a:schemeClr val="dk2"/>
            </a:solidFill>
            <a:prstDash val="solid"/>
            <a:round/>
            <a:headEnd type="none" w="med" len="med"/>
            <a:tailEnd type="stealth" w="med" len="med"/>
          </a:ln>
        </p:spPr>
      </p:cxnSp>
      <p:cxnSp>
        <p:nvCxnSpPr>
          <p:cNvPr id="376" name="Google Shape;376;p44"/>
          <p:cNvCxnSpPr>
            <a:stCxn id="354" idx="2"/>
            <a:endCxn id="358" idx="0"/>
          </p:cNvCxnSpPr>
          <p:nvPr/>
        </p:nvCxnSpPr>
        <p:spPr>
          <a:xfrm flipH="1">
            <a:off x="1505675" y="2095223"/>
            <a:ext cx="8400" cy="304500"/>
          </a:xfrm>
          <a:prstGeom prst="straightConnector1">
            <a:avLst/>
          </a:prstGeom>
          <a:noFill/>
          <a:ln w="9525" cap="flat" cmpd="sng">
            <a:solidFill>
              <a:schemeClr val="dk2"/>
            </a:solidFill>
            <a:prstDash val="solid"/>
            <a:round/>
            <a:headEnd type="none" w="med" len="med"/>
            <a:tailEnd type="stealth" w="med" len="med"/>
          </a:ln>
        </p:spPr>
      </p:cxnSp>
      <p:cxnSp>
        <p:nvCxnSpPr>
          <p:cNvPr id="377" name="Google Shape;377;p44"/>
          <p:cNvCxnSpPr>
            <a:stCxn id="358" idx="3"/>
            <a:endCxn id="359" idx="1"/>
          </p:cNvCxnSpPr>
          <p:nvPr/>
        </p:nvCxnSpPr>
        <p:spPr>
          <a:xfrm>
            <a:off x="2276420" y="2650684"/>
            <a:ext cx="486300" cy="0"/>
          </a:xfrm>
          <a:prstGeom prst="straightConnector1">
            <a:avLst/>
          </a:prstGeom>
          <a:noFill/>
          <a:ln w="9525" cap="flat" cmpd="sng">
            <a:solidFill>
              <a:schemeClr val="dk2"/>
            </a:solidFill>
            <a:prstDash val="solid"/>
            <a:round/>
            <a:headEnd type="none" w="med" len="med"/>
            <a:tailEnd type="stealth" w="med" len="med"/>
          </a:ln>
        </p:spPr>
      </p:cxnSp>
      <p:cxnSp>
        <p:nvCxnSpPr>
          <p:cNvPr id="378" name="Google Shape;378;p44"/>
          <p:cNvCxnSpPr>
            <a:stCxn id="359" idx="3"/>
            <a:endCxn id="360" idx="1"/>
          </p:cNvCxnSpPr>
          <p:nvPr/>
        </p:nvCxnSpPr>
        <p:spPr>
          <a:xfrm>
            <a:off x="4304025" y="2650671"/>
            <a:ext cx="749700" cy="0"/>
          </a:xfrm>
          <a:prstGeom prst="straightConnector1">
            <a:avLst/>
          </a:prstGeom>
          <a:noFill/>
          <a:ln w="9525" cap="flat" cmpd="sng">
            <a:solidFill>
              <a:schemeClr val="dk2"/>
            </a:solidFill>
            <a:prstDash val="solid"/>
            <a:round/>
            <a:headEnd type="none" w="med" len="med"/>
            <a:tailEnd type="stealth" w="med" len="med"/>
          </a:ln>
        </p:spPr>
      </p:cxnSp>
      <p:cxnSp>
        <p:nvCxnSpPr>
          <p:cNvPr id="379" name="Google Shape;379;p44"/>
          <p:cNvCxnSpPr>
            <a:stCxn id="360" idx="3"/>
            <a:endCxn id="361" idx="1"/>
          </p:cNvCxnSpPr>
          <p:nvPr/>
        </p:nvCxnSpPr>
        <p:spPr>
          <a:xfrm>
            <a:off x="6595075" y="2650671"/>
            <a:ext cx="284700" cy="0"/>
          </a:xfrm>
          <a:prstGeom prst="straightConnector1">
            <a:avLst/>
          </a:prstGeom>
          <a:noFill/>
          <a:ln w="9525" cap="flat" cmpd="sng">
            <a:solidFill>
              <a:schemeClr val="dk2"/>
            </a:solidFill>
            <a:prstDash val="solid"/>
            <a:round/>
            <a:headEnd type="none" w="med" len="med"/>
            <a:tailEnd type="stealth" w="med" len="med"/>
          </a:ln>
        </p:spPr>
      </p:cxnSp>
      <p:cxnSp>
        <p:nvCxnSpPr>
          <p:cNvPr id="380" name="Google Shape;380;p44"/>
          <p:cNvCxnSpPr>
            <a:stCxn id="361" idx="2"/>
            <a:endCxn id="365" idx="0"/>
          </p:cNvCxnSpPr>
          <p:nvPr/>
        </p:nvCxnSpPr>
        <p:spPr>
          <a:xfrm>
            <a:off x="7650475" y="2901634"/>
            <a:ext cx="0" cy="758100"/>
          </a:xfrm>
          <a:prstGeom prst="straightConnector1">
            <a:avLst/>
          </a:prstGeom>
          <a:noFill/>
          <a:ln w="9525" cap="flat" cmpd="sng">
            <a:solidFill>
              <a:schemeClr val="dk2"/>
            </a:solidFill>
            <a:prstDash val="dash"/>
            <a:round/>
            <a:headEnd type="none" w="med" len="med"/>
            <a:tailEnd type="stealth" w="med" len="med"/>
          </a:ln>
        </p:spPr>
      </p:cxnSp>
      <p:cxnSp>
        <p:nvCxnSpPr>
          <p:cNvPr id="381" name="Google Shape;381;p44"/>
          <p:cNvCxnSpPr>
            <a:stCxn id="365" idx="1"/>
            <a:endCxn id="364" idx="3"/>
          </p:cNvCxnSpPr>
          <p:nvPr/>
        </p:nvCxnSpPr>
        <p:spPr>
          <a:xfrm rot="10800000">
            <a:off x="6323275" y="3910802"/>
            <a:ext cx="556500" cy="0"/>
          </a:xfrm>
          <a:prstGeom prst="straightConnector1">
            <a:avLst/>
          </a:prstGeom>
          <a:noFill/>
          <a:ln w="9525" cap="flat" cmpd="sng">
            <a:solidFill>
              <a:schemeClr val="dk2"/>
            </a:solidFill>
            <a:prstDash val="solid"/>
            <a:round/>
            <a:headEnd type="none" w="med" len="med"/>
            <a:tailEnd type="stealth" w="med" len="med"/>
          </a:ln>
        </p:spPr>
      </p:cxnSp>
      <p:cxnSp>
        <p:nvCxnSpPr>
          <p:cNvPr id="382" name="Google Shape;382;p44"/>
          <p:cNvCxnSpPr>
            <a:stCxn id="364" idx="1"/>
            <a:endCxn id="363" idx="3"/>
          </p:cNvCxnSpPr>
          <p:nvPr/>
        </p:nvCxnSpPr>
        <p:spPr>
          <a:xfrm rot="10800000">
            <a:off x="4303975" y="3910802"/>
            <a:ext cx="477900" cy="0"/>
          </a:xfrm>
          <a:prstGeom prst="straightConnector1">
            <a:avLst/>
          </a:prstGeom>
          <a:noFill/>
          <a:ln w="9525" cap="flat" cmpd="sng">
            <a:solidFill>
              <a:schemeClr val="dk2"/>
            </a:solidFill>
            <a:prstDash val="solid"/>
            <a:round/>
            <a:headEnd type="none" w="med" len="med"/>
            <a:tailEnd type="stealth" w="med" len="med"/>
          </a:ln>
        </p:spPr>
      </p:cxnSp>
      <p:cxnSp>
        <p:nvCxnSpPr>
          <p:cNvPr id="383" name="Google Shape;383;p44"/>
          <p:cNvCxnSpPr>
            <a:stCxn id="363" idx="1"/>
            <a:endCxn id="362" idx="3"/>
          </p:cNvCxnSpPr>
          <p:nvPr/>
        </p:nvCxnSpPr>
        <p:spPr>
          <a:xfrm rot="10800000">
            <a:off x="2284725" y="3910802"/>
            <a:ext cx="477900" cy="0"/>
          </a:xfrm>
          <a:prstGeom prst="straightConnector1">
            <a:avLst/>
          </a:prstGeom>
          <a:noFill/>
          <a:ln w="9525" cap="flat" cmpd="sng">
            <a:solidFill>
              <a:schemeClr val="dk2"/>
            </a:solidFill>
            <a:prstDash val="solid"/>
            <a:round/>
            <a:headEnd type="none" w="med" len="med"/>
            <a:tailEnd type="stealth" w="med" len="med"/>
          </a:ln>
        </p:spPr>
      </p:cxnSp>
      <p:sp>
        <p:nvSpPr>
          <p:cNvPr id="384" name="Google Shape;384;p44"/>
          <p:cNvSpPr txBox="1"/>
          <p:nvPr/>
        </p:nvSpPr>
        <p:spPr>
          <a:xfrm>
            <a:off x="7204275" y="4603475"/>
            <a:ext cx="1843500" cy="45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i="1">
                <a:solidFill>
                  <a:schemeClr val="lt1"/>
                </a:solidFill>
              </a:rPr>
              <a:t>Similarly done for extracting notes of bad perfumes..</a:t>
            </a:r>
            <a:endParaRPr sz="900" i="1">
              <a:solidFill>
                <a:schemeClr val="lt1"/>
              </a:solidFill>
            </a:endParaRPr>
          </a:p>
        </p:txBody>
      </p:sp>
      <p:cxnSp>
        <p:nvCxnSpPr>
          <p:cNvPr id="385" name="Google Shape;385;p44"/>
          <p:cNvCxnSpPr>
            <a:stCxn id="349" idx="2"/>
            <a:endCxn id="366" idx="0"/>
          </p:cNvCxnSpPr>
          <p:nvPr/>
        </p:nvCxnSpPr>
        <p:spPr>
          <a:xfrm>
            <a:off x="4625300" y="4302300"/>
            <a:ext cx="0" cy="225600"/>
          </a:xfrm>
          <a:prstGeom prst="straightConnector1">
            <a:avLst/>
          </a:prstGeom>
          <a:noFill/>
          <a:ln w="9525" cap="flat" cmpd="sng">
            <a:solidFill>
              <a:schemeClr val="dk2"/>
            </a:solidFill>
            <a:prstDash val="solid"/>
            <a:round/>
            <a:headEnd type="none" w="med" len="med"/>
            <a:tailEnd type="stealth"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45"/>
          <p:cNvSpPr txBox="1">
            <a:spLocks noGrp="1"/>
          </p:cNvSpPr>
          <p:nvPr>
            <p:ph type="title"/>
          </p:nvPr>
        </p:nvSpPr>
        <p:spPr>
          <a:xfrm>
            <a:off x="0" y="408475"/>
            <a:ext cx="9144000" cy="83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Playfair Display Medium"/>
                <a:ea typeface="Playfair Display Medium"/>
                <a:cs typeface="Playfair Display Medium"/>
                <a:sym typeface="Playfair Display Medium"/>
              </a:rPr>
              <a:t>Vanilla is hated as much it is loved - here’s why it </a:t>
            </a:r>
            <a:endParaRPr sz="2400">
              <a:latin typeface="Playfair Display Medium"/>
              <a:ea typeface="Playfair Display Medium"/>
              <a:cs typeface="Playfair Display Medium"/>
              <a:sym typeface="Playfair Display Medium"/>
            </a:endParaRPr>
          </a:p>
          <a:p>
            <a:pPr marL="0" lvl="0" indent="0" algn="ctr" rtl="0">
              <a:spcBef>
                <a:spcPts val="0"/>
              </a:spcBef>
              <a:spcAft>
                <a:spcPts val="0"/>
              </a:spcAft>
              <a:buNone/>
            </a:pPr>
            <a:r>
              <a:rPr lang="en" sz="2400">
                <a:latin typeface="Playfair Display Medium"/>
                <a:ea typeface="Playfair Display Medium"/>
                <a:cs typeface="Playfair Display Medium"/>
                <a:sym typeface="Playfair Display Medium"/>
              </a:rPr>
              <a:t>makes “scents”</a:t>
            </a:r>
            <a:endParaRPr sz="2400">
              <a:latin typeface="Playfair Display Medium"/>
              <a:ea typeface="Playfair Display Medium"/>
              <a:cs typeface="Playfair Display Medium"/>
              <a:sym typeface="Playfair Display Medium"/>
            </a:endParaRPr>
          </a:p>
        </p:txBody>
      </p:sp>
      <p:pic>
        <p:nvPicPr>
          <p:cNvPr id="391" name="Google Shape;391;p45"/>
          <p:cNvPicPr preferRelativeResize="0"/>
          <p:nvPr/>
        </p:nvPicPr>
        <p:blipFill>
          <a:blip r:embed="rId3">
            <a:alphaModFix/>
          </a:blip>
          <a:stretch>
            <a:fillRect/>
          </a:stretch>
        </p:blipFill>
        <p:spPr>
          <a:xfrm>
            <a:off x="2618433" y="2379375"/>
            <a:ext cx="1436778" cy="2533650"/>
          </a:xfrm>
          <a:prstGeom prst="rect">
            <a:avLst/>
          </a:prstGeom>
          <a:noFill/>
          <a:ln>
            <a:noFill/>
          </a:ln>
        </p:spPr>
      </p:pic>
      <p:sp>
        <p:nvSpPr>
          <p:cNvPr id="392" name="Google Shape;392;p45"/>
          <p:cNvSpPr/>
          <p:nvPr/>
        </p:nvSpPr>
        <p:spPr>
          <a:xfrm>
            <a:off x="2564747" y="2807761"/>
            <a:ext cx="1647900" cy="230700"/>
          </a:xfrm>
          <a:prstGeom prst="roundRect">
            <a:avLst>
              <a:gd name="adj" fmla="val 16667"/>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393" name="Google Shape;393;p45"/>
          <p:cNvGrpSpPr/>
          <p:nvPr/>
        </p:nvGrpSpPr>
        <p:grpSpPr>
          <a:xfrm>
            <a:off x="583575" y="2407850"/>
            <a:ext cx="1754100" cy="2533650"/>
            <a:chOff x="311700" y="2054300"/>
            <a:chExt cx="1754100" cy="2533650"/>
          </a:xfrm>
        </p:grpSpPr>
        <p:pic>
          <p:nvPicPr>
            <p:cNvPr id="394" name="Google Shape;394;p45"/>
            <p:cNvPicPr preferRelativeResize="0"/>
            <p:nvPr/>
          </p:nvPicPr>
          <p:blipFill>
            <a:blip r:embed="rId4">
              <a:alphaModFix/>
            </a:blip>
            <a:stretch>
              <a:fillRect/>
            </a:stretch>
          </p:blipFill>
          <p:spPr>
            <a:xfrm>
              <a:off x="311700" y="2054300"/>
              <a:ext cx="1754020" cy="2533650"/>
            </a:xfrm>
            <a:prstGeom prst="rect">
              <a:avLst/>
            </a:prstGeom>
            <a:noFill/>
            <a:ln>
              <a:noFill/>
            </a:ln>
          </p:spPr>
        </p:pic>
        <p:sp>
          <p:nvSpPr>
            <p:cNvPr id="395" name="Google Shape;395;p45"/>
            <p:cNvSpPr/>
            <p:nvPr/>
          </p:nvSpPr>
          <p:spPr>
            <a:xfrm>
              <a:off x="311700" y="3652113"/>
              <a:ext cx="1754100" cy="230700"/>
            </a:xfrm>
            <a:prstGeom prst="roundRect">
              <a:avLst>
                <a:gd name="adj" fmla="val 16667"/>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396" name="Google Shape;396;p45"/>
          <p:cNvSpPr txBox="1"/>
          <p:nvPr/>
        </p:nvSpPr>
        <p:spPr>
          <a:xfrm>
            <a:off x="4287325" y="2474800"/>
            <a:ext cx="42771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“Bubblegum candy vanilla scent. Not suitable for 25+ guy. I really like it but I'm too old for it and don't want to smell like a kid. I wouldn't be able to take seriously a person wearing it.”</a:t>
            </a:r>
            <a:endParaRPr sz="1200"/>
          </a:p>
        </p:txBody>
      </p:sp>
      <p:sp>
        <p:nvSpPr>
          <p:cNvPr id="397" name="Google Shape;397;p45"/>
          <p:cNvSpPr txBox="1"/>
          <p:nvPr/>
        </p:nvSpPr>
        <p:spPr>
          <a:xfrm>
            <a:off x="4287325" y="3557625"/>
            <a:ext cx="45432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“I have been wearing Coco since I was 23, it is timeless and doesn't represent an age, it exudes confidence, agency, and soft power. Unapologetic, two sprays last all day, and it envelops into a plush, warm, spicy vanilla. So feminine, sensual, intelligent, it is a perfume that represents success to me.”</a:t>
            </a:r>
            <a:endParaRPr sz="1200"/>
          </a:p>
        </p:txBody>
      </p:sp>
      <p:sp>
        <p:nvSpPr>
          <p:cNvPr id="398" name="Google Shape;398;p45"/>
          <p:cNvSpPr txBox="1"/>
          <p:nvPr/>
        </p:nvSpPr>
        <p:spPr>
          <a:xfrm>
            <a:off x="613800" y="1408388"/>
            <a:ext cx="7916400" cy="69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5B0F00"/>
                </a:solidFill>
              </a:rPr>
              <a:t>Vanilla in combination with feminine notes show a positive sentiment, and in combination with masculine notes shows negative sentiment</a:t>
            </a:r>
            <a:endParaRPr sz="1600">
              <a:solidFill>
                <a:srgbClr val="5B0F00"/>
              </a:solidFill>
            </a:endParaRPr>
          </a:p>
        </p:txBody>
      </p:sp>
      <p:sp>
        <p:nvSpPr>
          <p:cNvPr id="399" name="Google Shape;399;p45"/>
          <p:cNvSpPr txBox="1"/>
          <p:nvPr/>
        </p:nvSpPr>
        <p:spPr>
          <a:xfrm>
            <a:off x="2627900" y="2092725"/>
            <a:ext cx="1521600" cy="230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solidFill>
                  <a:schemeClr val="dk2"/>
                </a:solidFill>
              </a:rPr>
              <a:t>Top Notes</a:t>
            </a:r>
            <a:endParaRPr sz="1300">
              <a:solidFill>
                <a:schemeClr val="dk2"/>
              </a:solidFill>
            </a:endParaRPr>
          </a:p>
        </p:txBody>
      </p:sp>
      <p:sp>
        <p:nvSpPr>
          <p:cNvPr id="400" name="Google Shape;400;p45"/>
          <p:cNvSpPr txBox="1"/>
          <p:nvPr/>
        </p:nvSpPr>
        <p:spPr>
          <a:xfrm>
            <a:off x="699813" y="2092725"/>
            <a:ext cx="1521600" cy="230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solidFill>
                  <a:schemeClr val="dk2"/>
                </a:solidFill>
              </a:rPr>
              <a:t>Bottom Notes</a:t>
            </a:r>
            <a:endParaRPr sz="1300">
              <a:solidFill>
                <a:schemeClr val="dk2"/>
              </a:solidFill>
            </a:endParaRPr>
          </a:p>
        </p:txBody>
      </p:sp>
      <p:sp>
        <p:nvSpPr>
          <p:cNvPr id="401" name="Google Shape;401;p45"/>
          <p:cNvSpPr txBox="1"/>
          <p:nvPr/>
        </p:nvSpPr>
        <p:spPr>
          <a:xfrm>
            <a:off x="4287325" y="3319725"/>
            <a:ext cx="4709400" cy="31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u="sng">
                <a:solidFill>
                  <a:schemeClr val="dk2"/>
                </a:solidFill>
              </a:rPr>
              <a:t>Review of Coco Eau de Parfum Chanel - Women’s Fragrance</a:t>
            </a:r>
            <a:endParaRPr sz="1200" b="1" u="sng">
              <a:solidFill>
                <a:schemeClr val="dk2"/>
              </a:solidFill>
            </a:endParaRPr>
          </a:p>
        </p:txBody>
      </p:sp>
      <p:sp>
        <p:nvSpPr>
          <p:cNvPr id="402" name="Google Shape;402;p45"/>
          <p:cNvSpPr txBox="1"/>
          <p:nvPr/>
        </p:nvSpPr>
        <p:spPr>
          <a:xfrm>
            <a:off x="4287325" y="2169000"/>
            <a:ext cx="4207500" cy="31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u="sng">
                <a:solidFill>
                  <a:schemeClr val="dk2"/>
                </a:solidFill>
              </a:rPr>
              <a:t>Review of 9pm Afnan cologne - Men’s Fragrance</a:t>
            </a:r>
            <a:endParaRPr sz="1200" b="1" u="sng">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6"/>
          <p:cNvSpPr txBox="1">
            <a:spLocks noGrp="1"/>
          </p:cNvSpPr>
          <p:nvPr>
            <p:ph type="title"/>
          </p:nvPr>
        </p:nvSpPr>
        <p:spPr>
          <a:xfrm>
            <a:off x="1445538" y="269350"/>
            <a:ext cx="5978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400">
                <a:latin typeface="Playfair Display Medium"/>
                <a:ea typeface="Playfair Display Medium"/>
                <a:cs typeface="Playfair Display Medium"/>
                <a:sym typeface="Playfair Display Medium"/>
              </a:rPr>
              <a:t>Ranking Fragrances: A Data-Driven Approach to Evaluation</a:t>
            </a:r>
            <a:endParaRPr sz="2400">
              <a:latin typeface="Playfair Display Medium"/>
              <a:ea typeface="Playfair Display Medium"/>
              <a:cs typeface="Playfair Display Medium"/>
              <a:sym typeface="Playfair Display Medium"/>
            </a:endParaRPr>
          </a:p>
        </p:txBody>
      </p:sp>
      <p:sp>
        <p:nvSpPr>
          <p:cNvPr id="408" name="Google Shape;408;p46"/>
          <p:cNvSpPr txBox="1">
            <a:spLocks noGrp="1"/>
          </p:cNvSpPr>
          <p:nvPr>
            <p:ph type="body" idx="4294967295"/>
          </p:nvPr>
        </p:nvSpPr>
        <p:spPr>
          <a:xfrm>
            <a:off x="586875" y="2867450"/>
            <a:ext cx="1818900" cy="492600"/>
          </a:xfrm>
          <a:prstGeom prst="rect">
            <a:avLst/>
          </a:prstGeom>
        </p:spPr>
        <p:txBody>
          <a:bodyPr spcFirstLastPara="1" wrap="square" lIns="91425" tIns="91425" rIns="91425" bIns="91425" anchor="t" anchorCtr="0">
            <a:noAutofit/>
          </a:bodyPr>
          <a:lstStyle/>
          <a:p>
            <a:pPr marL="457200" lvl="0" indent="-304800" algn="l" rtl="0">
              <a:lnSpc>
                <a:spcPct val="95000"/>
              </a:lnSpc>
              <a:spcBef>
                <a:spcPts val="0"/>
              </a:spcBef>
              <a:spcAft>
                <a:spcPts val="0"/>
              </a:spcAft>
              <a:buSzPts val="1200"/>
              <a:buFont typeface="Arial"/>
              <a:buChar char="●"/>
            </a:pPr>
            <a:r>
              <a:rPr lang="en" sz="1200">
                <a:latin typeface="Arial"/>
                <a:ea typeface="Arial"/>
                <a:cs typeface="Arial"/>
                <a:sym typeface="Arial"/>
              </a:rPr>
              <a:t>Masterstroke</a:t>
            </a:r>
            <a:endParaRPr sz="1200">
              <a:latin typeface="Arial"/>
              <a:ea typeface="Arial"/>
              <a:cs typeface="Arial"/>
              <a:sym typeface="Arial"/>
            </a:endParaRPr>
          </a:p>
          <a:p>
            <a:pPr marL="457200" lvl="0" indent="-304800" algn="l" rtl="0">
              <a:lnSpc>
                <a:spcPct val="95000"/>
              </a:lnSpc>
              <a:spcBef>
                <a:spcPts val="0"/>
              </a:spcBef>
              <a:spcAft>
                <a:spcPts val="0"/>
              </a:spcAft>
              <a:buSzPts val="1200"/>
              <a:buFont typeface="Arial"/>
              <a:buChar char="●"/>
            </a:pPr>
            <a:r>
              <a:rPr lang="en" sz="1200">
                <a:latin typeface="Arial"/>
                <a:ea typeface="Arial"/>
                <a:cs typeface="Arial"/>
                <a:sym typeface="Arial"/>
              </a:rPr>
              <a:t>Likely hit</a:t>
            </a:r>
            <a:endParaRPr sz="1200">
              <a:latin typeface="Arial"/>
              <a:ea typeface="Arial"/>
              <a:cs typeface="Arial"/>
              <a:sym typeface="Arial"/>
            </a:endParaRPr>
          </a:p>
        </p:txBody>
      </p:sp>
      <p:sp>
        <p:nvSpPr>
          <p:cNvPr id="409" name="Google Shape;409;p46"/>
          <p:cNvSpPr txBox="1"/>
          <p:nvPr/>
        </p:nvSpPr>
        <p:spPr>
          <a:xfrm>
            <a:off x="915888" y="1564088"/>
            <a:ext cx="7038000" cy="3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50">
                <a:solidFill>
                  <a:srgbClr val="1D1C1D"/>
                </a:solidFill>
                <a:highlight>
                  <a:srgbClr val="F8F8F8"/>
                </a:highlight>
              </a:rPr>
              <a:t> Final score = normalized_sentiment * 0.2 + normalized_rating * 0.3 + normalized_evaluation * 0.5</a:t>
            </a:r>
            <a:endParaRPr/>
          </a:p>
        </p:txBody>
      </p:sp>
      <p:sp>
        <p:nvSpPr>
          <p:cNvPr id="410" name="Google Shape;410;p46"/>
          <p:cNvSpPr txBox="1"/>
          <p:nvPr/>
        </p:nvSpPr>
        <p:spPr>
          <a:xfrm>
            <a:off x="1060100" y="1315250"/>
            <a:ext cx="6262500" cy="3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50">
                <a:solidFill>
                  <a:srgbClr val="1D1C1D"/>
                </a:solidFill>
                <a:highlight>
                  <a:srgbClr val="F8F8F8"/>
                </a:highlight>
              </a:rPr>
              <a:t>Evaluation score = rank of positive accord - rank of negative accord  + 0 for unknown accord</a:t>
            </a:r>
            <a:endParaRPr/>
          </a:p>
        </p:txBody>
      </p:sp>
      <p:pic>
        <p:nvPicPr>
          <p:cNvPr id="411" name="Google Shape;411;p46"/>
          <p:cNvPicPr preferRelativeResize="0"/>
          <p:nvPr/>
        </p:nvPicPr>
        <p:blipFill>
          <a:blip r:embed="rId3">
            <a:alphaModFix/>
          </a:blip>
          <a:stretch>
            <a:fillRect/>
          </a:stretch>
        </p:blipFill>
        <p:spPr>
          <a:xfrm>
            <a:off x="397275" y="3455175"/>
            <a:ext cx="8075225" cy="1531275"/>
          </a:xfrm>
          <a:prstGeom prst="rect">
            <a:avLst/>
          </a:prstGeom>
          <a:noFill/>
          <a:ln>
            <a:noFill/>
          </a:ln>
        </p:spPr>
      </p:pic>
      <p:sp>
        <p:nvSpPr>
          <p:cNvPr id="412" name="Google Shape;412;p46"/>
          <p:cNvSpPr txBox="1"/>
          <p:nvPr/>
        </p:nvSpPr>
        <p:spPr>
          <a:xfrm>
            <a:off x="353300" y="1879688"/>
            <a:ext cx="7791900" cy="7389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chemeClr val="lt1"/>
              </a:buClr>
              <a:buSzPts val="1200"/>
              <a:buChar char="●"/>
            </a:pPr>
            <a:r>
              <a:rPr lang="en" sz="1200">
                <a:solidFill>
                  <a:schemeClr val="lt1"/>
                </a:solidFill>
              </a:rPr>
              <a:t>Evaluation score is calculated based on the balance of positive and negative accords</a:t>
            </a:r>
            <a:endParaRPr sz="1200">
              <a:solidFill>
                <a:schemeClr val="lt1"/>
              </a:solidFill>
            </a:endParaRPr>
          </a:p>
          <a:p>
            <a:pPr marL="457200" lvl="0" indent="-304800" algn="l" rtl="0">
              <a:spcBef>
                <a:spcPts val="0"/>
              </a:spcBef>
              <a:spcAft>
                <a:spcPts val="0"/>
              </a:spcAft>
              <a:buClr>
                <a:schemeClr val="lt1"/>
              </a:buClr>
              <a:buSzPts val="1200"/>
              <a:buChar char="●"/>
            </a:pPr>
            <a:r>
              <a:rPr lang="en" sz="1200">
                <a:solidFill>
                  <a:schemeClr val="lt1"/>
                </a:solidFill>
              </a:rPr>
              <a:t>Final score is determined through a weighted combination of sentiment, rating, and evaluation score to ensure robust analysis</a:t>
            </a:r>
            <a:endParaRPr sz="1200">
              <a:solidFill>
                <a:schemeClr val="lt1"/>
              </a:solidFill>
            </a:endParaRPr>
          </a:p>
        </p:txBody>
      </p:sp>
      <p:sp>
        <p:nvSpPr>
          <p:cNvPr id="413" name="Google Shape;413;p46"/>
          <p:cNvSpPr txBox="1"/>
          <p:nvPr/>
        </p:nvSpPr>
        <p:spPr>
          <a:xfrm>
            <a:off x="586875" y="2571750"/>
            <a:ext cx="7479300" cy="360300"/>
          </a:xfrm>
          <a:prstGeom prst="rect">
            <a:avLst/>
          </a:prstGeom>
          <a:noFill/>
          <a:ln>
            <a:noFill/>
          </a:ln>
        </p:spPr>
        <p:txBody>
          <a:bodyPr spcFirstLastPara="1" wrap="square" lIns="91425" tIns="91425" rIns="91425" bIns="91425" anchor="t" anchorCtr="0">
            <a:spAutoFit/>
          </a:bodyPr>
          <a:lstStyle/>
          <a:p>
            <a:pPr marL="0" lvl="0" indent="0" algn="l" rtl="0">
              <a:lnSpc>
                <a:spcPct val="95000"/>
              </a:lnSpc>
              <a:spcBef>
                <a:spcPts val="0"/>
              </a:spcBef>
              <a:spcAft>
                <a:spcPts val="1200"/>
              </a:spcAft>
              <a:buNone/>
            </a:pPr>
            <a:r>
              <a:rPr lang="en" sz="1200" b="1">
                <a:solidFill>
                  <a:schemeClr val="dk2"/>
                </a:solidFill>
              </a:rPr>
              <a:t>Fragrances are categorized from "Masterstroke" to "Not Fitting" based on their Eval score:</a:t>
            </a:r>
            <a:endParaRPr sz="1200"/>
          </a:p>
        </p:txBody>
      </p:sp>
      <p:sp>
        <p:nvSpPr>
          <p:cNvPr id="414" name="Google Shape;414;p46"/>
          <p:cNvSpPr txBox="1"/>
          <p:nvPr/>
        </p:nvSpPr>
        <p:spPr>
          <a:xfrm>
            <a:off x="2614800" y="2873563"/>
            <a:ext cx="2664000" cy="535500"/>
          </a:xfrm>
          <a:prstGeom prst="rect">
            <a:avLst/>
          </a:prstGeom>
          <a:noFill/>
          <a:ln>
            <a:noFill/>
          </a:ln>
        </p:spPr>
        <p:txBody>
          <a:bodyPr spcFirstLastPara="1" wrap="square" lIns="91425" tIns="91425" rIns="91425" bIns="91425" anchor="t" anchorCtr="0">
            <a:spAutoFit/>
          </a:bodyPr>
          <a:lstStyle/>
          <a:p>
            <a:pPr marL="457200" lvl="0" indent="-304800" algn="l" rtl="0">
              <a:lnSpc>
                <a:spcPct val="95000"/>
              </a:lnSpc>
              <a:spcBef>
                <a:spcPts val="0"/>
              </a:spcBef>
              <a:spcAft>
                <a:spcPts val="0"/>
              </a:spcAft>
              <a:buClr>
                <a:schemeClr val="lt1"/>
              </a:buClr>
              <a:buSzPts val="1200"/>
              <a:buChar char="●"/>
            </a:pPr>
            <a:r>
              <a:rPr lang="en" sz="1200">
                <a:solidFill>
                  <a:schemeClr val="lt1"/>
                </a:solidFill>
              </a:rPr>
              <a:t>Fair set</a:t>
            </a:r>
            <a:endParaRPr sz="1200">
              <a:solidFill>
                <a:schemeClr val="lt1"/>
              </a:solidFill>
            </a:endParaRPr>
          </a:p>
          <a:p>
            <a:pPr marL="457200" lvl="0" indent="-304800" algn="l" rtl="0">
              <a:lnSpc>
                <a:spcPct val="95000"/>
              </a:lnSpc>
              <a:spcBef>
                <a:spcPts val="0"/>
              </a:spcBef>
              <a:spcAft>
                <a:spcPts val="0"/>
              </a:spcAft>
              <a:buClr>
                <a:schemeClr val="lt1"/>
              </a:buClr>
              <a:buSzPts val="1200"/>
              <a:buChar char="●"/>
            </a:pPr>
            <a:r>
              <a:rPr lang="en" sz="1200">
                <a:solidFill>
                  <a:schemeClr val="lt1"/>
                </a:solidFill>
              </a:rPr>
              <a:t>Low attribute match</a:t>
            </a:r>
            <a:endParaRPr sz="1200">
              <a:solidFill>
                <a:schemeClr val="lt1"/>
              </a:solidFill>
            </a:endParaRPr>
          </a:p>
        </p:txBody>
      </p:sp>
      <p:sp>
        <p:nvSpPr>
          <p:cNvPr id="415" name="Google Shape;415;p46"/>
          <p:cNvSpPr txBox="1"/>
          <p:nvPr/>
        </p:nvSpPr>
        <p:spPr>
          <a:xfrm>
            <a:off x="5069850" y="2933600"/>
            <a:ext cx="3000000" cy="360300"/>
          </a:xfrm>
          <a:prstGeom prst="rect">
            <a:avLst/>
          </a:prstGeom>
          <a:noFill/>
          <a:ln>
            <a:noFill/>
          </a:ln>
        </p:spPr>
        <p:txBody>
          <a:bodyPr spcFirstLastPara="1" wrap="square" lIns="91425" tIns="91425" rIns="91425" bIns="91425" anchor="t" anchorCtr="0">
            <a:spAutoFit/>
          </a:bodyPr>
          <a:lstStyle/>
          <a:p>
            <a:pPr marL="457200" lvl="0" indent="-304800" algn="l" rtl="0">
              <a:lnSpc>
                <a:spcPct val="95000"/>
              </a:lnSpc>
              <a:spcBef>
                <a:spcPts val="0"/>
              </a:spcBef>
              <a:spcAft>
                <a:spcPts val="0"/>
              </a:spcAft>
              <a:buClr>
                <a:schemeClr val="lt1"/>
              </a:buClr>
              <a:buSzPts val="1200"/>
              <a:buChar char="●"/>
            </a:pPr>
            <a:r>
              <a:rPr lang="en" sz="1200">
                <a:solidFill>
                  <a:schemeClr val="lt1"/>
                </a:solidFill>
              </a:rPr>
              <a:t>Not fitting</a:t>
            </a:r>
            <a:endParaRPr sz="12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7"/>
          <p:cNvSpPr txBox="1">
            <a:spLocks noGrp="1"/>
          </p:cNvSpPr>
          <p:nvPr>
            <p:ph type="title"/>
          </p:nvPr>
        </p:nvSpPr>
        <p:spPr>
          <a:xfrm>
            <a:off x="311700" y="485628"/>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Playfair Display Medium"/>
                <a:ea typeface="Playfair Display Medium"/>
                <a:cs typeface="Playfair Display Medium"/>
                <a:sym typeface="Playfair Display Medium"/>
              </a:rPr>
              <a:t>Future work and scope</a:t>
            </a:r>
            <a:endParaRPr sz="2400">
              <a:latin typeface="Playfair Display Medium"/>
              <a:ea typeface="Playfair Display Medium"/>
              <a:cs typeface="Playfair Display Medium"/>
              <a:sym typeface="Playfair Display Medium"/>
            </a:endParaRPr>
          </a:p>
        </p:txBody>
      </p:sp>
      <p:sp>
        <p:nvSpPr>
          <p:cNvPr id="421" name="Google Shape;421;p47"/>
          <p:cNvSpPr txBox="1">
            <a:spLocks noGrp="1"/>
          </p:cNvSpPr>
          <p:nvPr>
            <p:ph type="body" idx="4294967295"/>
          </p:nvPr>
        </p:nvSpPr>
        <p:spPr>
          <a:xfrm>
            <a:off x="387900" y="25238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Arial"/>
                <a:ea typeface="Arial"/>
                <a:cs typeface="Arial"/>
                <a:sym typeface="Arial"/>
              </a:rPr>
              <a:t>Trend Forecasting</a:t>
            </a:r>
            <a:r>
              <a:rPr lang="en" sz="1200">
                <a:latin typeface="Arial"/>
                <a:ea typeface="Arial"/>
                <a:cs typeface="Arial"/>
                <a:sym typeface="Arial"/>
              </a:rPr>
              <a:t>: Incorporate global and regional market trends, seasonality, and user reviews  to forecast which fragrance notes and compositions will dominate future best-seller lists</a:t>
            </a:r>
            <a:endParaRPr sz="1200">
              <a:latin typeface="Arial"/>
              <a:ea typeface="Arial"/>
              <a:cs typeface="Arial"/>
              <a:sym typeface="Arial"/>
            </a:endParaRPr>
          </a:p>
        </p:txBody>
      </p:sp>
      <p:sp>
        <p:nvSpPr>
          <p:cNvPr id="422" name="Google Shape;422;p47"/>
          <p:cNvSpPr txBox="1"/>
          <p:nvPr/>
        </p:nvSpPr>
        <p:spPr>
          <a:xfrm>
            <a:off x="387900" y="3093525"/>
            <a:ext cx="85767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lt1"/>
                </a:solidFill>
              </a:rPr>
              <a:t>For example, a perfume brand noticed an uptick in positive sentiment towards floral notes on social media before launching a successful jasmine-based fragrance line</a:t>
            </a:r>
            <a:endParaRPr sz="1200">
              <a:solidFill>
                <a:schemeClr val="lt1"/>
              </a:solidFill>
            </a:endParaRPr>
          </a:p>
        </p:txBody>
      </p:sp>
      <p:sp>
        <p:nvSpPr>
          <p:cNvPr id="423" name="Google Shape;423;p47"/>
          <p:cNvSpPr txBox="1"/>
          <p:nvPr/>
        </p:nvSpPr>
        <p:spPr>
          <a:xfrm>
            <a:off x="415950" y="3727275"/>
            <a:ext cx="8520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lt1"/>
                </a:solidFill>
              </a:rPr>
              <a:t>Sustainability and Ingredient Preferences</a:t>
            </a:r>
            <a:r>
              <a:rPr lang="en" sz="1200">
                <a:solidFill>
                  <a:schemeClr val="lt1"/>
                </a:solidFill>
              </a:rPr>
              <a:t>: Expand the analysis to include consumer preferences for eco-friendly and sustainable ingredients, as there is a growing demand for transparency in the perfume industry. This can help brands align with ethical consumer trends.</a:t>
            </a:r>
            <a:endParaRPr sz="1200">
              <a:solidFill>
                <a:schemeClr val="lt1"/>
              </a:solidFill>
            </a:endParaRPr>
          </a:p>
        </p:txBody>
      </p:sp>
      <p:sp>
        <p:nvSpPr>
          <p:cNvPr id="424" name="Google Shape;424;p47"/>
          <p:cNvSpPr txBox="1"/>
          <p:nvPr/>
        </p:nvSpPr>
        <p:spPr>
          <a:xfrm>
            <a:off x="359850" y="1770800"/>
            <a:ext cx="8576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lt1"/>
                </a:solidFill>
              </a:rPr>
              <a:t>Utilize more geographic, demographic, psychographic data to understand the sentiment associated with various attributes</a:t>
            </a:r>
            <a:endParaRPr sz="1200">
              <a:solidFill>
                <a:schemeClr val="lt1"/>
              </a:solidFill>
            </a:endParaRPr>
          </a:p>
        </p:txBody>
      </p:sp>
      <p:sp>
        <p:nvSpPr>
          <p:cNvPr id="425" name="Google Shape;425;p47"/>
          <p:cNvSpPr txBox="1"/>
          <p:nvPr/>
        </p:nvSpPr>
        <p:spPr>
          <a:xfrm>
            <a:off x="361025" y="2140575"/>
            <a:ext cx="34848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u="sng">
                <a:solidFill>
                  <a:schemeClr val="dk2"/>
                </a:solidFill>
              </a:rPr>
              <a:t>Further project enhancements</a:t>
            </a:r>
            <a:endParaRPr sz="1600" b="1" u="sng">
              <a:solidFill>
                <a:schemeClr val="dk2"/>
              </a:solidFill>
            </a:endParaRPr>
          </a:p>
        </p:txBody>
      </p:sp>
      <p:sp>
        <p:nvSpPr>
          <p:cNvPr id="426" name="Google Shape;426;p47"/>
          <p:cNvSpPr txBox="1"/>
          <p:nvPr/>
        </p:nvSpPr>
        <p:spPr>
          <a:xfrm>
            <a:off x="415950" y="1302375"/>
            <a:ext cx="34848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u="sng">
                <a:solidFill>
                  <a:schemeClr val="dk2"/>
                </a:solidFill>
              </a:rPr>
              <a:t>With additional data</a:t>
            </a:r>
            <a:endParaRPr sz="1600" b="1" u="sng">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cxnSp>
        <p:nvCxnSpPr>
          <p:cNvPr id="431" name="Google Shape;431;p48"/>
          <p:cNvCxnSpPr/>
          <p:nvPr/>
        </p:nvCxnSpPr>
        <p:spPr>
          <a:xfrm>
            <a:off x="5550" y="3892300"/>
            <a:ext cx="9132900" cy="0"/>
          </a:xfrm>
          <a:prstGeom prst="straightConnector1">
            <a:avLst/>
          </a:prstGeom>
          <a:noFill/>
          <a:ln w="9525" cap="flat" cmpd="sng">
            <a:solidFill>
              <a:schemeClr val="lt1"/>
            </a:solidFill>
            <a:prstDash val="solid"/>
            <a:round/>
            <a:headEnd type="none" w="sm" len="sm"/>
            <a:tailEnd type="none" w="sm" len="sm"/>
          </a:ln>
        </p:spPr>
      </p:cxnSp>
      <p:sp>
        <p:nvSpPr>
          <p:cNvPr id="432" name="Google Shape;432;p48"/>
          <p:cNvSpPr txBox="1">
            <a:spLocks noGrp="1"/>
          </p:cNvSpPr>
          <p:nvPr>
            <p:ph type="title"/>
          </p:nvPr>
        </p:nvSpPr>
        <p:spPr>
          <a:xfrm>
            <a:off x="1388100" y="1106250"/>
            <a:ext cx="6367800" cy="29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1100"/>
              <a:buFont typeface="Arial"/>
              <a:buNone/>
            </a:pPr>
            <a:r>
              <a:rPr lang="en"/>
              <a:t>Questions?</a:t>
            </a:r>
            <a:endParaRPr/>
          </a:p>
          <a:p>
            <a:pPr marL="0" lvl="0" indent="0" algn="ctr" rtl="0">
              <a:lnSpc>
                <a:spcPct val="100000"/>
              </a:lnSpc>
              <a:spcBef>
                <a:spcPts val="0"/>
              </a:spcBef>
              <a:spcAft>
                <a:spcPts val="0"/>
              </a:spcAft>
              <a:buSzPts val="4800"/>
              <a:buNone/>
            </a:pPr>
            <a:endParaRPr/>
          </a:p>
        </p:txBody>
      </p:sp>
      <p:grpSp>
        <p:nvGrpSpPr>
          <p:cNvPr id="433" name="Google Shape;433;p48"/>
          <p:cNvGrpSpPr/>
          <p:nvPr/>
        </p:nvGrpSpPr>
        <p:grpSpPr>
          <a:xfrm rot="10800000" flipH="1">
            <a:off x="707831" y="0"/>
            <a:ext cx="17100" cy="3754015"/>
            <a:chOff x="1499572" y="1223082"/>
            <a:chExt cx="17100" cy="3754015"/>
          </a:xfrm>
        </p:grpSpPr>
        <p:cxnSp>
          <p:nvCxnSpPr>
            <p:cNvPr id="434" name="Google Shape;434;p48"/>
            <p:cNvCxnSpPr/>
            <p:nvPr/>
          </p:nvCxnSpPr>
          <p:spPr>
            <a:xfrm rot="10800000">
              <a:off x="1508116" y="1264597"/>
              <a:ext cx="0" cy="3712500"/>
            </a:xfrm>
            <a:prstGeom prst="straightConnector1">
              <a:avLst/>
            </a:prstGeom>
            <a:noFill/>
            <a:ln w="9525" cap="flat" cmpd="sng">
              <a:solidFill>
                <a:schemeClr val="lt1"/>
              </a:solidFill>
              <a:prstDash val="solid"/>
              <a:round/>
              <a:headEnd type="none" w="sm" len="sm"/>
              <a:tailEnd type="none" w="sm" len="sm"/>
            </a:ln>
          </p:spPr>
        </p:cxnSp>
        <p:sp>
          <p:nvSpPr>
            <p:cNvPr id="435" name="Google Shape;435;p48"/>
            <p:cNvSpPr/>
            <p:nvPr/>
          </p:nvSpPr>
          <p:spPr>
            <a:xfrm rot="5400000" flipH="1">
              <a:off x="1499572" y="1223082"/>
              <a:ext cx="17100" cy="171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6" name="Google Shape;436;p48"/>
          <p:cNvGrpSpPr/>
          <p:nvPr/>
        </p:nvGrpSpPr>
        <p:grpSpPr>
          <a:xfrm rot="10800000" flipH="1">
            <a:off x="8419081" y="0"/>
            <a:ext cx="17100" cy="3754015"/>
            <a:chOff x="1499572" y="1223082"/>
            <a:chExt cx="17100" cy="3754015"/>
          </a:xfrm>
        </p:grpSpPr>
        <p:cxnSp>
          <p:nvCxnSpPr>
            <p:cNvPr id="437" name="Google Shape;437;p48"/>
            <p:cNvCxnSpPr/>
            <p:nvPr/>
          </p:nvCxnSpPr>
          <p:spPr>
            <a:xfrm rot="10800000">
              <a:off x="1508116" y="1264597"/>
              <a:ext cx="0" cy="3712500"/>
            </a:xfrm>
            <a:prstGeom prst="straightConnector1">
              <a:avLst/>
            </a:prstGeom>
            <a:noFill/>
            <a:ln w="9525" cap="flat" cmpd="sng">
              <a:solidFill>
                <a:schemeClr val="lt1"/>
              </a:solidFill>
              <a:prstDash val="solid"/>
              <a:round/>
              <a:headEnd type="none" w="sm" len="sm"/>
              <a:tailEnd type="none" w="sm" len="sm"/>
            </a:ln>
          </p:spPr>
        </p:cxnSp>
        <p:sp>
          <p:nvSpPr>
            <p:cNvPr id="438" name="Google Shape;438;p48"/>
            <p:cNvSpPr/>
            <p:nvPr/>
          </p:nvSpPr>
          <p:spPr>
            <a:xfrm rot="5400000" flipH="1">
              <a:off x="1499572" y="1223082"/>
              <a:ext cx="17100" cy="171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erfume Luxury Brand Company Profile by Slidesgo">
  <a:themeElements>
    <a:clrScheme name="Simple Light">
      <a:dk1>
        <a:srgbClr val="F3EAE0"/>
      </a:dk1>
      <a:lt1>
        <a:srgbClr val="000000"/>
      </a:lt1>
      <a:dk2>
        <a:srgbClr val="9E5921"/>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2665</Words>
  <Application>Microsoft Macintosh PowerPoint</Application>
  <PresentationFormat>On-screen Show (16:9)</PresentationFormat>
  <Paragraphs>157</Paragraphs>
  <Slides>8</Slides>
  <Notes>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8</vt:i4>
      </vt:variant>
    </vt:vector>
  </HeadingPairs>
  <TitlesOfParts>
    <vt:vector size="19" baseType="lpstr">
      <vt:lpstr>Playfair Display SemiBold</vt:lpstr>
      <vt:lpstr>Open Sans</vt:lpstr>
      <vt:lpstr>Public Sans</vt:lpstr>
      <vt:lpstr>Bodoni Moda</vt:lpstr>
      <vt:lpstr>Montserrat SemiBold</vt:lpstr>
      <vt:lpstr>Playfair Display</vt:lpstr>
      <vt:lpstr>Playfair Display Medium</vt:lpstr>
      <vt:lpstr>Arial</vt:lpstr>
      <vt:lpstr>Belleza</vt:lpstr>
      <vt:lpstr>Simple Light</vt:lpstr>
      <vt:lpstr>Perfume Luxury Brand Company Profile by Slidesgo</vt:lpstr>
      <vt:lpstr>Aromatic Analytics   Decoding the DNA of best seller perfumes   </vt:lpstr>
      <vt:lpstr>Predict best seller - but why is it important to solve?</vt:lpstr>
      <vt:lpstr>Data Sources &amp; Scraping info  The John Wick moment</vt:lpstr>
      <vt:lpstr>Analytics on the data - Pulling out notes of a perfume  </vt:lpstr>
      <vt:lpstr>Vanilla is hated as much it is loved - here’s why it  makes “scents”</vt:lpstr>
      <vt:lpstr>Ranking Fragrances: A Data-Driven Approach to Evaluation</vt:lpstr>
      <vt:lpstr>Future work and scope</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Shankar, Advaith</cp:lastModifiedBy>
  <cp:revision>3</cp:revision>
  <dcterms:modified xsi:type="dcterms:W3CDTF">2024-10-15T07:38:49Z</dcterms:modified>
</cp:coreProperties>
</file>