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58" r:id="rId7"/>
    <p:sldId id="272" r:id="rId8"/>
    <p:sldId id="273" r:id="rId9"/>
    <p:sldId id="262" r:id="rId10"/>
    <p:sldId id="268" r:id="rId11"/>
    <p:sldId id="269" r:id="rId12"/>
    <p:sldId id="265" r:id="rId13"/>
    <p:sldId id="264" r:id="rId14"/>
    <p:sldId id="263" r:id="rId15"/>
    <p:sldId id="274" r:id="rId16"/>
    <p:sldId id="270" r:id="rId17"/>
    <p:sldId id="260" r:id="rId18"/>
    <p:sldId id="261" r:id="rId19"/>
    <p:sldId id="276" r:id="rId20"/>
    <p:sldId id="280" r:id="rId21"/>
    <p:sldId id="277" r:id="rId22"/>
    <p:sldId id="278" r:id="rId23"/>
    <p:sldId id="266"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varScale="1">
        <p:scale>
          <a:sx n="85" d="100"/>
          <a:sy n="85" d="100"/>
        </p:scale>
        <p:origin x="180"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Distribution</c:v>
                </c:pt>
              </c:strCache>
            </c:strRef>
          </c:tx>
          <c:dPt>
            <c:idx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A00-43F3-9F83-E87E7E96D992}"/>
              </c:ext>
            </c:extLst>
          </c:dPt>
          <c:dPt>
            <c:idx val="1"/>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A00-43F3-9F83-E87E7E96D992}"/>
              </c:ext>
            </c:extLst>
          </c:dPt>
          <c:dPt>
            <c:idx val="2"/>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A00-43F3-9F83-E87E7E96D992}"/>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A00-43F3-9F83-E87E7E96D992}"/>
              </c:ext>
            </c:extLst>
          </c:dPt>
          <c:dPt>
            <c:idx val="4"/>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2A00-43F3-9F83-E87E7E96D992}"/>
              </c:ext>
            </c:extLst>
          </c:dPt>
          <c:dPt>
            <c:idx val="5"/>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2A00-43F3-9F83-E87E7E96D99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Sheet1!$A$2:$A$7</c:f>
              <c:strCache>
                <c:ptCount val="6"/>
                <c:pt idx="0">
                  <c:v>Text</c:v>
                </c:pt>
                <c:pt idx="1">
                  <c:v>forum</c:v>
                </c:pt>
                <c:pt idx="2">
                  <c:v>public_thread</c:v>
                </c:pt>
                <c:pt idx="3">
                  <c:v>news</c:v>
                </c:pt>
                <c:pt idx="4">
                  <c:v>stage_voice</c:v>
                </c:pt>
                <c:pt idx="5">
                  <c:v>voice</c:v>
                </c:pt>
              </c:strCache>
            </c:strRef>
          </c:cat>
          <c:val>
            <c:numRef>
              <c:f>Sheet1!$B$2:$B$7</c:f>
              <c:numCache>
                <c:formatCode>General</c:formatCode>
                <c:ptCount val="6"/>
                <c:pt idx="0">
                  <c:v>81.92</c:v>
                </c:pt>
                <c:pt idx="1">
                  <c:v>17.8</c:v>
                </c:pt>
                <c:pt idx="2">
                  <c:v>4.1000000000000002E-2</c:v>
                </c:pt>
                <c:pt idx="3">
                  <c:v>0.15</c:v>
                </c:pt>
                <c:pt idx="4">
                  <c:v>4.0000000000000001E-3</c:v>
                </c:pt>
                <c:pt idx="5">
                  <c:v>0.08</c:v>
                </c:pt>
              </c:numCache>
            </c:numRef>
          </c:val>
          <c:extLst>
            <c:ext xmlns:c16="http://schemas.microsoft.com/office/drawing/2014/chart" uri="{C3380CC4-5D6E-409C-BE32-E72D297353CC}">
              <c16:uniqueId val="{00000000-8C70-4EFE-A746-8F6EA2AD1C9C}"/>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200" b="1" i="0" u="none" strike="noStrike" baseline="0" dirty="0">
                <a:effectLst/>
              </a:rPr>
              <a:t>Distribution of 'Is Public(False)' Value by Document Type</a:t>
            </a:r>
            <a:endParaRPr lang="en-US"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is_public</c:v>
                </c:pt>
              </c:strCache>
            </c:strRef>
          </c:tx>
          <c:dPt>
            <c:idx val="0"/>
            <c:bubble3D val="0"/>
            <c:spPr>
              <a:solidFill>
                <a:schemeClr val="accent2">
                  <a:shade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BEE-4AA3-91C9-F3D0B5C597DB}"/>
              </c:ext>
            </c:extLst>
          </c:dPt>
          <c:dPt>
            <c:idx val="1"/>
            <c:bubble3D val="0"/>
            <c:spPr>
              <a:solidFill>
                <a:schemeClr val="accent2">
                  <a:shade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BEE-4AA3-91C9-F3D0B5C597DB}"/>
              </c:ext>
            </c:extLst>
          </c:dPt>
          <c:dPt>
            <c:idx val="2"/>
            <c:bubble3D val="0"/>
            <c:spPr>
              <a:solidFill>
                <a:schemeClr val="accent2">
                  <a:shade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BEE-4AA3-91C9-F3D0B5C597DB}"/>
              </c:ext>
            </c:extLst>
          </c:dPt>
          <c:dPt>
            <c:idx val="3"/>
            <c:bubble3D val="0"/>
            <c:spPr>
              <a:solidFill>
                <a:schemeClr val="accent2">
                  <a:tint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BEE-4AA3-91C9-F3D0B5C597DB}"/>
              </c:ext>
            </c:extLst>
          </c:dPt>
          <c:dPt>
            <c:idx val="4"/>
            <c:bubble3D val="0"/>
            <c:spPr>
              <a:solidFill>
                <a:schemeClr val="accent2">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6BEE-4AA3-91C9-F3D0B5C597DB}"/>
              </c:ext>
            </c:extLst>
          </c:dPt>
          <c:dPt>
            <c:idx val="5"/>
            <c:bubble3D val="0"/>
            <c:spPr>
              <a:solidFill>
                <a:schemeClr val="accent2">
                  <a:tint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6BEE-4AA3-91C9-F3D0B5C597D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Sheet1!$A$2:$A$7</c:f>
              <c:strCache>
                <c:ptCount val="6"/>
                <c:pt idx="0">
                  <c:v>forum</c:v>
                </c:pt>
                <c:pt idx="1">
                  <c:v>news</c:v>
                </c:pt>
                <c:pt idx="2">
                  <c:v>public_thread</c:v>
                </c:pt>
                <c:pt idx="3">
                  <c:v>stage_voice</c:v>
                </c:pt>
                <c:pt idx="4">
                  <c:v>text</c:v>
                </c:pt>
                <c:pt idx="5">
                  <c:v>voice</c:v>
                </c:pt>
              </c:strCache>
            </c:strRef>
          </c:cat>
          <c:val>
            <c:numRef>
              <c:f>Sheet1!$B$2:$B$7</c:f>
              <c:numCache>
                <c:formatCode>General</c:formatCode>
                <c:ptCount val="6"/>
                <c:pt idx="0">
                  <c:v>17.798071</c:v>
                </c:pt>
                <c:pt idx="1">
                  <c:v>0.15487899999999999</c:v>
                </c:pt>
                <c:pt idx="2">
                  <c:v>4.1020000000000001E-2</c:v>
                </c:pt>
                <c:pt idx="3">
                  <c:v>4.5750000000000001E-3</c:v>
                </c:pt>
                <c:pt idx="4">
                  <c:v>81.870823000000001</c:v>
                </c:pt>
                <c:pt idx="5">
                  <c:v>7.6244999999999993E-2</c:v>
                </c:pt>
              </c:numCache>
            </c:numRef>
          </c:val>
          <c:extLst>
            <c:ext xmlns:c16="http://schemas.microsoft.com/office/drawing/2014/chart" uri="{C3380CC4-5D6E-409C-BE32-E72D297353CC}">
              <c16:uniqueId val="{00000000-74B0-4E1C-B430-1C6E2C2BCD3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200" b="1" i="0" u="none" strike="noStrike" kern="1200" baseline="0" dirty="0">
                <a:solidFill>
                  <a:prstClr val="black">
                    <a:lumMod val="75000"/>
                    <a:lumOff val="25000"/>
                  </a:prstClr>
                </a:solidFill>
              </a:rPr>
              <a:t>Is Public Distribution</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is_public</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6AD-47EB-9321-CBBDDD595A7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6AD-47EB-9321-CBBDDD595A7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True</c:v>
                </c:pt>
                <c:pt idx="1">
                  <c:v>FALSE</c:v>
                </c:pt>
              </c:strCache>
            </c:strRef>
          </c:cat>
          <c:val>
            <c:numRef>
              <c:f>Sheet1!$B$2:$B$3</c:f>
              <c:numCache>
                <c:formatCode>General</c:formatCode>
                <c:ptCount val="2"/>
                <c:pt idx="0">
                  <c:v>626</c:v>
                </c:pt>
                <c:pt idx="1">
                  <c:v>1967348</c:v>
                </c:pt>
              </c:numCache>
            </c:numRef>
          </c:val>
          <c:extLst>
            <c:ext xmlns:c16="http://schemas.microsoft.com/office/drawing/2014/chart" uri="{C3380CC4-5D6E-409C-BE32-E72D297353CC}">
              <c16:uniqueId val="{00000000-74B0-4E1C-B430-1C6E2C2BCD3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A4ADFA-D6F6-4826-8292-7AFCE3A5E1A7}" type="doc">
      <dgm:prSet loTypeId="urn:microsoft.com/office/officeart/2016/7/layout/RepeatingBendingProcessNew" loCatId="process" qsTypeId="urn:microsoft.com/office/officeart/2005/8/quickstyle/simple1" qsCatId="simple" csTypeId="urn:microsoft.com/office/officeart/2005/8/colors/accent2_2" csCatId="accent2" phldr="1"/>
      <dgm:spPr/>
      <dgm:t>
        <a:bodyPr/>
        <a:lstStyle/>
        <a:p>
          <a:endParaRPr lang="en-US"/>
        </a:p>
      </dgm:t>
    </dgm:pt>
    <dgm:pt modelId="{534A3DE6-122B-4A75-853B-28AA4077C446}">
      <dgm:prSet/>
      <dgm:spPr/>
      <dgm:t>
        <a:bodyPr/>
        <a:lstStyle/>
        <a:p>
          <a:r>
            <a:rPr lang="en-US" b="0" i="0"/>
            <a:t>Introduction</a:t>
          </a:r>
          <a:endParaRPr lang="en-US"/>
        </a:p>
      </dgm:t>
    </dgm:pt>
    <dgm:pt modelId="{AE9B84D8-6406-4A23-A40B-BF209C7D7B8A}" type="parTrans" cxnId="{4CA77770-6565-4753-BAF2-7F8DA2E6DA3F}">
      <dgm:prSet/>
      <dgm:spPr/>
      <dgm:t>
        <a:bodyPr/>
        <a:lstStyle/>
        <a:p>
          <a:endParaRPr lang="en-US"/>
        </a:p>
      </dgm:t>
    </dgm:pt>
    <dgm:pt modelId="{3240899E-2963-4F4A-854A-A6431C95CD3A}" type="sibTrans" cxnId="{4CA77770-6565-4753-BAF2-7F8DA2E6DA3F}">
      <dgm:prSet/>
      <dgm:spPr/>
      <dgm:t>
        <a:bodyPr/>
        <a:lstStyle/>
        <a:p>
          <a:endParaRPr lang="en-US"/>
        </a:p>
      </dgm:t>
    </dgm:pt>
    <dgm:pt modelId="{2533A126-C305-4005-8029-794B654D5723}">
      <dgm:prSet/>
      <dgm:spPr/>
      <dgm:t>
        <a:bodyPr/>
        <a:lstStyle/>
        <a:p>
          <a:r>
            <a:rPr lang="en-US" b="0" i="0" dirty="0"/>
            <a:t>Overview of Document Validation</a:t>
          </a:r>
          <a:endParaRPr lang="en-US" dirty="0"/>
        </a:p>
      </dgm:t>
    </dgm:pt>
    <dgm:pt modelId="{AD8A3909-0BB9-4505-8168-A19F5BC24BAD}" type="parTrans" cxnId="{670BB790-4C5C-4FDB-AAFB-A07B8EF0B9F5}">
      <dgm:prSet/>
      <dgm:spPr/>
      <dgm:t>
        <a:bodyPr/>
        <a:lstStyle/>
        <a:p>
          <a:endParaRPr lang="en-US"/>
        </a:p>
      </dgm:t>
    </dgm:pt>
    <dgm:pt modelId="{58383A40-9D09-4D12-AF1B-06D5CAC6BDBB}" type="sibTrans" cxnId="{670BB790-4C5C-4FDB-AAFB-A07B8EF0B9F5}">
      <dgm:prSet/>
      <dgm:spPr/>
      <dgm:t>
        <a:bodyPr/>
        <a:lstStyle/>
        <a:p>
          <a:endParaRPr lang="en-US"/>
        </a:p>
      </dgm:t>
    </dgm:pt>
    <dgm:pt modelId="{FE6A150E-1DAB-4BF3-8269-80CD879EB12C}">
      <dgm:prSet/>
      <dgm:spPr/>
      <dgm:t>
        <a:bodyPr/>
        <a:lstStyle/>
        <a:p>
          <a:r>
            <a:rPr lang="en-US" b="0" i="0" dirty="0"/>
            <a:t>Importance of Ensuring Document Quality</a:t>
          </a:r>
          <a:endParaRPr lang="en-US" dirty="0"/>
        </a:p>
      </dgm:t>
    </dgm:pt>
    <dgm:pt modelId="{672EF21F-CEC4-4838-BF58-E7A836C7A8AC}" type="parTrans" cxnId="{00A2007B-3D38-4994-9326-030D0DC2EC87}">
      <dgm:prSet/>
      <dgm:spPr/>
      <dgm:t>
        <a:bodyPr/>
        <a:lstStyle/>
        <a:p>
          <a:endParaRPr lang="en-US"/>
        </a:p>
      </dgm:t>
    </dgm:pt>
    <dgm:pt modelId="{24AED055-97B4-42BC-A34E-8FD7D979B986}" type="sibTrans" cxnId="{00A2007B-3D38-4994-9326-030D0DC2EC87}">
      <dgm:prSet/>
      <dgm:spPr/>
      <dgm:t>
        <a:bodyPr/>
        <a:lstStyle/>
        <a:p>
          <a:endParaRPr lang="en-US"/>
        </a:p>
      </dgm:t>
    </dgm:pt>
    <dgm:pt modelId="{FB4DF60D-FE59-4102-9C54-8BB756E32AD2}">
      <dgm:prSet/>
      <dgm:spPr/>
      <dgm:t>
        <a:bodyPr/>
        <a:lstStyle/>
        <a:p>
          <a:r>
            <a:rPr lang="en-US" b="0" i="0" dirty="0"/>
            <a:t>Document ID Check</a:t>
          </a:r>
          <a:endParaRPr lang="en-US" dirty="0"/>
        </a:p>
      </dgm:t>
    </dgm:pt>
    <dgm:pt modelId="{2E8B8856-2211-4474-B3C4-1B0681002553}" type="parTrans" cxnId="{83165857-4DA3-4D55-9660-4D83A5940E58}">
      <dgm:prSet/>
      <dgm:spPr/>
      <dgm:t>
        <a:bodyPr/>
        <a:lstStyle/>
        <a:p>
          <a:endParaRPr lang="en-US"/>
        </a:p>
      </dgm:t>
    </dgm:pt>
    <dgm:pt modelId="{7C1EDFB2-EC63-4A84-AB91-76F60AA1CC51}" type="sibTrans" cxnId="{83165857-4DA3-4D55-9660-4D83A5940E58}">
      <dgm:prSet/>
      <dgm:spPr/>
      <dgm:t>
        <a:bodyPr/>
        <a:lstStyle/>
        <a:p>
          <a:endParaRPr lang="en-US"/>
        </a:p>
      </dgm:t>
    </dgm:pt>
    <dgm:pt modelId="{262C9447-588E-4E43-A4EA-7ABD0AC0E8D9}">
      <dgm:prSet/>
      <dgm:spPr/>
      <dgm:t>
        <a:bodyPr/>
        <a:lstStyle/>
        <a:p>
          <a:r>
            <a:rPr lang="en-US" b="0" i="0" dirty="0"/>
            <a:t>Validating Document Identification</a:t>
          </a:r>
          <a:endParaRPr lang="en-US" dirty="0"/>
        </a:p>
      </dgm:t>
    </dgm:pt>
    <dgm:pt modelId="{8BA75B54-7E2C-4145-9D26-1B0C7B049A78}" type="parTrans" cxnId="{CCD96EC6-41F0-4AF7-8A08-2F99FF5C3DA9}">
      <dgm:prSet/>
      <dgm:spPr/>
      <dgm:t>
        <a:bodyPr/>
        <a:lstStyle/>
        <a:p>
          <a:endParaRPr lang="en-US"/>
        </a:p>
      </dgm:t>
    </dgm:pt>
    <dgm:pt modelId="{0766F769-6F28-428C-9BA3-771EC0C3C305}" type="sibTrans" cxnId="{CCD96EC6-41F0-4AF7-8A08-2F99FF5C3DA9}">
      <dgm:prSet/>
      <dgm:spPr/>
      <dgm:t>
        <a:bodyPr/>
        <a:lstStyle/>
        <a:p>
          <a:endParaRPr lang="en-US"/>
        </a:p>
      </dgm:t>
    </dgm:pt>
    <dgm:pt modelId="{A75C1F2E-8B6D-4CDD-92CC-29949AB1D9B5}">
      <dgm:prSet/>
      <dgm:spPr/>
      <dgm:t>
        <a:bodyPr/>
        <a:lstStyle/>
        <a:p>
          <a:r>
            <a:rPr lang="en-US" b="0" i="0"/>
            <a:t>Counting Valid vs. Invalid IDs</a:t>
          </a:r>
          <a:endParaRPr lang="en-US"/>
        </a:p>
      </dgm:t>
    </dgm:pt>
    <dgm:pt modelId="{D035DA85-01B2-4FBE-A867-8A3770ED3F73}" type="parTrans" cxnId="{55F78D8E-74FA-4A94-8A7E-2BA7127F322C}">
      <dgm:prSet/>
      <dgm:spPr/>
      <dgm:t>
        <a:bodyPr/>
        <a:lstStyle/>
        <a:p>
          <a:endParaRPr lang="en-US"/>
        </a:p>
      </dgm:t>
    </dgm:pt>
    <dgm:pt modelId="{4C0F3A6A-D4F0-4767-BA8F-3EE1BE768739}" type="sibTrans" cxnId="{55F78D8E-74FA-4A94-8A7E-2BA7127F322C}">
      <dgm:prSet/>
      <dgm:spPr/>
      <dgm:t>
        <a:bodyPr/>
        <a:lstStyle/>
        <a:p>
          <a:endParaRPr lang="en-US"/>
        </a:p>
      </dgm:t>
    </dgm:pt>
    <dgm:pt modelId="{F7C6D722-A03B-4F41-9F05-943A990BA293}">
      <dgm:prSet/>
      <dgm:spPr/>
      <dgm:t>
        <a:bodyPr/>
        <a:lstStyle/>
        <a:p>
          <a:r>
            <a:rPr lang="en-US" b="0" i="0"/>
            <a:t>Doc_Type Validation</a:t>
          </a:r>
          <a:endParaRPr lang="en-US"/>
        </a:p>
      </dgm:t>
    </dgm:pt>
    <dgm:pt modelId="{364F2C31-AC5E-4E55-8BA9-9D8CB0ABA341}" type="parTrans" cxnId="{6D5A2675-F4BF-4920-9A80-2F57BE3DE899}">
      <dgm:prSet/>
      <dgm:spPr/>
      <dgm:t>
        <a:bodyPr/>
        <a:lstStyle/>
        <a:p>
          <a:endParaRPr lang="en-US"/>
        </a:p>
      </dgm:t>
    </dgm:pt>
    <dgm:pt modelId="{6E6CD202-363F-4DC8-BF28-C8AC94FBA146}" type="sibTrans" cxnId="{6D5A2675-F4BF-4920-9A80-2F57BE3DE899}">
      <dgm:prSet/>
      <dgm:spPr/>
      <dgm:t>
        <a:bodyPr/>
        <a:lstStyle/>
        <a:p>
          <a:endParaRPr lang="en-US"/>
        </a:p>
      </dgm:t>
    </dgm:pt>
    <dgm:pt modelId="{5D11282D-17B3-46F7-9933-D3AF9F55619E}">
      <dgm:prSet/>
      <dgm:spPr/>
      <dgm:t>
        <a:bodyPr/>
        <a:lstStyle/>
        <a:p>
          <a:r>
            <a:rPr lang="en-US" b="0" i="0"/>
            <a:t>Checking Document Types</a:t>
          </a:r>
          <a:endParaRPr lang="en-US"/>
        </a:p>
      </dgm:t>
    </dgm:pt>
    <dgm:pt modelId="{685829C2-DB03-4876-AE20-18BD1EEAF002}" type="parTrans" cxnId="{99CB18D6-0584-46F2-8AB6-52BD0D197A17}">
      <dgm:prSet/>
      <dgm:spPr/>
      <dgm:t>
        <a:bodyPr/>
        <a:lstStyle/>
        <a:p>
          <a:endParaRPr lang="en-US"/>
        </a:p>
      </dgm:t>
    </dgm:pt>
    <dgm:pt modelId="{A8DEB8DF-3285-456F-875E-5F8419DF49BB}" type="sibTrans" cxnId="{99CB18D6-0584-46F2-8AB6-52BD0D197A17}">
      <dgm:prSet/>
      <dgm:spPr/>
      <dgm:t>
        <a:bodyPr/>
        <a:lstStyle/>
        <a:p>
          <a:endParaRPr lang="en-US"/>
        </a:p>
      </dgm:t>
    </dgm:pt>
    <dgm:pt modelId="{CCC81A62-94DE-4700-ACE4-775B0778E66C}">
      <dgm:prSet/>
      <dgm:spPr/>
      <dgm:t>
        <a:bodyPr/>
        <a:lstStyle/>
        <a:p>
          <a:r>
            <a:rPr lang="en-US" b="0" i="0" dirty="0"/>
            <a:t>Ensuring Valid Document Types</a:t>
          </a:r>
          <a:endParaRPr lang="en-US" dirty="0"/>
        </a:p>
      </dgm:t>
    </dgm:pt>
    <dgm:pt modelId="{98CF0B4C-8828-4F37-877C-F10D94CF19A5}" type="parTrans" cxnId="{F70352E1-BB03-45DF-8EA9-BFEA73E92F47}">
      <dgm:prSet/>
      <dgm:spPr/>
      <dgm:t>
        <a:bodyPr/>
        <a:lstStyle/>
        <a:p>
          <a:endParaRPr lang="en-US"/>
        </a:p>
      </dgm:t>
    </dgm:pt>
    <dgm:pt modelId="{EE11AFCB-BCFF-4C88-8060-FF0A5735FF10}" type="sibTrans" cxnId="{F70352E1-BB03-45DF-8EA9-BFEA73E92F47}">
      <dgm:prSet/>
      <dgm:spPr/>
      <dgm:t>
        <a:bodyPr/>
        <a:lstStyle/>
        <a:p>
          <a:endParaRPr lang="en-US"/>
        </a:p>
      </dgm:t>
    </dgm:pt>
    <dgm:pt modelId="{0F6B7138-20E5-4828-95A2-DB77AFF0BF3F}">
      <dgm:prSet/>
      <dgm:spPr/>
      <dgm:t>
        <a:bodyPr/>
        <a:lstStyle/>
        <a:p>
          <a:r>
            <a:rPr lang="en-US" b="0" i="0" dirty="0"/>
            <a:t>External Link Validation</a:t>
          </a:r>
          <a:endParaRPr lang="en-US" dirty="0"/>
        </a:p>
      </dgm:t>
    </dgm:pt>
    <dgm:pt modelId="{0086BD68-639B-4076-B346-58E9B4689005}" type="parTrans" cxnId="{F942018E-6A00-4B18-84CC-20DF256CDC9C}">
      <dgm:prSet/>
      <dgm:spPr/>
      <dgm:t>
        <a:bodyPr/>
        <a:lstStyle/>
        <a:p>
          <a:endParaRPr lang="en-US"/>
        </a:p>
      </dgm:t>
    </dgm:pt>
    <dgm:pt modelId="{1AC43A83-8B6B-471D-B907-0D5E9E08417D}" type="sibTrans" cxnId="{F942018E-6A00-4B18-84CC-20DF256CDC9C}">
      <dgm:prSet/>
      <dgm:spPr/>
      <dgm:t>
        <a:bodyPr/>
        <a:lstStyle/>
        <a:p>
          <a:endParaRPr lang="en-US"/>
        </a:p>
      </dgm:t>
    </dgm:pt>
    <dgm:pt modelId="{3DB49595-116F-4CC6-BE99-DFC6EDD298BF}">
      <dgm:prSet/>
      <dgm:spPr/>
      <dgm:t>
        <a:bodyPr/>
        <a:lstStyle/>
        <a:p>
          <a:r>
            <a:rPr lang="en-US" b="0" i="0" dirty="0"/>
            <a:t>Verifying External Links</a:t>
          </a:r>
          <a:endParaRPr lang="en-US" dirty="0"/>
        </a:p>
      </dgm:t>
    </dgm:pt>
    <dgm:pt modelId="{FBC09B7A-A317-4A97-AD6D-8B2B4249D3FD}" type="parTrans" cxnId="{4D4A2035-39ED-47E0-BBCE-40FC83FB8370}">
      <dgm:prSet/>
      <dgm:spPr/>
      <dgm:t>
        <a:bodyPr/>
        <a:lstStyle/>
        <a:p>
          <a:endParaRPr lang="en-US"/>
        </a:p>
      </dgm:t>
    </dgm:pt>
    <dgm:pt modelId="{C33AEDCD-34D8-4F06-831C-FDFFF784084E}" type="sibTrans" cxnId="{4D4A2035-39ED-47E0-BBCE-40FC83FB8370}">
      <dgm:prSet/>
      <dgm:spPr/>
      <dgm:t>
        <a:bodyPr/>
        <a:lstStyle/>
        <a:p>
          <a:endParaRPr lang="en-US"/>
        </a:p>
      </dgm:t>
    </dgm:pt>
    <dgm:pt modelId="{F3546E1A-9B87-4CF3-B396-A6CF47D061EA}">
      <dgm:prSet/>
      <dgm:spPr/>
      <dgm:t>
        <a:bodyPr/>
        <a:lstStyle/>
        <a:p>
          <a:r>
            <a:rPr lang="en-US" b="0" i="0"/>
            <a:t>Ensuring Proper URL Format and Accessibility</a:t>
          </a:r>
          <a:endParaRPr lang="en-US"/>
        </a:p>
      </dgm:t>
    </dgm:pt>
    <dgm:pt modelId="{2EC51C18-5546-46BA-9BCB-4B27EFB81972}" type="parTrans" cxnId="{0F38BEBD-EA05-48CF-8A12-D3B0992BDAF3}">
      <dgm:prSet/>
      <dgm:spPr/>
      <dgm:t>
        <a:bodyPr/>
        <a:lstStyle/>
        <a:p>
          <a:endParaRPr lang="en-US"/>
        </a:p>
      </dgm:t>
    </dgm:pt>
    <dgm:pt modelId="{ED5C2787-18E0-4F16-9FE6-4D1393F059F1}" type="sibTrans" cxnId="{0F38BEBD-EA05-48CF-8A12-D3B0992BDAF3}">
      <dgm:prSet/>
      <dgm:spPr/>
      <dgm:t>
        <a:bodyPr/>
        <a:lstStyle/>
        <a:p>
          <a:endParaRPr lang="en-US"/>
        </a:p>
      </dgm:t>
    </dgm:pt>
    <dgm:pt modelId="{4D807AF2-F3C6-49A1-BE3A-0E44DC0431C3}">
      <dgm:prSet/>
      <dgm:spPr/>
      <dgm:t>
        <a:bodyPr/>
        <a:lstStyle/>
        <a:p>
          <a:r>
            <a:rPr lang="en-US" b="0" i="0"/>
            <a:t>Entities Validation</a:t>
          </a:r>
          <a:endParaRPr lang="en-US"/>
        </a:p>
      </dgm:t>
    </dgm:pt>
    <dgm:pt modelId="{6E043243-7539-49B6-8AC9-8B91BB214ABF}" type="parTrans" cxnId="{97206F02-8F7C-45E1-BD31-24DB4711AB64}">
      <dgm:prSet/>
      <dgm:spPr/>
      <dgm:t>
        <a:bodyPr/>
        <a:lstStyle/>
        <a:p>
          <a:endParaRPr lang="en-US"/>
        </a:p>
      </dgm:t>
    </dgm:pt>
    <dgm:pt modelId="{038160BF-905F-43AF-9E16-A1CEDE1D9E95}" type="sibTrans" cxnId="{97206F02-8F7C-45E1-BD31-24DB4711AB64}">
      <dgm:prSet/>
      <dgm:spPr/>
      <dgm:t>
        <a:bodyPr/>
        <a:lstStyle/>
        <a:p>
          <a:endParaRPr lang="en-US"/>
        </a:p>
      </dgm:t>
    </dgm:pt>
    <dgm:pt modelId="{5CE2A9DE-29AB-45C9-81B2-0B3552463AAB}">
      <dgm:prSet/>
      <dgm:spPr/>
      <dgm:t>
        <a:bodyPr/>
        <a:lstStyle/>
        <a:p>
          <a:r>
            <a:rPr lang="en-US" b="0" i="0"/>
            <a:t>Validating Entities Field</a:t>
          </a:r>
          <a:endParaRPr lang="en-US"/>
        </a:p>
      </dgm:t>
    </dgm:pt>
    <dgm:pt modelId="{4CA63DBB-C1C6-4C8F-81CA-FD73C9E9C638}" type="parTrans" cxnId="{EB98194E-B489-47EE-A265-DEBD63603134}">
      <dgm:prSet/>
      <dgm:spPr/>
      <dgm:t>
        <a:bodyPr/>
        <a:lstStyle/>
        <a:p>
          <a:endParaRPr lang="en-US"/>
        </a:p>
      </dgm:t>
    </dgm:pt>
    <dgm:pt modelId="{B0207EB7-2BEB-4A81-B79E-004AF2C878D6}" type="sibTrans" cxnId="{EB98194E-B489-47EE-A265-DEBD63603134}">
      <dgm:prSet/>
      <dgm:spPr/>
      <dgm:t>
        <a:bodyPr/>
        <a:lstStyle/>
        <a:p>
          <a:endParaRPr lang="en-US"/>
        </a:p>
      </dgm:t>
    </dgm:pt>
    <dgm:pt modelId="{8F7B9303-C513-4E68-8E35-F1EDAFACF19F}">
      <dgm:prSet/>
      <dgm:spPr/>
      <dgm:t>
        <a:bodyPr/>
        <a:lstStyle/>
        <a:p>
          <a:r>
            <a:rPr lang="en-US" b="0" i="0"/>
            <a:t>Counting Documents with Entities</a:t>
          </a:r>
          <a:endParaRPr lang="en-US"/>
        </a:p>
      </dgm:t>
    </dgm:pt>
    <dgm:pt modelId="{11A6A08D-6448-450A-9D81-D8CA4ED41D0E}" type="parTrans" cxnId="{7C25E503-2C15-499E-985F-2EDD1109D42D}">
      <dgm:prSet/>
      <dgm:spPr/>
      <dgm:t>
        <a:bodyPr/>
        <a:lstStyle/>
        <a:p>
          <a:endParaRPr lang="en-US"/>
        </a:p>
      </dgm:t>
    </dgm:pt>
    <dgm:pt modelId="{E049A2FD-1846-4DD0-BA54-5C6A401C7FE7}" type="sibTrans" cxnId="{7C25E503-2C15-499E-985F-2EDD1109D42D}">
      <dgm:prSet/>
      <dgm:spPr/>
      <dgm:t>
        <a:bodyPr/>
        <a:lstStyle/>
        <a:p>
          <a:endParaRPr lang="en-US"/>
        </a:p>
      </dgm:t>
    </dgm:pt>
    <dgm:pt modelId="{289B0FB1-CEF8-46CE-8F22-C6941C1A8F34}">
      <dgm:prSet/>
      <dgm:spPr/>
      <dgm:t>
        <a:bodyPr/>
        <a:lstStyle/>
        <a:p>
          <a:r>
            <a:rPr lang="en-US" b="0" i="0"/>
            <a:t>Source Platform Validation</a:t>
          </a:r>
          <a:endParaRPr lang="en-US"/>
        </a:p>
      </dgm:t>
    </dgm:pt>
    <dgm:pt modelId="{E123438D-65A7-4B7E-84CD-7404BA966BE6}" type="parTrans" cxnId="{08243597-57E1-4C35-B25F-D6D1FE0F54C2}">
      <dgm:prSet/>
      <dgm:spPr/>
      <dgm:t>
        <a:bodyPr/>
        <a:lstStyle/>
        <a:p>
          <a:endParaRPr lang="en-US"/>
        </a:p>
      </dgm:t>
    </dgm:pt>
    <dgm:pt modelId="{D8ACB922-7610-472A-834A-37D0CCFE40C5}" type="sibTrans" cxnId="{08243597-57E1-4C35-B25F-D6D1FE0F54C2}">
      <dgm:prSet/>
      <dgm:spPr/>
      <dgm:t>
        <a:bodyPr/>
        <a:lstStyle/>
        <a:p>
          <a:endParaRPr lang="en-US"/>
        </a:p>
      </dgm:t>
    </dgm:pt>
    <dgm:pt modelId="{AAD37A49-C70C-49F8-9362-3B8CEF8E5A33}">
      <dgm:prSet/>
      <dgm:spPr/>
      <dgm:t>
        <a:bodyPr/>
        <a:lstStyle/>
        <a:p>
          <a:r>
            <a:rPr lang="en-US" b="0" i="0"/>
            <a:t>Verifying Source Platforms</a:t>
          </a:r>
          <a:endParaRPr lang="en-US"/>
        </a:p>
      </dgm:t>
    </dgm:pt>
    <dgm:pt modelId="{7A879F84-AB93-4F75-9397-3C87FB6D2F40}" type="parTrans" cxnId="{D0CF4EFB-7F96-4345-881D-DB51D5489283}">
      <dgm:prSet/>
      <dgm:spPr/>
      <dgm:t>
        <a:bodyPr/>
        <a:lstStyle/>
        <a:p>
          <a:endParaRPr lang="en-US"/>
        </a:p>
      </dgm:t>
    </dgm:pt>
    <dgm:pt modelId="{F0291078-DF5C-42E4-8CC9-899BEC4B1966}" type="sibTrans" cxnId="{D0CF4EFB-7F96-4345-881D-DB51D5489283}">
      <dgm:prSet/>
      <dgm:spPr/>
      <dgm:t>
        <a:bodyPr/>
        <a:lstStyle/>
        <a:p>
          <a:endParaRPr lang="en-US"/>
        </a:p>
      </dgm:t>
    </dgm:pt>
    <dgm:pt modelId="{167BC97E-5340-424B-AC28-3983ED37DAD7}">
      <dgm:prSet/>
      <dgm:spPr/>
      <dgm:t>
        <a:bodyPr/>
        <a:lstStyle/>
        <a:p>
          <a:r>
            <a:rPr lang="en-US" b="0" i="0"/>
            <a:t>Ensuring Compatibility with Approved Platforms</a:t>
          </a:r>
          <a:endParaRPr lang="en-US"/>
        </a:p>
      </dgm:t>
    </dgm:pt>
    <dgm:pt modelId="{6412B0CA-DA09-470F-BBBB-A029B3E0F817}" type="parTrans" cxnId="{D8DF961F-D32E-483D-B8BA-243353E5DD8B}">
      <dgm:prSet/>
      <dgm:spPr/>
      <dgm:t>
        <a:bodyPr/>
        <a:lstStyle/>
        <a:p>
          <a:endParaRPr lang="en-US"/>
        </a:p>
      </dgm:t>
    </dgm:pt>
    <dgm:pt modelId="{3E131A7D-4DAE-4231-8F7A-A19C9A1FFE99}" type="sibTrans" cxnId="{D8DF961F-D32E-483D-B8BA-243353E5DD8B}">
      <dgm:prSet/>
      <dgm:spPr/>
      <dgm:t>
        <a:bodyPr/>
        <a:lstStyle/>
        <a:p>
          <a:endParaRPr lang="en-US"/>
        </a:p>
      </dgm:t>
    </dgm:pt>
    <dgm:pt modelId="{D84DB09B-8F6A-4EC8-8E10-324899EC9E41}">
      <dgm:prSet/>
      <dgm:spPr/>
      <dgm:t>
        <a:bodyPr/>
        <a:lstStyle/>
        <a:p>
          <a:r>
            <a:rPr lang="en-US" b="0" i="0"/>
            <a:t>Timestamp Check</a:t>
          </a:r>
          <a:endParaRPr lang="en-US"/>
        </a:p>
      </dgm:t>
    </dgm:pt>
    <dgm:pt modelId="{68D5BE34-2DF8-40CD-ABD5-55D10E605D49}" type="parTrans" cxnId="{91CABDE6-9F64-4EEC-9570-2E3F6B73B086}">
      <dgm:prSet/>
      <dgm:spPr/>
      <dgm:t>
        <a:bodyPr/>
        <a:lstStyle/>
        <a:p>
          <a:endParaRPr lang="en-US"/>
        </a:p>
      </dgm:t>
    </dgm:pt>
    <dgm:pt modelId="{CF12EBE5-21ED-4B2F-95D5-13E497BC6595}" type="sibTrans" cxnId="{91CABDE6-9F64-4EEC-9570-2E3F6B73B086}">
      <dgm:prSet/>
      <dgm:spPr/>
      <dgm:t>
        <a:bodyPr/>
        <a:lstStyle/>
        <a:p>
          <a:endParaRPr lang="en-US"/>
        </a:p>
      </dgm:t>
    </dgm:pt>
    <dgm:pt modelId="{9977F651-0E79-49BB-A2DC-4451C7B7A587}">
      <dgm:prSet/>
      <dgm:spPr/>
      <dgm:t>
        <a:bodyPr/>
        <a:lstStyle/>
        <a:p>
          <a:r>
            <a:rPr lang="en-US" b="0" i="0"/>
            <a:t>Validating Timestamp Format</a:t>
          </a:r>
          <a:endParaRPr lang="en-US"/>
        </a:p>
      </dgm:t>
    </dgm:pt>
    <dgm:pt modelId="{8A9BBD57-F363-4174-8C7B-D4E5CC6B32D6}" type="parTrans" cxnId="{1AFF4278-8606-4B0A-A8D3-D8AAC7387E6B}">
      <dgm:prSet/>
      <dgm:spPr/>
      <dgm:t>
        <a:bodyPr/>
        <a:lstStyle/>
        <a:p>
          <a:endParaRPr lang="en-US"/>
        </a:p>
      </dgm:t>
    </dgm:pt>
    <dgm:pt modelId="{9D59F47B-24D6-43E1-A4AE-89565E8F62E9}" type="sibTrans" cxnId="{1AFF4278-8606-4B0A-A8D3-D8AAC7387E6B}">
      <dgm:prSet/>
      <dgm:spPr/>
      <dgm:t>
        <a:bodyPr/>
        <a:lstStyle/>
        <a:p>
          <a:endParaRPr lang="en-US"/>
        </a:p>
      </dgm:t>
    </dgm:pt>
    <dgm:pt modelId="{CD85F5E3-EC93-4BAF-B010-77346B1F0884}">
      <dgm:prSet/>
      <dgm:spPr/>
      <dgm:t>
        <a:bodyPr/>
        <a:lstStyle/>
        <a:p>
          <a:r>
            <a:rPr lang="en-US" b="0" i="0"/>
            <a:t>Ensuring Correct Time Representation</a:t>
          </a:r>
          <a:endParaRPr lang="en-US"/>
        </a:p>
      </dgm:t>
    </dgm:pt>
    <dgm:pt modelId="{B2970CF2-7A4F-45D3-8303-D0EC3B70698D}" type="parTrans" cxnId="{640D95FD-C707-4009-AA19-0AC1D865170D}">
      <dgm:prSet/>
      <dgm:spPr/>
      <dgm:t>
        <a:bodyPr/>
        <a:lstStyle/>
        <a:p>
          <a:endParaRPr lang="en-US"/>
        </a:p>
      </dgm:t>
    </dgm:pt>
    <dgm:pt modelId="{A449FA4F-5BAF-47DA-8382-2CD662C66E28}" type="sibTrans" cxnId="{640D95FD-C707-4009-AA19-0AC1D865170D}">
      <dgm:prSet/>
      <dgm:spPr/>
      <dgm:t>
        <a:bodyPr/>
        <a:lstStyle/>
        <a:p>
          <a:endParaRPr lang="en-US"/>
        </a:p>
      </dgm:t>
    </dgm:pt>
    <dgm:pt modelId="{36D7FB6D-B81F-40CC-8766-367B07D1FD21}">
      <dgm:prSet/>
      <dgm:spPr/>
      <dgm:t>
        <a:bodyPr/>
        <a:lstStyle/>
        <a:p>
          <a:r>
            <a:rPr lang="en-US" b="0" i="0"/>
            <a:t>Is_Public Validation</a:t>
          </a:r>
          <a:endParaRPr lang="en-US"/>
        </a:p>
      </dgm:t>
    </dgm:pt>
    <dgm:pt modelId="{0F37D575-3DC2-4B29-A2A4-20B318527EAB}" type="parTrans" cxnId="{F76F0767-21B8-4035-9BFC-A19DF74F8743}">
      <dgm:prSet/>
      <dgm:spPr/>
      <dgm:t>
        <a:bodyPr/>
        <a:lstStyle/>
        <a:p>
          <a:endParaRPr lang="en-US"/>
        </a:p>
      </dgm:t>
    </dgm:pt>
    <dgm:pt modelId="{CF579307-B1B3-492C-AD13-8C82C78C6DD0}" type="sibTrans" cxnId="{F76F0767-21B8-4035-9BFC-A19DF74F8743}">
      <dgm:prSet/>
      <dgm:spPr/>
      <dgm:t>
        <a:bodyPr/>
        <a:lstStyle/>
        <a:p>
          <a:endParaRPr lang="en-US"/>
        </a:p>
      </dgm:t>
    </dgm:pt>
    <dgm:pt modelId="{0256FC13-C475-4859-8518-BA4214A26115}">
      <dgm:prSet/>
      <dgm:spPr/>
      <dgm:t>
        <a:bodyPr/>
        <a:lstStyle/>
        <a:p>
          <a:r>
            <a:rPr lang="en-US" b="0" i="0"/>
            <a:t>Checking for Boolean Values</a:t>
          </a:r>
          <a:endParaRPr lang="en-US"/>
        </a:p>
      </dgm:t>
    </dgm:pt>
    <dgm:pt modelId="{174D490E-FA47-425B-BFE9-D8F5D6929392}" type="parTrans" cxnId="{A6D236A3-40AE-4C36-B9A7-CE621F73A6E7}">
      <dgm:prSet/>
      <dgm:spPr/>
      <dgm:t>
        <a:bodyPr/>
        <a:lstStyle/>
        <a:p>
          <a:endParaRPr lang="en-US"/>
        </a:p>
      </dgm:t>
    </dgm:pt>
    <dgm:pt modelId="{AA62E33B-F6F6-45A9-922A-305492C10F3D}" type="sibTrans" cxnId="{A6D236A3-40AE-4C36-B9A7-CE621F73A6E7}">
      <dgm:prSet/>
      <dgm:spPr/>
      <dgm:t>
        <a:bodyPr/>
        <a:lstStyle/>
        <a:p>
          <a:endParaRPr lang="en-US"/>
        </a:p>
      </dgm:t>
    </dgm:pt>
    <dgm:pt modelId="{79FED94B-2942-40AF-A29D-266C4B41D8D5}">
      <dgm:prSet/>
      <dgm:spPr/>
      <dgm:t>
        <a:bodyPr/>
        <a:lstStyle/>
        <a:p>
          <a:r>
            <a:rPr lang="en-US" b="0" i="0"/>
            <a:t>Title Case Check</a:t>
          </a:r>
          <a:endParaRPr lang="en-US"/>
        </a:p>
      </dgm:t>
    </dgm:pt>
    <dgm:pt modelId="{F85D7713-14FA-41BD-8BE1-4DA1F9631B54}" type="parTrans" cxnId="{323EFF8A-4EB0-44A4-A330-6EE40149ABCE}">
      <dgm:prSet/>
      <dgm:spPr/>
      <dgm:t>
        <a:bodyPr/>
        <a:lstStyle/>
        <a:p>
          <a:endParaRPr lang="en-US"/>
        </a:p>
      </dgm:t>
    </dgm:pt>
    <dgm:pt modelId="{8A1FB63E-0A87-4815-BA8B-EAD56374622A}" type="sibTrans" cxnId="{323EFF8A-4EB0-44A4-A330-6EE40149ABCE}">
      <dgm:prSet/>
      <dgm:spPr/>
      <dgm:t>
        <a:bodyPr/>
        <a:lstStyle/>
        <a:p>
          <a:endParaRPr lang="en-US"/>
        </a:p>
      </dgm:t>
    </dgm:pt>
    <dgm:pt modelId="{BAE80D3C-F32A-41FE-B322-EA1CA079C726}">
      <dgm:prSet/>
      <dgm:spPr/>
      <dgm:t>
        <a:bodyPr/>
        <a:lstStyle/>
        <a:p>
          <a:r>
            <a:rPr lang="en-US" b="0" i="0"/>
            <a:t>Ensuring Proper Casing in Titles</a:t>
          </a:r>
          <a:endParaRPr lang="en-US"/>
        </a:p>
      </dgm:t>
    </dgm:pt>
    <dgm:pt modelId="{22F0A71C-1C1C-41C9-80AE-4605E0DC5106}" type="parTrans" cxnId="{A6FDEF63-50B8-4A73-A182-1D86A7B39A5C}">
      <dgm:prSet/>
      <dgm:spPr/>
      <dgm:t>
        <a:bodyPr/>
        <a:lstStyle/>
        <a:p>
          <a:endParaRPr lang="en-US"/>
        </a:p>
      </dgm:t>
    </dgm:pt>
    <dgm:pt modelId="{C9CBA375-97F1-4C0C-8069-E0C1C5DD2CB3}" type="sibTrans" cxnId="{A6FDEF63-50B8-4A73-A182-1D86A7B39A5C}">
      <dgm:prSet/>
      <dgm:spPr/>
      <dgm:t>
        <a:bodyPr/>
        <a:lstStyle/>
        <a:p>
          <a:endParaRPr lang="en-US"/>
        </a:p>
      </dgm:t>
    </dgm:pt>
    <dgm:pt modelId="{F51E57E9-4286-4742-A24E-25E641425B2E}">
      <dgm:prSet/>
      <dgm:spPr/>
      <dgm:t>
        <a:bodyPr/>
        <a:lstStyle/>
        <a:p>
          <a:r>
            <a:rPr lang="en-US" b="0" i="0"/>
            <a:t>Spam Document Detection</a:t>
          </a:r>
          <a:endParaRPr lang="en-US"/>
        </a:p>
      </dgm:t>
    </dgm:pt>
    <dgm:pt modelId="{FDBEDF56-BD53-42A4-BF2A-92298C86CA5D}" type="parTrans" cxnId="{07997D18-6F51-42CB-A42C-F24AC6CDBA77}">
      <dgm:prSet/>
      <dgm:spPr/>
      <dgm:t>
        <a:bodyPr/>
        <a:lstStyle/>
        <a:p>
          <a:endParaRPr lang="en-US"/>
        </a:p>
      </dgm:t>
    </dgm:pt>
    <dgm:pt modelId="{67F3687B-36B0-45BD-AA68-86B69936FAD4}" type="sibTrans" cxnId="{07997D18-6F51-42CB-A42C-F24AC6CDBA77}">
      <dgm:prSet/>
      <dgm:spPr/>
      <dgm:t>
        <a:bodyPr/>
        <a:lstStyle/>
        <a:p>
          <a:endParaRPr lang="en-US"/>
        </a:p>
      </dgm:t>
    </dgm:pt>
    <dgm:pt modelId="{99D878E6-4BD5-4619-A1D4-05AF72883AAA}">
      <dgm:prSet/>
      <dgm:spPr/>
      <dgm:t>
        <a:bodyPr/>
        <a:lstStyle/>
        <a:p>
          <a:r>
            <a:rPr lang="en-US" b="0" i="0" dirty="0"/>
            <a:t>Implementing Spam and Low-Quality Document Checks</a:t>
          </a:r>
          <a:endParaRPr lang="en-US" dirty="0"/>
        </a:p>
      </dgm:t>
    </dgm:pt>
    <dgm:pt modelId="{C695FA58-38BF-4941-92EE-FB24E2232209}" type="parTrans" cxnId="{4D63E25F-9DFE-4FE6-9A3B-65AB1FFF55A2}">
      <dgm:prSet/>
      <dgm:spPr/>
      <dgm:t>
        <a:bodyPr/>
        <a:lstStyle/>
        <a:p>
          <a:endParaRPr lang="en-US"/>
        </a:p>
      </dgm:t>
    </dgm:pt>
    <dgm:pt modelId="{D10EA40D-E9C3-42D9-87BA-73D69F848926}" type="sibTrans" cxnId="{4D63E25F-9DFE-4FE6-9A3B-65AB1FFF55A2}">
      <dgm:prSet/>
      <dgm:spPr/>
      <dgm:t>
        <a:bodyPr/>
        <a:lstStyle/>
        <a:p>
          <a:endParaRPr lang="en-US"/>
        </a:p>
      </dgm:t>
    </dgm:pt>
    <dgm:pt modelId="{88F4C227-37AA-40A2-8764-5F7583CAD153}">
      <dgm:prSet/>
      <dgm:spPr/>
      <dgm:t>
        <a:bodyPr/>
        <a:lstStyle/>
        <a:p>
          <a:r>
            <a:rPr lang="en-US" b="0" i="0" dirty="0"/>
            <a:t>Conclusion</a:t>
          </a:r>
          <a:endParaRPr lang="en-US" dirty="0"/>
        </a:p>
      </dgm:t>
    </dgm:pt>
    <dgm:pt modelId="{65EFEE9E-F88E-418B-976C-2457EA044B52}" type="parTrans" cxnId="{A50B1DF1-AEB5-4C04-B0F4-0EDF6283C397}">
      <dgm:prSet/>
      <dgm:spPr/>
      <dgm:t>
        <a:bodyPr/>
        <a:lstStyle/>
        <a:p>
          <a:endParaRPr lang="en-US"/>
        </a:p>
      </dgm:t>
    </dgm:pt>
    <dgm:pt modelId="{401FB85A-7186-4738-A620-9F9A291697A2}" type="sibTrans" cxnId="{A50B1DF1-AEB5-4C04-B0F4-0EDF6283C397}">
      <dgm:prSet/>
      <dgm:spPr/>
      <dgm:t>
        <a:bodyPr/>
        <a:lstStyle/>
        <a:p>
          <a:endParaRPr lang="en-US"/>
        </a:p>
      </dgm:t>
    </dgm:pt>
    <dgm:pt modelId="{8C78A79B-8122-474F-8BA0-D88D54AC46CC}">
      <dgm:prSet/>
      <dgm:spPr/>
      <dgm:t>
        <a:bodyPr/>
        <a:lstStyle/>
        <a:p>
          <a:r>
            <a:rPr lang="en-US" b="0" i="0" dirty="0"/>
            <a:t>Summary of Validation Procedures</a:t>
          </a:r>
          <a:endParaRPr lang="en-US" dirty="0"/>
        </a:p>
      </dgm:t>
    </dgm:pt>
    <dgm:pt modelId="{BDF25D0A-79B7-468E-B629-FDA6A593CCE5}" type="parTrans" cxnId="{89CF9549-48B3-4E54-82F2-48BC8857CEE8}">
      <dgm:prSet/>
      <dgm:spPr/>
      <dgm:t>
        <a:bodyPr/>
        <a:lstStyle/>
        <a:p>
          <a:endParaRPr lang="en-US"/>
        </a:p>
      </dgm:t>
    </dgm:pt>
    <dgm:pt modelId="{2DC135C7-DE78-4C2A-914A-A892FDE6909C}" type="sibTrans" cxnId="{89CF9549-48B3-4E54-82F2-48BC8857CEE8}">
      <dgm:prSet/>
      <dgm:spPr/>
      <dgm:t>
        <a:bodyPr/>
        <a:lstStyle/>
        <a:p>
          <a:endParaRPr lang="en-US"/>
        </a:p>
      </dgm:t>
    </dgm:pt>
    <dgm:pt modelId="{30A54BC3-9985-45FB-AEAE-AB20F0B5056F}">
      <dgm:prSet/>
      <dgm:spPr/>
      <dgm:t>
        <a:bodyPr/>
        <a:lstStyle/>
        <a:p>
          <a:r>
            <a:rPr lang="en-US" b="0" i="0"/>
            <a:t>Importance of Quality Assurance</a:t>
          </a:r>
          <a:endParaRPr lang="en-US"/>
        </a:p>
      </dgm:t>
    </dgm:pt>
    <dgm:pt modelId="{E8029038-EE23-4569-90B3-908340A3649C}" type="parTrans" cxnId="{A4B95C6D-6D14-4EB4-92F3-93509A71BA37}">
      <dgm:prSet/>
      <dgm:spPr/>
      <dgm:t>
        <a:bodyPr/>
        <a:lstStyle/>
        <a:p>
          <a:endParaRPr lang="en-US"/>
        </a:p>
      </dgm:t>
    </dgm:pt>
    <dgm:pt modelId="{2CB26340-2986-49FA-B69A-BBE00AE070FA}" type="sibTrans" cxnId="{A4B95C6D-6D14-4EB4-92F3-93509A71BA37}">
      <dgm:prSet/>
      <dgm:spPr/>
      <dgm:t>
        <a:bodyPr/>
        <a:lstStyle/>
        <a:p>
          <a:endParaRPr lang="en-US"/>
        </a:p>
      </dgm:t>
    </dgm:pt>
    <dgm:pt modelId="{2CFF80B7-28F2-44B1-9AD0-744B8F355B0A}">
      <dgm:prSet/>
      <dgm:spPr/>
      <dgm:t>
        <a:bodyPr/>
        <a:lstStyle/>
        <a:p>
          <a:r>
            <a:rPr lang="en-US" b="0" i="0"/>
            <a:t>Q&amp;A</a:t>
          </a:r>
          <a:endParaRPr lang="en-US"/>
        </a:p>
      </dgm:t>
    </dgm:pt>
    <dgm:pt modelId="{B152BB20-597D-4550-926E-E6A654A69C82}" type="parTrans" cxnId="{DCCDCB1D-F772-4855-9A7B-5647070B8FC1}">
      <dgm:prSet/>
      <dgm:spPr/>
      <dgm:t>
        <a:bodyPr/>
        <a:lstStyle/>
        <a:p>
          <a:endParaRPr lang="en-US"/>
        </a:p>
      </dgm:t>
    </dgm:pt>
    <dgm:pt modelId="{C9FD9054-D432-4EA8-9E43-5BE95D200E06}" type="sibTrans" cxnId="{DCCDCB1D-F772-4855-9A7B-5647070B8FC1}">
      <dgm:prSet/>
      <dgm:spPr/>
      <dgm:t>
        <a:bodyPr/>
        <a:lstStyle/>
        <a:p>
          <a:endParaRPr lang="en-US"/>
        </a:p>
      </dgm:t>
    </dgm:pt>
    <dgm:pt modelId="{43F53583-DD16-4CC6-857E-258B77DEE865}">
      <dgm:prSet/>
      <dgm:spPr/>
      <dgm:t>
        <a:bodyPr/>
        <a:lstStyle/>
        <a:p>
          <a:r>
            <a:rPr lang="en-US" b="0" i="0" dirty="0"/>
            <a:t>Addressing Audience Questions</a:t>
          </a:r>
          <a:endParaRPr lang="en-US" dirty="0"/>
        </a:p>
      </dgm:t>
    </dgm:pt>
    <dgm:pt modelId="{35612CDC-CFBD-42B6-B18A-8DAE717A4DEC}" type="parTrans" cxnId="{37950F6F-97A8-44E2-BA08-A3D6E2F9A62F}">
      <dgm:prSet/>
      <dgm:spPr/>
      <dgm:t>
        <a:bodyPr/>
        <a:lstStyle/>
        <a:p>
          <a:endParaRPr lang="en-US"/>
        </a:p>
      </dgm:t>
    </dgm:pt>
    <dgm:pt modelId="{7FA39DD0-1277-4C4A-872F-E2D8A1F34F88}" type="sibTrans" cxnId="{37950F6F-97A8-44E2-BA08-A3D6E2F9A62F}">
      <dgm:prSet/>
      <dgm:spPr/>
      <dgm:t>
        <a:bodyPr/>
        <a:lstStyle/>
        <a:p>
          <a:endParaRPr lang="en-US"/>
        </a:p>
      </dgm:t>
    </dgm:pt>
    <dgm:pt modelId="{16C10B2A-6DC5-4567-94AC-2CF106C5B614}">
      <dgm:prSet/>
      <dgm:spPr/>
      <dgm:t>
        <a:bodyPr/>
        <a:lstStyle/>
        <a:p>
          <a:r>
            <a:rPr lang="en-US" dirty="0"/>
            <a:t>Null Value percentage</a:t>
          </a:r>
        </a:p>
      </dgm:t>
    </dgm:pt>
    <dgm:pt modelId="{BF0EB8E1-9A1B-4F5B-A1D1-0CCBD773FDB2}" type="parTrans" cxnId="{788060CF-53C6-4316-A6CB-B7F1F690C269}">
      <dgm:prSet/>
      <dgm:spPr/>
      <dgm:t>
        <a:bodyPr/>
        <a:lstStyle/>
        <a:p>
          <a:endParaRPr lang="en-US"/>
        </a:p>
      </dgm:t>
    </dgm:pt>
    <dgm:pt modelId="{B509225E-173E-45ED-9A0E-7BC32E3D6F6E}" type="sibTrans" cxnId="{788060CF-53C6-4316-A6CB-B7F1F690C269}">
      <dgm:prSet/>
      <dgm:spPr/>
      <dgm:t>
        <a:bodyPr/>
        <a:lstStyle/>
        <a:p>
          <a:endParaRPr lang="en-US"/>
        </a:p>
      </dgm:t>
    </dgm:pt>
    <dgm:pt modelId="{5A88E8D4-F382-452C-91E8-3EAD332644CC}">
      <dgm:prSet/>
      <dgm:spPr/>
      <dgm:t>
        <a:bodyPr/>
        <a:lstStyle/>
        <a:p>
          <a:r>
            <a:rPr lang="en-US" b="1" i="0" dirty="0"/>
            <a:t>Null Values by Column</a:t>
          </a:r>
          <a:endParaRPr lang="en-US" dirty="0"/>
        </a:p>
      </dgm:t>
    </dgm:pt>
    <dgm:pt modelId="{00D71386-01B3-4473-8308-6AA8503B6D69}" type="parTrans" cxnId="{7B5DE377-A8A9-418A-9EF6-D1B83ECBCB30}">
      <dgm:prSet/>
      <dgm:spPr/>
      <dgm:t>
        <a:bodyPr/>
        <a:lstStyle/>
        <a:p>
          <a:endParaRPr lang="en-US"/>
        </a:p>
      </dgm:t>
    </dgm:pt>
    <dgm:pt modelId="{C93B483D-5C0D-43A5-81CE-A325C5721701}" type="sibTrans" cxnId="{7B5DE377-A8A9-418A-9EF6-D1B83ECBCB30}">
      <dgm:prSet/>
      <dgm:spPr/>
      <dgm:t>
        <a:bodyPr/>
        <a:lstStyle/>
        <a:p>
          <a:endParaRPr lang="en-US"/>
        </a:p>
      </dgm:t>
    </dgm:pt>
    <dgm:pt modelId="{177D411A-3E08-4F41-8363-2600FB30ABCC}">
      <dgm:prSet/>
      <dgm:spPr/>
      <dgm:t>
        <a:bodyPr/>
        <a:lstStyle/>
        <a:p>
          <a:r>
            <a:rPr lang="en-US" b="1" i="0" dirty="0"/>
            <a:t>Null Values by Document Type</a:t>
          </a:r>
          <a:endParaRPr lang="en-US" dirty="0"/>
        </a:p>
      </dgm:t>
    </dgm:pt>
    <dgm:pt modelId="{C901C513-4D1C-431A-BA04-CE053B804964}" type="parTrans" cxnId="{CA8322A4-B975-4F39-B3F0-2A78E0C62D0F}">
      <dgm:prSet/>
      <dgm:spPr/>
      <dgm:t>
        <a:bodyPr/>
        <a:lstStyle/>
        <a:p>
          <a:endParaRPr lang="en-US"/>
        </a:p>
      </dgm:t>
    </dgm:pt>
    <dgm:pt modelId="{19F9EA70-EA73-4330-B239-5BFA0FBF2B64}" type="sibTrans" cxnId="{CA8322A4-B975-4F39-B3F0-2A78E0C62D0F}">
      <dgm:prSet/>
      <dgm:spPr/>
      <dgm:t>
        <a:bodyPr/>
        <a:lstStyle/>
        <a:p>
          <a:endParaRPr lang="en-US"/>
        </a:p>
      </dgm:t>
    </dgm:pt>
    <dgm:pt modelId="{CC10F6DF-85B1-4856-8848-7940DEECD3C1}">
      <dgm:prSet/>
      <dgm:spPr/>
      <dgm:t>
        <a:bodyPr/>
        <a:lstStyle/>
        <a:p>
          <a:r>
            <a:rPr lang="en-US" b="0" i="0"/>
            <a:t>Title and Content Validation</a:t>
          </a:r>
          <a:endParaRPr lang="en-US" dirty="0"/>
        </a:p>
      </dgm:t>
    </dgm:pt>
    <dgm:pt modelId="{22CA4B11-F422-4067-B4C1-E6EFB98FE58E}" type="parTrans" cxnId="{28D4E6AE-DF7D-4EA8-A30E-2C836A55BCF3}">
      <dgm:prSet/>
      <dgm:spPr/>
      <dgm:t>
        <a:bodyPr/>
        <a:lstStyle/>
        <a:p>
          <a:endParaRPr lang="en-US"/>
        </a:p>
      </dgm:t>
    </dgm:pt>
    <dgm:pt modelId="{67425E9A-D524-4603-A8DC-F47FA6317833}" type="sibTrans" cxnId="{28D4E6AE-DF7D-4EA8-A30E-2C836A55BCF3}">
      <dgm:prSet/>
      <dgm:spPr/>
      <dgm:t>
        <a:bodyPr/>
        <a:lstStyle/>
        <a:p>
          <a:endParaRPr lang="en-US"/>
        </a:p>
      </dgm:t>
    </dgm:pt>
    <dgm:pt modelId="{202527BA-6895-45D8-AC83-740C77B6FB67}">
      <dgm:prSet/>
      <dgm:spPr/>
      <dgm:t>
        <a:bodyPr/>
        <a:lstStyle/>
        <a:p>
          <a:r>
            <a:rPr lang="en-US" b="0" i="0" dirty="0"/>
            <a:t>Validating Title and Content Fields</a:t>
          </a:r>
          <a:endParaRPr lang="en-US" dirty="0"/>
        </a:p>
      </dgm:t>
    </dgm:pt>
    <dgm:pt modelId="{576D784A-B930-43CB-A512-CAE6DF5A793D}" type="parTrans" cxnId="{8667FFFB-2453-45C8-B0BE-346C47E29699}">
      <dgm:prSet/>
      <dgm:spPr/>
      <dgm:t>
        <a:bodyPr/>
        <a:lstStyle/>
        <a:p>
          <a:endParaRPr lang="en-US"/>
        </a:p>
      </dgm:t>
    </dgm:pt>
    <dgm:pt modelId="{E6F24A91-7890-4669-B7A5-8279CCB17B5A}" type="sibTrans" cxnId="{8667FFFB-2453-45C8-B0BE-346C47E29699}">
      <dgm:prSet/>
      <dgm:spPr/>
      <dgm:t>
        <a:bodyPr/>
        <a:lstStyle/>
        <a:p>
          <a:endParaRPr lang="en-US"/>
        </a:p>
      </dgm:t>
    </dgm:pt>
    <dgm:pt modelId="{7B64611D-1907-4EFE-BE43-85B600D62CC2}">
      <dgm:prSet/>
      <dgm:spPr/>
      <dgm:t>
        <a:bodyPr/>
        <a:lstStyle/>
        <a:p>
          <a:r>
            <a:rPr lang="en-US" b="0" i="0" dirty="0"/>
            <a:t>Analyzing Token Distribution</a:t>
          </a:r>
          <a:endParaRPr lang="en-US" dirty="0"/>
        </a:p>
      </dgm:t>
    </dgm:pt>
    <dgm:pt modelId="{30242679-A2A3-40A7-AAE0-34578FC6571D}" type="parTrans" cxnId="{F26D57EB-95B3-432E-B29B-FB05FD630C51}">
      <dgm:prSet/>
      <dgm:spPr/>
      <dgm:t>
        <a:bodyPr/>
        <a:lstStyle/>
        <a:p>
          <a:endParaRPr lang="en-US"/>
        </a:p>
      </dgm:t>
    </dgm:pt>
    <dgm:pt modelId="{C298388E-E244-4BBD-98FF-1B84759AE48F}" type="sibTrans" cxnId="{F26D57EB-95B3-432E-B29B-FB05FD630C51}">
      <dgm:prSet/>
      <dgm:spPr/>
      <dgm:t>
        <a:bodyPr/>
        <a:lstStyle/>
        <a:p>
          <a:endParaRPr lang="en-US"/>
        </a:p>
      </dgm:t>
    </dgm:pt>
    <dgm:pt modelId="{F77D0DAF-2D4B-4AC3-AC0D-4083B46F7CA8}">
      <dgm:prSet/>
      <dgm:spPr/>
      <dgm:t>
        <a:bodyPr/>
        <a:lstStyle/>
        <a:p>
          <a:r>
            <a:rPr lang="en-US" b="0" i="0" dirty="0"/>
            <a:t>Identifying Short or Invalid Titles/Content</a:t>
          </a:r>
          <a:endParaRPr lang="en-US" dirty="0"/>
        </a:p>
      </dgm:t>
    </dgm:pt>
    <dgm:pt modelId="{09869B5C-D35F-421B-B5EF-9EB8D087AC3F}" type="parTrans" cxnId="{EB3795CD-CCB4-4855-B0FB-8A4BD520836F}">
      <dgm:prSet/>
      <dgm:spPr/>
      <dgm:t>
        <a:bodyPr/>
        <a:lstStyle/>
        <a:p>
          <a:endParaRPr lang="en-US"/>
        </a:p>
      </dgm:t>
    </dgm:pt>
    <dgm:pt modelId="{DDDB6FB8-BBC3-49E9-B94A-E5977D8724D4}" type="sibTrans" cxnId="{EB3795CD-CCB4-4855-B0FB-8A4BD520836F}">
      <dgm:prSet/>
      <dgm:spPr/>
      <dgm:t>
        <a:bodyPr/>
        <a:lstStyle/>
        <a:p>
          <a:endParaRPr lang="en-US"/>
        </a:p>
      </dgm:t>
    </dgm:pt>
    <dgm:pt modelId="{B7ABB502-9298-4078-AABA-F861A5796175}" type="pres">
      <dgm:prSet presAssocID="{39A4ADFA-D6F6-4826-8292-7AFCE3A5E1A7}" presName="Name0" presStyleCnt="0">
        <dgm:presLayoutVars>
          <dgm:dir/>
          <dgm:resizeHandles val="exact"/>
        </dgm:presLayoutVars>
      </dgm:prSet>
      <dgm:spPr/>
    </dgm:pt>
    <dgm:pt modelId="{9776B854-864F-43D8-9B16-9DE81FF22F3D}" type="pres">
      <dgm:prSet presAssocID="{534A3DE6-122B-4A75-853B-28AA4077C446}" presName="node" presStyleLbl="node1" presStyleIdx="0" presStyleCnt="14">
        <dgm:presLayoutVars>
          <dgm:bulletEnabled val="1"/>
        </dgm:presLayoutVars>
      </dgm:prSet>
      <dgm:spPr/>
    </dgm:pt>
    <dgm:pt modelId="{4FC79065-0841-4280-87A8-9BD22A75D371}" type="pres">
      <dgm:prSet presAssocID="{3240899E-2963-4F4A-854A-A6431C95CD3A}" presName="sibTrans" presStyleLbl="sibTrans1D1" presStyleIdx="0" presStyleCnt="13"/>
      <dgm:spPr/>
    </dgm:pt>
    <dgm:pt modelId="{F44053D5-FFB8-44F6-80F2-5264ABB11905}" type="pres">
      <dgm:prSet presAssocID="{3240899E-2963-4F4A-854A-A6431C95CD3A}" presName="connectorText" presStyleLbl="sibTrans1D1" presStyleIdx="0" presStyleCnt="13"/>
      <dgm:spPr/>
    </dgm:pt>
    <dgm:pt modelId="{2E98158E-3FC6-4A0E-905D-9B15F3B9742C}" type="pres">
      <dgm:prSet presAssocID="{16C10B2A-6DC5-4567-94AC-2CF106C5B614}" presName="node" presStyleLbl="node1" presStyleIdx="1" presStyleCnt="14">
        <dgm:presLayoutVars>
          <dgm:bulletEnabled val="1"/>
        </dgm:presLayoutVars>
      </dgm:prSet>
      <dgm:spPr/>
    </dgm:pt>
    <dgm:pt modelId="{99D7C377-28C8-483D-971A-486EBBE5DE87}" type="pres">
      <dgm:prSet presAssocID="{B509225E-173E-45ED-9A0E-7BC32E3D6F6E}" presName="sibTrans" presStyleLbl="sibTrans1D1" presStyleIdx="1" presStyleCnt="13"/>
      <dgm:spPr/>
    </dgm:pt>
    <dgm:pt modelId="{B4228F80-347B-4F47-858E-1484A64F2B14}" type="pres">
      <dgm:prSet presAssocID="{B509225E-173E-45ED-9A0E-7BC32E3D6F6E}" presName="connectorText" presStyleLbl="sibTrans1D1" presStyleIdx="1" presStyleCnt="13"/>
      <dgm:spPr/>
    </dgm:pt>
    <dgm:pt modelId="{84FEFC5B-53C3-4E2D-8444-48BF6DD6B3B2}" type="pres">
      <dgm:prSet presAssocID="{FB4DF60D-FE59-4102-9C54-8BB756E32AD2}" presName="node" presStyleLbl="node1" presStyleIdx="2" presStyleCnt="14">
        <dgm:presLayoutVars>
          <dgm:bulletEnabled val="1"/>
        </dgm:presLayoutVars>
      </dgm:prSet>
      <dgm:spPr/>
    </dgm:pt>
    <dgm:pt modelId="{D8B74163-4D5D-4627-900C-9E7E9B0090F9}" type="pres">
      <dgm:prSet presAssocID="{7C1EDFB2-EC63-4A84-AB91-76F60AA1CC51}" presName="sibTrans" presStyleLbl="sibTrans1D1" presStyleIdx="2" presStyleCnt="13"/>
      <dgm:spPr/>
    </dgm:pt>
    <dgm:pt modelId="{9B9C26BC-7932-4198-A33A-68F19FC0E2DC}" type="pres">
      <dgm:prSet presAssocID="{7C1EDFB2-EC63-4A84-AB91-76F60AA1CC51}" presName="connectorText" presStyleLbl="sibTrans1D1" presStyleIdx="2" presStyleCnt="13"/>
      <dgm:spPr/>
    </dgm:pt>
    <dgm:pt modelId="{206CC4D3-28AA-46D3-8F34-01FFC9A93C41}" type="pres">
      <dgm:prSet presAssocID="{F7C6D722-A03B-4F41-9F05-943A990BA293}" presName="node" presStyleLbl="node1" presStyleIdx="3" presStyleCnt="14">
        <dgm:presLayoutVars>
          <dgm:bulletEnabled val="1"/>
        </dgm:presLayoutVars>
      </dgm:prSet>
      <dgm:spPr/>
    </dgm:pt>
    <dgm:pt modelId="{ED65EC0C-F160-46C7-9682-79DA3B19145D}" type="pres">
      <dgm:prSet presAssocID="{6E6CD202-363F-4DC8-BF28-C8AC94FBA146}" presName="sibTrans" presStyleLbl="sibTrans1D1" presStyleIdx="3" presStyleCnt="13"/>
      <dgm:spPr/>
    </dgm:pt>
    <dgm:pt modelId="{5A67B613-5999-464C-8B8C-408350F6C183}" type="pres">
      <dgm:prSet presAssocID="{6E6CD202-363F-4DC8-BF28-C8AC94FBA146}" presName="connectorText" presStyleLbl="sibTrans1D1" presStyleIdx="3" presStyleCnt="13"/>
      <dgm:spPr/>
    </dgm:pt>
    <dgm:pt modelId="{EC02943F-73D4-408B-AAF1-CA7D5C415F65}" type="pres">
      <dgm:prSet presAssocID="{0F6B7138-20E5-4828-95A2-DB77AFF0BF3F}" presName="node" presStyleLbl="node1" presStyleIdx="4" presStyleCnt="14">
        <dgm:presLayoutVars>
          <dgm:bulletEnabled val="1"/>
        </dgm:presLayoutVars>
      </dgm:prSet>
      <dgm:spPr/>
    </dgm:pt>
    <dgm:pt modelId="{1F34FEFA-1F9B-489A-94BA-4D3889AC347E}" type="pres">
      <dgm:prSet presAssocID="{1AC43A83-8B6B-471D-B907-0D5E9E08417D}" presName="sibTrans" presStyleLbl="sibTrans1D1" presStyleIdx="4" presStyleCnt="13"/>
      <dgm:spPr/>
    </dgm:pt>
    <dgm:pt modelId="{FD9C4212-627E-409E-B839-04A0095C7C6B}" type="pres">
      <dgm:prSet presAssocID="{1AC43A83-8B6B-471D-B907-0D5E9E08417D}" presName="connectorText" presStyleLbl="sibTrans1D1" presStyleIdx="4" presStyleCnt="13"/>
      <dgm:spPr/>
    </dgm:pt>
    <dgm:pt modelId="{7D725774-C37D-41AC-9049-2DFED68FBCFB}" type="pres">
      <dgm:prSet presAssocID="{4D807AF2-F3C6-49A1-BE3A-0E44DC0431C3}" presName="node" presStyleLbl="node1" presStyleIdx="5" presStyleCnt="14">
        <dgm:presLayoutVars>
          <dgm:bulletEnabled val="1"/>
        </dgm:presLayoutVars>
      </dgm:prSet>
      <dgm:spPr/>
    </dgm:pt>
    <dgm:pt modelId="{2011A2D4-5C60-4AE5-9FC7-483A24400619}" type="pres">
      <dgm:prSet presAssocID="{038160BF-905F-43AF-9E16-A1CEDE1D9E95}" presName="sibTrans" presStyleLbl="sibTrans1D1" presStyleIdx="5" presStyleCnt="13"/>
      <dgm:spPr/>
    </dgm:pt>
    <dgm:pt modelId="{EDF4CD9D-6BC1-4CF2-9DC7-6DA4059B8B4F}" type="pres">
      <dgm:prSet presAssocID="{038160BF-905F-43AF-9E16-A1CEDE1D9E95}" presName="connectorText" presStyleLbl="sibTrans1D1" presStyleIdx="5" presStyleCnt="13"/>
      <dgm:spPr/>
    </dgm:pt>
    <dgm:pt modelId="{516FBC36-B5D6-462D-9D5D-DA267F4175B8}" type="pres">
      <dgm:prSet presAssocID="{289B0FB1-CEF8-46CE-8F22-C6941C1A8F34}" presName="node" presStyleLbl="node1" presStyleIdx="6" presStyleCnt="14">
        <dgm:presLayoutVars>
          <dgm:bulletEnabled val="1"/>
        </dgm:presLayoutVars>
      </dgm:prSet>
      <dgm:spPr/>
    </dgm:pt>
    <dgm:pt modelId="{238F99AE-7790-4ED0-B096-14856D1400C4}" type="pres">
      <dgm:prSet presAssocID="{D8ACB922-7610-472A-834A-37D0CCFE40C5}" presName="sibTrans" presStyleLbl="sibTrans1D1" presStyleIdx="6" presStyleCnt="13"/>
      <dgm:spPr/>
    </dgm:pt>
    <dgm:pt modelId="{24144C91-E1AC-48AB-95DC-2EC32E088A50}" type="pres">
      <dgm:prSet presAssocID="{D8ACB922-7610-472A-834A-37D0CCFE40C5}" presName="connectorText" presStyleLbl="sibTrans1D1" presStyleIdx="6" presStyleCnt="13"/>
      <dgm:spPr/>
    </dgm:pt>
    <dgm:pt modelId="{B6A107A1-B900-462A-8FB0-9715772AEDC4}" type="pres">
      <dgm:prSet presAssocID="{D84DB09B-8F6A-4EC8-8E10-324899EC9E41}" presName="node" presStyleLbl="node1" presStyleIdx="7" presStyleCnt="14">
        <dgm:presLayoutVars>
          <dgm:bulletEnabled val="1"/>
        </dgm:presLayoutVars>
      </dgm:prSet>
      <dgm:spPr/>
    </dgm:pt>
    <dgm:pt modelId="{F05517A6-FB23-483C-AC39-D601268460D3}" type="pres">
      <dgm:prSet presAssocID="{CF12EBE5-21ED-4B2F-95D5-13E497BC6595}" presName="sibTrans" presStyleLbl="sibTrans1D1" presStyleIdx="7" presStyleCnt="13"/>
      <dgm:spPr/>
    </dgm:pt>
    <dgm:pt modelId="{578F1837-054B-41F0-B4EC-C43318073DAD}" type="pres">
      <dgm:prSet presAssocID="{CF12EBE5-21ED-4B2F-95D5-13E497BC6595}" presName="connectorText" presStyleLbl="sibTrans1D1" presStyleIdx="7" presStyleCnt="13"/>
      <dgm:spPr/>
    </dgm:pt>
    <dgm:pt modelId="{4452EE5B-3999-4A3E-B56F-05C2CAFF3DE9}" type="pres">
      <dgm:prSet presAssocID="{36D7FB6D-B81F-40CC-8766-367B07D1FD21}" presName="node" presStyleLbl="node1" presStyleIdx="8" presStyleCnt="14">
        <dgm:presLayoutVars>
          <dgm:bulletEnabled val="1"/>
        </dgm:presLayoutVars>
      </dgm:prSet>
      <dgm:spPr/>
    </dgm:pt>
    <dgm:pt modelId="{10B923AC-092D-4434-A23B-166691FDA9FC}" type="pres">
      <dgm:prSet presAssocID="{CF579307-B1B3-492C-AD13-8C82C78C6DD0}" presName="sibTrans" presStyleLbl="sibTrans1D1" presStyleIdx="8" presStyleCnt="13"/>
      <dgm:spPr/>
    </dgm:pt>
    <dgm:pt modelId="{77FCC51A-660C-4E59-9C01-4E83CDF1A069}" type="pres">
      <dgm:prSet presAssocID="{CF579307-B1B3-492C-AD13-8C82C78C6DD0}" presName="connectorText" presStyleLbl="sibTrans1D1" presStyleIdx="8" presStyleCnt="13"/>
      <dgm:spPr/>
    </dgm:pt>
    <dgm:pt modelId="{8AD2796C-7751-45DC-9C37-3A1E48A5B98D}" type="pres">
      <dgm:prSet presAssocID="{79FED94B-2942-40AF-A29D-266C4B41D8D5}" presName="node" presStyleLbl="node1" presStyleIdx="9" presStyleCnt="14">
        <dgm:presLayoutVars>
          <dgm:bulletEnabled val="1"/>
        </dgm:presLayoutVars>
      </dgm:prSet>
      <dgm:spPr/>
    </dgm:pt>
    <dgm:pt modelId="{1DC48C09-70D8-43D5-AFDD-5D239B580F61}" type="pres">
      <dgm:prSet presAssocID="{8A1FB63E-0A87-4815-BA8B-EAD56374622A}" presName="sibTrans" presStyleLbl="sibTrans1D1" presStyleIdx="9" presStyleCnt="13"/>
      <dgm:spPr/>
    </dgm:pt>
    <dgm:pt modelId="{31E63542-1786-4849-A6DD-22404825D2C5}" type="pres">
      <dgm:prSet presAssocID="{8A1FB63E-0A87-4815-BA8B-EAD56374622A}" presName="connectorText" presStyleLbl="sibTrans1D1" presStyleIdx="9" presStyleCnt="13"/>
      <dgm:spPr/>
    </dgm:pt>
    <dgm:pt modelId="{B85A4CEF-9957-4190-8DCB-7DC6C384F3DA}" type="pres">
      <dgm:prSet presAssocID="{F51E57E9-4286-4742-A24E-25E641425B2E}" presName="node" presStyleLbl="node1" presStyleIdx="10" presStyleCnt="14">
        <dgm:presLayoutVars>
          <dgm:bulletEnabled val="1"/>
        </dgm:presLayoutVars>
      </dgm:prSet>
      <dgm:spPr/>
    </dgm:pt>
    <dgm:pt modelId="{CE46DD75-713A-4DA2-9BD0-9CF15F3BA6EE}" type="pres">
      <dgm:prSet presAssocID="{67F3687B-36B0-45BD-AA68-86B69936FAD4}" presName="sibTrans" presStyleLbl="sibTrans1D1" presStyleIdx="10" presStyleCnt="13"/>
      <dgm:spPr/>
    </dgm:pt>
    <dgm:pt modelId="{9B117267-49A4-43DA-9871-E410DBA09C13}" type="pres">
      <dgm:prSet presAssocID="{67F3687B-36B0-45BD-AA68-86B69936FAD4}" presName="connectorText" presStyleLbl="sibTrans1D1" presStyleIdx="10" presStyleCnt="13"/>
      <dgm:spPr/>
    </dgm:pt>
    <dgm:pt modelId="{0D9D01F3-609B-4194-A4FA-EB74B5DC17EB}" type="pres">
      <dgm:prSet presAssocID="{CC10F6DF-85B1-4856-8848-7940DEECD3C1}" presName="node" presStyleLbl="node1" presStyleIdx="11" presStyleCnt="14">
        <dgm:presLayoutVars>
          <dgm:bulletEnabled val="1"/>
        </dgm:presLayoutVars>
      </dgm:prSet>
      <dgm:spPr/>
    </dgm:pt>
    <dgm:pt modelId="{99484DF0-9D24-4DB1-9FD2-9CF6898571A4}" type="pres">
      <dgm:prSet presAssocID="{67425E9A-D524-4603-A8DC-F47FA6317833}" presName="sibTrans" presStyleLbl="sibTrans1D1" presStyleIdx="11" presStyleCnt="13"/>
      <dgm:spPr/>
    </dgm:pt>
    <dgm:pt modelId="{94FD6E82-7363-4295-9912-3FEBBBC17D81}" type="pres">
      <dgm:prSet presAssocID="{67425E9A-D524-4603-A8DC-F47FA6317833}" presName="connectorText" presStyleLbl="sibTrans1D1" presStyleIdx="11" presStyleCnt="13"/>
      <dgm:spPr/>
    </dgm:pt>
    <dgm:pt modelId="{C939C539-F272-4161-A200-ED60B6F51476}" type="pres">
      <dgm:prSet presAssocID="{88F4C227-37AA-40A2-8764-5F7583CAD153}" presName="node" presStyleLbl="node1" presStyleIdx="12" presStyleCnt="14">
        <dgm:presLayoutVars>
          <dgm:bulletEnabled val="1"/>
        </dgm:presLayoutVars>
      </dgm:prSet>
      <dgm:spPr/>
    </dgm:pt>
    <dgm:pt modelId="{6DC67EAC-BF5D-4E78-8099-9F89090FA565}" type="pres">
      <dgm:prSet presAssocID="{401FB85A-7186-4738-A620-9F9A291697A2}" presName="sibTrans" presStyleLbl="sibTrans1D1" presStyleIdx="12" presStyleCnt="13"/>
      <dgm:spPr/>
    </dgm:pt>
    <dgm:pt modelId="{E794B79D-1FDE-47ED-B74E-6B9397189AD1}" type="pres">
      <dgm:prSet presAssocID="{401FB85A-7186-4738-A620-9F9A291697A2}" presName="connectorText" presStyleLbl="sibTrans1D1" presStyleIdx="12" presStyleCnt="13"/>
      <dgm:spPr/>
    </dgm:pt>
    <dgm:pt modelId="{1F7432A0-E974-403C-90F2-40D104FB5D02}" type="pres">
      <dgm:prSet presAssocID="{2CFF80B7-28F2-44B1-9AD0-744B8F355B0A}" presName="node" presStyleLbl="node1" presStyleIdx="13" presStyleCnt="14">
        <dgm:presLayoutVars>
          <dgm:bulletEnabled val="1"/>
        </dgm:presLayoutVars>
      </dgm:prSet>
      <dgm:spPr/>
    </dgm:pt>
  </dgm:ptLst>
  <dgm:cxnLst>
    <dgm:cxn modelId="{97206F02-8F7C-45E1-BD31-24DB4711AB64}" srcId="{39A4ADFA-D6F6-4826-8292-7AFCE3A5E1A7}" destId="{4D807AF2-F3C6-49A1-BE3A-0E44DC0431C3}" srcOrd="5" destOrd="0" parTransId="{6E043243-7539-49B6-8AC9-8B91BB214ABF}" sibTransId="{038160BF-905F-43AF-9E16-A1CEDE1D9E95}"/>
    <dgm:cxn modelId="{7C25E503-2C15-499E-985F-2EDD1109D42D}" srcId="{4D807AF2-F3C6-49A1-BE3A-0E44DC0431C3}" destId="{8F7B9303-C513-4E68-8E35-F1EDAFACF19F}" srcOrd="1" destOrd="0" parTransId="{11A6A08D-6448-450A-9D81-D8CA4ED41D0E}" sibTransId="{E049A2FD-1846-4DD0-BA54-5C6A401C7FE7}"/>
    <dgm:cxn modelId="{F27FE108-997E-4FC8-8EBD-E4BCE08066C3}" type="presOf" srcId="{9977F651-0E79-49BB-A2DC-4451C7B7A587}" destId="{B6A107A1-B900-462A-8FB0-9715772AEDC4}" srcOrd="0" destOrd="1" presId="urn:microsoft.com/office/officeart/2016/7/layout/RepeatingBendingProcessNew"/>
    <dgm:cxn modelId="{37A6970A-5BC2-4279-BCC1-E10E1EAA2E98}" type="presOf" srcId="{CD85F5E3-EC93-4BAF-B010-77346B1F0884}" destId="{B6A107A1-B900-462A-8FB0-9715772AEDC4}" srcOrd="0" destOrd="2" presId="urn:microsoft.com/office/officeart/2016/7/layout/RepeatingBendingProcessNew"/>
    <dgm:cxn modelId="{F5C9330C-3660-4EE9-A25C-9DF68DE309F6}" type="presOf" srcId="{8C78A79B-8122-474F-8BA0-D88D54AC46CC}" destId="{C939C539-F272-4161-A200-ED60B6F51476}" srcOrd="0" destOrd="1" presId="urn:microsoft.com/office/officeart/2016/7/layout/RepeatingBendingProcessNew"/>
    <dgm:cxn modelId="{3D027110-BA89-44FB-9C8A-4EC990F29294}" type="presOf" srcId="{F77D0DAF-2D4B-4AC3-AC0D-4083B46F7CA8}" destId="{0D9D01F3-609B-4194-A4FA-EB74B5DC17EB}" srcOrd="0" destOrd="3" presId="urn:microsoft.com/office/officeart/2016/7/layout/RepeatingBendingProcessNew"/>
    <dgm:cxn modelId="{FBCDD311-1FE6-4360-BFDE-35B962E99DF5}" type="presOf" srcId="{79FED94B-2942-40AF-A29D-266C4B41D8D5}" destId="{8AD2796C-7751-45DC-9C37-3A1E48A5B98D}" srcOrd="0" destOrd="0" presId="urn:microsoft.com/office/officeart/2016/7/layout/RepeatingBendingProcessNew"/>
    <dgm:cxn modelId="{83C94412-8D8D-4B8A-8027-97CE5BAA10DE}" type="presOf" srcId="{CF579307-B1B3-492C-AD13-8C82C78C6DD0}" destId="{10B923AC-092D-4434-A23B-166691FDA9FC}" srcOrd="0" destOrd="0" presId="urn:microsoft.com/office/officeart/2016/7/layout/RepeatingBendingProcessNew"/>
    <dgm:cxn modelId="{70D1F313-310A-4B65-9682-2DA0F122B926}" type="presOf" srcId="{401FB85A-7186-4738-A620-9F9A291697A2}" destId="{6DC67EAC-BF5D-4E78-8099-9F89090FA565}" srcOrd="0" destOrd="0" presId="urn:microsoft.com/office/officeart/2016/7/layout/RepeatingBendingProcessNew"/>
    <dgm:cxn modelId="{E4B22816-F9C4-4047-A07D-147CC4EBC953}" type="presOf" srcId="{038160BF-905F-43AF-9E16-A1CEDE1D9E95}" destId="{2011A2D4-5C60-4AE5-9FC7-483A24400619}" srcOrd="0" destOrd="0" presId="urn:microsoft.com/office/officeart/2016/7/layout/RepeatingBendingProcessNew"/>
    <dgm:cxn modelId="{07997D18-6F51-42CB-A42C-F24AC6CDBA77}" srcId="{39A4ADFA-D6F6-4826-8292-7AFCE3A5E1A7}" destId="{F51E57E9-4286-4742-A24E-25E641425B2E}" srcOrd="10" destOrd="0" parTransId="{FDBEDF56-BD53-42A4-BF2A-92298C86CA5D}" sibTransId="{67F3687B-36B0-45BD-AA68-86B69936FAD4}"/>
    <dgm:cxn modelId="{6F58EC1A-8A2C-481A-B573-4B0664968A54}" type="presOf" srcId="{3DB49595-116F-4CC6-BE99-DFC6EDD298BF}" destId="{EC02943F-73D4-408B-AAF1-CA7D5C415F65}" srcOrd="0" destOrd="1" presId="urn:microsoft.com/office/officeart/2016/7/layout/RepeatingBendingProcessNew"/>
    <dgm:cxn modelId="{DCCDCB1D-F772-4855-9A7B-5647070B8FC1}" srcId="{39A4ADFA-D6F6-4826-8292-7AFCE3A5E1A7}" destId="{2CFF80B7-28F2-44B1-9AD0-744B8F355B0A}" srcOrd="13" destOrd="0" parTransId="{B152BB20-597D-4550-926E-E6A654A69C82}" sibTransId="{C9FD9054-D432-4EA8-9E43-5BE95D200E06}"/>
    <dgm:cxn modelId="{D8DF961F-D32E-483D-B8BA-243353E5DD8B}" srcId="{289B0FB1-CEF8-46CE-8F22-C6941C1A8F34}" destId="{167BC97E-5340-424B-AC28-3983ED37DAD7}" srcOrd="1" destOrd="0" parTransId="{6412B0CA-DA09-470F-BBBB-A029B3E0F817}" sibTransId="{3E131A7D-4DAE-4231-8F7A-A19C9A1FFE99}"/>
    <dgm:cxn modelId="{6DA6A121-91A4-4E25-87CC-3525D9F7505F}" type="presOf" srcId="{6E6CD202-363F-4DC8-BF28-C8AC94FBA146}" destId="{5A67B613-5999-464C-8B8C-408350F6C183}" srcOrd="1" destOrd="0" presId="urn:microsoft.com/office/officeart/2016/7/layout/RepeatingBendingProcessNew"/>
    <dgm:cxn modelId="{95411F24-3E93-4D37-ACFE-92087059F51E}" type="presOf" srcId="{5CE2A9DE-29AB-45C9-81B2-0B3552463AAB}" destId="{7D725774-C37D-41AC-9049-2DFED68FBCFB}" srcOrd="0" destOrd="1" presId="urn:microsoft.com/office/officeart/2016/7/layout/RepeatingBendingProcessNew"/>
    <dgm:cxn modelId="{E74A1F27-2C43-42F2-AEF0-6FD2C06E0F3B}" type="presOf" srcId="{7C1EDFB2-EC63-4A84-AB91-76F60AA1CC51}" destId="{D8B74163-4D5D-4627-900C-9E7E9B0090F9}" srcOrd="0" destOrd="0" presId="urn:microsoft.com/office/officeart/2016/7/layout/RepeatingBendingProcessNew"/>
    <dgm:cxn modelId="{12C06729-6B28-4C6E-8791-1FD1CD72B9A0}" type="presOf" srcId="{CC10F6DF-85B1-4856-8848-7940DEECD3C1}" destId="{0D9D01F3-609B-4194-A4FA-EB74B5DC17EB}" srcOrd="0" destOrd="0" presId="urn:microsoft.com/office/officeart/2016/7/layout/RepeatingBendingProcessNew"/>
    <dgm:cxn modelId="{BC1E882B-34ED-4468-8F32-558A48A630B1}" type="presOf" srcId="{8A1FB63E-0A87-4815-BA8B-EAD56374622A}" destId="{1DC48C09-70D8-43D5-AFDD-5D239B580F61}" srcOrd="0" destOrd="0" presId="urn:microsoft.com/office/officeart/2016/7/layout/RepeatingBendingProcessNew"/>
    <dgm:cxn modelId="{9F63BD2B-7504-47F2-8327-03AD91583C26}" type="presOf" srcId="{99D878E6-4BD5-4619-A1D4-05AF72883AAA}" destId="{B85A4CEF-9957-4190-8DCB-7DC6C384F3DA}" srcOrd="0" destOrd="1" presId="urn:microsoft.com/office/officeart/2016/7/layout/RepeatingBendingProcessNew"/>
    <dgm:cxn modelId="{9012F431-5725-40BF-8703-514AAA2EEE49}" type="presOf" srcId="{401FB85A-7186-4738-A620-9F9A291697A2}" destId="{E794B79D-1FDE-47ED-B74E-6B9397189AD1}" srcOrd="1" destOrd="0" presId="urn:microsoft.com/office/officeart/2016/7/layout/RepeatingBendingProcessNew"/>
    <dgm:cxn modelId="{D29DF631-03F9-4015-ABEB-CC3EA435B878}" type="presOf" srcId="{CF12EBE5-21ED-4B2F-95D5-13E497BC6595}" destId="{578F1837-054B-41F0-B4EC-C43318073DAD}" srcOrd="1" destOrd="0" presId="urn:microsoft.com/office/officeart/2016/7/layout/RepeatingBendingProcessNew"/>
    <dgm:cxn modelId="{EBC2C534-F733-47B4-ABF7-9DC86D14D0B1}" type="presOf" srcId="{4D807AF2-F3C6-49A1-BE3A-0E44DC0431C3}" destId="{7D725774-C37D-41AC-9049-2DFED68FBCFB}" srcOrd="0" destOrd="0" presId="urn:microsoft.com/office/officeart/2016/7/layout/RepeatingBendingProcessNew"/>
    <dgm:cxn modelId="{4D4A2035-39ED-47E0-BBCE-40FC83FB8370}" srcId="{0F6B7138-20E5-4828-95A2-DB77AFF0BF3F}" destId="{3DB49595-116F-4CC6-BE99-DFC6EDD298BF}" srcOrd="0" destOrd="0" parTransId="{FBC09B7A-A317-4A97-AD6D-8B2B4249D3FD}" sibTransId="{C33AEDCD-34D8-4F06-831C-FDFFF784084E}"/>
    <dgm:cxn modelId="{E7B44E5D-246B-4D2C-82EF-7B63591C3342}" type="presOf" srcId="{30A54BC3-9985-45FB-AEAE-AB20F0B5056F}" destId="{C939C539-F272-4161-A200-ED60B6F51476}" srcOrd="0" destOrd="2" presId="urn:microsoft.com/office/officeart/2016/7/layout/RepeatingBendingProcessNew"/>
    <dgm:cxn modelId="{404C0F5E-11B6-4F48-88DB-B77652E2A0A5}" type="presOf" srcId="{67F3687B-36B0-45BD-AA68-86B69936FAD4}" destId="{9B117267-49A4-43DA-9871-E410DBA09C13}" srcOrd="1" destOrd="0" presId="urn:microsoft.com/office/officeart/2016/7/layout/RepeatingBendingProcessNew"/>
    <dgm:cxn modelId="{4D63E25F-9DFE-4FE6-9A3B-65AB1FFF55A2}" srcId="{F51E57E9-4286-4742-A24E-25E641425B2E}" destId="{99D878E6-4BD5-4619-A1D4-05AF72883AAA}" srcOrd="0" destOrd="0" parTransId="{C695FA58-38BF-4941-92EE-FB24E2232209}" sibTransId="{D10EA40D-E9C3-42D9-87BA-73D69F848926}"/>
    <dgm:cxn modelId="{056ACC60-AAEF-4B0E-9D64-7F8A9F29D52C}" type="presOf" srcId="{F7C6D722-A03B-4F41-9F05-943A990BA293}" destId="{206CC4D3-28AA-46D3-8F34-01FFC9A93C41}" srcOrd="0" destOrd="0" presId="urn:microsoft.com/office/officeart/2016/7/layout/RepeatingBendingProcessNew"/>
    <dgm:cxn modelId="{323DF361-E53A-4D17-9A75-44A018BDDD08}" type="presOf" srcId="{BAE80D3C-F32A-41FE-B322-EA1CA079C726}" destId="{8AD2796C-7751-45DC-9C37-3A1E48A5B98D}" srcOrd="0" destOrd="1" presId="urn:microsoft.com/office/officeart/2016/7/layout/RepeatingBendingProcessNew"/>
    <dgm:cxn modelId="{A6FDEF63-50B8-4A73-A182-1D86A7B39A5C}" srcId="{79FED94B-2942-40AF-A29D-266C4B41D8D5}" destId="{BAE80D3C-F32A-41FE-B322-EA1CA079C726}" srcOrd="0" destOrd="0" parTransId="{22F0A71C-1C1C-41C9-80AE-4605E0DC5106}" sibTransId="{C9CBA375-97F1-4C0C-8069-E0C1C5DD2CB3}"/>
    <dgm:cxn modelId="{31DD8464-92A6-4797-BBFD-A02F513333B9}" type="presOf" srcId="{CCC81A62-94DE-4700-ACE4-775B0778E66C}" destId="{206CC4D3-28AA-46D3-8F34-01FFC9A93C41}" srcOrd="0" destOrd="2" presId="urn:microsoft.com/office/officeart/2016/7/layout/RepeatingBendingProcessNew"/>
    <dgm:cxn modelId="{41F0EC45-F9B2-4C98-8900-B9BB90555895}" type="presOf" srcId="{F51E57E9-4286-4742-A24E-25E641425B2E}" destId="{B85A4CEF-9957-4190-8DCB-7DC6C384F3DA}" srcOrd="0" destOrd="0" presId="urn:microsoft.com/office/officeart/2016/7/layout/RepeatingBendingProcessNew"/>
    <dgm:cxn modelId="{F76F0767-21B8-4035-9BFC-A19DF74F8743}" srcId="{39A4ADFA-D6F6-4826-8292-7AFCE3A5E1A7}" destId="{36D7FB6D-B81F-40CC-8766-367B07D1FD21}" srcOrd="8" destOrd="0" parTransId="{0F37D575-3DC2-4B29-A2A4-20B318527EAB}" sibTransId="{CF579307-B1B3-492C-AD13-8C82C78C6DD0}"/>
    <dgm:cxn modelId="{89CF9549-48B3-4E54-82F2-48BC8857CEE8}" srcId="{88F4C227-37AA-40A2-8764-5F7583CAD153}" destId="{8C78A79B-8122-474F-8BA0-D88D54AC46CC}" srcOrd="0" destOrd="0" parTransId="{BDF25D0A-79B7-468E-B629-FDA6A593CCE5}" sibTransId="{2DC135C7-DE78-4C2A-914A-A892FDE6909C}"/>
    <dgm:cxn modelId="{2058844B-101C-4F1B-BA6C-2B1FE02C7E2D}" type="presOf" srcId="{D8ACB922-7610-472A-834A-37D0CCFE40C5}" destId="{24144C91-E1AC-48AB-95DC-2EC32E088A50}" srcOrd="1" destOrd="0" presId="urn:microsoft.com/office/officeart/2016/7/layout/RepeatingBendingProcessNew"/>
    <dgm:cxn modelId="{B675D74C-94A3-44BD-9C1A-96D37F369B86}" type="presOf" srcId="{FB4DF60D-FE59-4102-9C54-8BB756E32AD2}" destId="{84FEFC5B-53C3-4E2D-8444-48BF6DD6B3B2}" srcOrd="0" destOrd="0" presId="urn:microsoft.com/office/officeart/2016/7/layout/RepeatingBendingProcessNew"/>
    <dgm:cxn modelId="{A4B95C6D-6D14-4EB4-92F3-93509A71BA37}" srcId="{88F4C227-37AA-40A2-8764-5F7583CAD153}" destId="{30A54BC3-9985-45FB-AEAE-AB20F0B5056F}" srcOrd="1" destOrd="0" parTransId="{E8029038-EE23-4569-90B3-908340A3649C}" sibTransId="{2CB26340-2986-49FA-B69A-BBE00AE070FA}"/>
    <dgm:cxn modelId="{C3D6016E-077E-4526-B340-6A9BBB6240C5}" type="presOf" srcId="{A75C1F2E-8B6D-4CDD-92CC-29949AB1D9B5}" destId="{84FEFC5B-53C3-4E2D-8444-48BF6DD6B3B2}" srcOrd="0" destOrd="2" presId="urn:microsoft.com/office/officeart/2016/7/layout/RepeatingBendingProcessNew"/>
    <dgm:cxn modelId="{EB98194E-B489-47EE-A265-DEBD63603134}" srcId="{4D807AF2-F3C6-49A1-BE3A-0E44DC0431C3}" destId="{5CE2A9DE-29AB-45C9-81B2-0B3552463AAB}" srcOrd="0" destOrd="0" parTransId="{4CA63DBB-C1C6-4C8F-81CA-FD73C9E9C638}" sibTransId="{B0207EB7-2BEB-4A81-B79E-004AF2C878D6}"/>
    <dgm:cxn modelId="{462E486E-F567-400C-9B32-0338E0A0B156}" type="presOf" srcId="{43F53583-DD16-4CC6-857E-258B77DEE865}" destId="{1F7432A0-E974-403C-90F2-40D104FB5D02}" srcOrd="0" destOrd="1" presId="urn:microsoft.com/office/officeart/2016/7/layout/RepeatingBendingProcessNew"/>
    <dgm:cxn modelId="{37950F6F-97A8-44E2-BA08-A3D6E2F9A62F}" srcId="{2CFF80B7-28F2-44B1-9AD0-744B8F355B0A}" destId="{43F53583-DD16-4CC6-857E-258B77DEE865}" srcOrd="0" destOrd="0" parTransId="{35612CDC-CFBD-42B6-B18A-8DAE717A4DEC}" sibTransId="{7FA39DD0-1277-4C4A-872F-E2D8A1F34F88}"/>
    <dgm:cxn modelId="{8714AE6F-ED2F-42EE-A38B-27AAAA680EF0}" type="presOf" srcId="{6E6CD202-363F-4DC8-BF28-C8AC94FBA146}" destId="{ED65EC0C-F160-46C7-9682-79DA3B19145D}" srcOrd="0" destOrd="0" presId="urn:microsoft.com/office/officeart/2016/7/layout/RepeatingBendingProcessNew"/>
    <dgm:cxn modelId="{4CA77770-6565-4753-BAF2-7F8DA2E6DA3F}" srcId="{39A4ADFA-D6F6-4826-8292-7AFCE3A5E1A7}" destId="{534A3DE6-122B-4A75-853B-28AA4077C446}" srcOrd="0" destOrd="0" parTransId="{AE9B84D8-6406-4A23-A40B-BF209C7D7B8A}" sibTransId="{3240899E-2963-4F4A-854A-A6431C95CD3A}"/>
    <dgm:cxn modelId="{60C7FB51-F78C-4885-A2C3-564A39771AB3}" type="presOf" srcId="{0F6B7138-20E5-4828-95A2-DB77AFF0BF3F}" destId="{EC02943F-73D4-408B-AAF1-CA7D5C415F65}" srcOrd="0" destOrd="0" presId="urn:microsoft.com/office/officeart/2016/7/layout/RepeatingBendingProcessNew"/>
    <dgm:cxn modelId="{6D5A2675-F4BF-4920-9A80-2F57BE3DE899}" srcId="{39A4ADFA-D6F6-4826-8292-7AFCE3A5E1A7}" destId="{F7C6D722-A03B-4F41-9F05-943A990BA293}" srcOrd="3" destOrd="0" parTransId="{364F2C31-AC5E-4E55-8BA9-9D8CB0ABA341}" sibTransId="{6E6CD202-363F-4DC8-BF28-C8AC94FBA146}"/>
    <dgm:cxn modelId="{623B6475-9BF8-4067-912C-E8CFB3A02362}" type="presOf" srcId="{3240899E-2963-4F4A-854A-A6431C95CD3A}" destId="{F44053D5-FFB8-44F6-80F2-5264ABB11905}" srcOrd="1" destOrd="0" presId="urn:microsoft.com/office/officeart/2016/7/layout/RepeatingBendingProcessNew"/>
    <dgm:cxn modelId="{93BA2B57-E6D0-457E-9D5D-13256F461DDB}" type="presOf" srcId="{F3546E1A-9B87-4CF3-B396-A6CF47D061EA}" destId="{EC02943F-73D4-408B-AAF1-CA7D5C415F65}" srcOrd="0" destOrd="2" presId="urn:microsoft.com/office/officeart/2016/7/layout/RepeatingBendingProcessNew"/>
    <dgm:cxn modelId="{83165857-4DA3-4D55-9660-4D83A5940E58}" srcId="{39A4ADFA-D6F6-4826-8292-7AFCE3A5E1A7}" destId="{FB4DF60D-FE59-4102-9C54-8BB756E32AD2}" srcOrd="2" destOrd="0" parTransId="{2E8B8856-2211-4474-B3C4-1B0681002553}" sibTransId="{7C1EDFB2-EC63-4A84-AB91-76F60AA1CC51}"/>
    <dgm:cxn modelId="{7B5DE377-A8A9-418A-9EF6-D1B83ECBCB30}" srcId="{16C10B2A-6DC5-4567-94AC-2CF106C5B614}" destId="{5A88E8D4-F382-452C-91E8-3EAD332644CC}" srcOrd="0" destOrd="0" parTransId="{00D71386-01B3-4473-8308-6AA8503B6D69}" sibTransId="{C93B483D-5C0D-43A5-81CE-A325C5721701}"/>
    <dgm:cxn modelId="{1AFF4278-8606-4B0A-A8D3-D8AAC7387E6B}" srcId="{D84DB09B-8F6A-4EC8-8E10-324899EC9E41}" destId="{9977F651-0E79-49BB-A2DC-4451C7B7A587}" srcOrd="0" destOrd="0" parTransId="{8A9BBD57-F363-4174-8C7B-D4E5CC6B32D6}" sibTransId="{9D59F47B-24D6-43E1-A4AE-89565E8F62E9}"/>
    <dgm:cxn modelId="{00A2007B-3D38-4994-9326-030D0DC2EC87}" srcId="{534A3DE6-122B-4A75-853B-28AA4077C446}" destId="{FE6A150E-1DAB-4BF3-8269-80CD879EB12C}" srcOrd="1" destOrd="0" parTransId="{672EF21F-CEC4-4838-BF58-E7A836C7A8AC}" sibTransId="{24AED055-97B4-42BC-A34E-8FD7D979B986}"/>
    <dgm:cxn modelId="{7F70EA7D-E6EE-4D42-AB16-A3AEA94C59E9}" type="presOf" srcId="{FE6A150E-1DAB-4BF3-8269-80CD879EB12C}" destId="{9776B854-864F-43D8-9B16-9DE81FF22F3D}" srcOrd="0" destOrd="2" presId="urn:microsoft.com/office/officeart/2016/7/layout/RepeatingBendingProcessNew"/>
    <dgm:cxn modelId="{62536A7F-E1F8-4590-9B87-AFCDE706866D}" type="presOf" srcId="{D8ACB922-7610-472A-834A-37D0CCFE40C5}" destId="{238F99AE-7790-4ED0-B096-14856D1400C4}" srcOrd="0" destOrd="0" presId="urn:microsoft.com/office/officeart/2016/7/layout/RepeatingBendingProcessNew"/>
    <dgm:cxn modelId="{85A42280-972F-4C4D-9A57-D1F73DF6CF06}" type="presOf" srcId="{167BC97E-5340-424B-AC28-3983ED37DAD7}" destId="{516FBC36-B5D6-462D-9D5D-DA267F4175B8}" srcOrd="0" destOrd="2" presId="urn:microsoft.com/office/officeart/2016/7/layout/RepeatingBendingProcessNew"/>
    <dgm:cxn modelId="{1F937A86-E22B-4CCD-B520-ACCA8EE24FA5}" type="presOf" srcId="{1AC43A83-8B6B-471D-B907-0D5E9E08417D}" destId="{1F34FEFA-1F9B-489A-94BA-4D3889AC347E}" srcOrd="0" destOrd="0" presId="urn:microsoft.com/office/officeart/2016/7/layout/RepeatingBendingProcessNew"/>
    <dgm:cxn modelId="{323EFF8A-4EB0-44A4-A330-6EE40149ABCE}" srcId="{39A4ADFA-D6F6-4826-8292-7AFCE3A5E1A7}" destId="{79FED94B-2942-40AF-A29D-266C4B41D8D5}" srcOrd="9" destOrd="0" parTransId="{F85D7713-14FA-41BD-8BE1-4DA1F9631B54}" sibTransId="{8A1FB63E-0A87-4815-BA8B-EAD56374622A}"/>
    <dgm:cxn modelId="{3C8FD08B-B3BD-4A98-9651-EDC0E939DFC8}" type="presOf" srcId="{262C9447-588E-4E43-A4EA-7ABD0AC0E8D9}" destId="{84FEFC5B-53C3-4E2D-8444-48BF6DD6B3B2}" srcOrd="0" destOrd="1" presId="urn:microsoft.com/office/officeart/2016/7/layout/RepeatingBendingProcessNew"/>
    <dgm:cxn modelId="{1D83698D-1230-467F-966F-D5E959601374}" type="presOf" srcId="{5A88E8D4-F382-452C-91E8-3EAD332644CC}" destId="{2E98158E-3FC6-4A0E-905D-9B15F3B9742C}" srcOrd="0" destOrd="1" presId="urn:microsoft.com/office/officeart/2016/7/layout/RepeatingBendingProcessNew"/>
    <dgm:cxn modelId="{F942018E-6A00-4B18-84CC-20DF256CDC9C}" srcId="{39A4ADFA-D6F6-4826-8292-7AFCE3A5E1A7}" destId="{0F6B7138-20E5-4828-95A2-DB77AFF0BF3F}" srcOrd="4" destOrd="0" parTransId="{0086BD68-639B-4076-B346-58E9B4689005}" sibTransId="{1AC43A83-8B6B-471D-B907-0D5E9E08417D}"/>
    <dgm:cxn modelId="{55F78D8E-74FA-4A94-8A7E-2BA7127F322C}" srcId="{FB4DF60D-FE59-4102-9C54-8BB756E32AD2}" destId="{A75C1F2E-8B6D-4CDD-92CC-29949AB1D9B5}" srcOrd="1" destOrd="0" parTransId="{D035DA85-01B2-4FBE-A867-8A3770ED3F73}" sibTransId="{4C0F3A6A-D4F0-4767-BA8F-3EE1BE768739}"/>
    <dgm:cxn modelId="{670BB790-4C5C-4FDB-AAFB-A07B8EF0B9F5}" srcId="{534A3DE6-122B-4A75-853B-28AA4077C446}" destId="{2533A126-C305-4005-8029-794B654D5723}" srcOrd="0" destOrd="0" parTransId="{AD8A3909-0BB9-4505-8168-A19F5BC24BAD}" sibTransId="{58383A40-9D09-4D12-AF1B-06D5CAC6BDBB}"/>
    <dgm:cxn modelId="{C87C5291-324B-47EF-B456-04457F054EF5}" type="presOf" srcId="{2533A126-C305-4005-8029-794B654D5723}" destId="{9776B854-864F-43D8-9B16-9DE81FF22F3D}" srcOrd="0" destOrd="1" presId="urn:microsoft.com/office/officeart/2016/7/layout/RepeatingBendingProcessNew"/>
    <dgm:cxn modelId="{C52A3393-F12A-45D0-83C2-E9632DAAA319}" type="presOf" srcId="{39A4ADFA-D6F6-4826-8292-7AFCE3A5E1A7}" destId="{B7ABB502-9298-4078-AABA-F861A5796175}" srcOrd="0" destOrd="0" presId="urn:microsoft.com/office/officeart/2016/7/layout/RepeatingBendingProcessNew"/>
    <dgm:cxn modelId="{08243597-57E1-4C35-B25F-D6D1FE0F54C2}" srcId="{39A4ADFA-D6F6-4826-8292-7AFCE3A5E1A7}" destId="{289B0FB1-CEF8-46CE-8F22-C6941C1A8F34}" srcOrd="6" destOrd="0" parTransId="{E123438D-65A7-4B7E-84CD-7404BA966BE6}" sibTransId="{D8ACB922-7610-472A-834A-37D0CCFE40C5}"/>
    <dgm:cxn modelId="{C87C8399-5444-4ECF-91B5-34A42B778272}" type="presOf" srcId="{3240899E-2963-4F4A-854A-A6431C95CD3A}" destId="{4FC79065-0841-4280-87A8-9BD22A75D371}" srcOrd="0" destOrd="0" presId="urn:microsoft.com/office/officeart/2016/7/layout/RepeatingBendingProcessNew"/>
    <dgm:cxn modelId="{0118899B-41A0-47D5-9B00-FADAA68DED66}" type="presOf" srcId="{B509225E-173E-45ED-9A0E-7BC32E3D6F6E}" destId="{B4228F80-347B-4F47-858E-1484A64F2B14}" srcOrd="1" destOrd="0" presId="urn:microsoft.com/office/officeart/2016/7/layout/RepeatingBendingProcessNew"/>
    <dgm:cxn modelId="{A603359E-C13B-476B-9F83-85230DB98BEB}" type="presOf" srcId="{7B64611D-1907-4EFE-BE43-85B600D62CC2}" destId="{0D9D01F3-609B-4194-A4FA-EB74B5DC17EB}" srcOrd="0" destOrd="2" presId="urn:microsoft.com/office/officeart/2016/7/layout/RepeatingBendingProcessNew"/>
    <dgm:cxn modelId="{A6D236A3-40AE-4C36-B9A7-CE621F73A6E7}" srcId="{36D7FB6D-B81F-40CC-8766-367B07D1FD21}" destId="{0256FC13-C475-4859-8518-BA4214A26115}" srcOrd="0" destOrd="0" parTransId="{174D490E-FA47-425B-BFE9-D8F5D6929392}" sibTransId="{AA62E33B-F6F6-45A9-922A-305492C10F3D}"/>
    <dgm:cxn modelId="{CA8322A4-B975-4F39-B3F0-2A78E0C62D0F}" srcId="{16C10B2A-6DC5-4567-94AC-2CF106C5B614}" destId="{177D411A-3E08-4F41-8363-2600FB30ABCC}" srcOrd="1" destOrd="0" parTransId="{C901C513-4D1C-431A-BA04-CE053B804964}" sibTransId="{19F9EA70-EA73-4330-B239-5BFA0FBF2B64}"/>
    <dgm:cxn modelId="{F3EAD0A9-4089-4764-A145-034690E7AA1C}" type="presOf" srcId="{D84DB09B-8F6A-4EC8-8E10-324899EC9E41}" destId="{B6A107A1-B900-462A-8FB0-9715772AEDC4}" srcOrd="0" destOrd="0" presId="urn:microsoft.com/office/officeart/2016/7/layout/RepeatingBendingProcessNew"/>
    <dgm:cxn modelId="{2D816AAE-DD13-40EC-9AEB-C1DBB96CF201}" type="presOf" srcId="{67425E9A-D524-4603-A8DC-F47FA6317833}" destId="{94FD6E82-7363-4295-9912-3FEBBBC17D81}" srcOrd="1" destOrd="0" presId="urn:microsoft.com/office/officeart/2016/7/layout/RepeatingBendingProcessNew"/>
    <dgm:cxn modelId="{28D4E6AE-DF7D-4EA8-A30E-2C836A55BCF3}" srcId="{39A4ADFA-D6F6-4826-8292-7AFCE3A5E1A7}" destId="{CC10F6DF-85B1-4856-8848-7940DEECD3C1}" srcOrd="11" destOrd="0" parTransId="{22CA4B11-F422-4067-B4C1-E6EFB98FE58E}" sibTransId="{67425E9A-D524-4603-A8DC-F47FA6317833}"/>
    <dgm:cxn modelId="{A2A709B0-F816-45B3-AE4C-E14F183FD7E3}" type="presOf" srcId="{16C10B2A-6DC5-4567-94AC-2CF106C5B614}" destId="{2E98158E-3FC6-4A0E-905D-9B15F3B9742C}" srcOrd="0" destOrd="0" presId="urn:microsoft.com/office/officeart/2016/7/layout/RepeatingBendingProcessNew"/>
    <dgm:cxn modelId="{BD9C8CB3-68AF-443E-A124-C484AFC0E25B}" type="presOf" srcId="{5D11282D-17B3-46F7-9933-D3AF9F55619E}" destId="{206CC4D3-28AA-46D3-8F34-01FFC9A93C41}" srcOrd="0" destOrd="1" presId="urn:microsoft.com/office/officeart/2016/7/layout/RepeatingBendingProcessNew"/>
    <dgm:cxn modelId="{E3CEC3B6-E217-4E74-9924-D23C15B33820}" type="presOf" srcId="{534A3DE6-122B-4A75-853B-28AA4077C446}" destId="{9776B854-864F-43D8-9B16-9DE81FF22F3D}" srcOrd="0" destOrd="0" presId="urn:microsoft.com/office/officeart/2016/7/layout/RepeatingBendingProcessNew"/>
    <dgm:cxn modelId="{0F38BEBD-EA05-48CF-8A12-D3B0992BDAF3}" srcId="{0F6B7138-20E5-4828-95A2-DB77AFF0BF3F}" destId="{F3546E1A-9B87-4CF3-B396-A6CF47D061EA}" srcOrd="1" destOrd="0" parTransId="{2EC51C18-5546-46BA-9BCB-4B27EFB81972}" sibTransId="{ED5C2787-18E0-4F16-9FE6-4D1393F059F1}"/>
    <dgm:cxn modelId="{1AE109C6-A007-4666-A9E6-B8F7396A790D}" type="presOf" srcId="{0256FC13-C475-4859-8518-BA4214A26115}" destId="{4452EE5B-3999-4A3E-B56F-05C2CAFF3DE9}" srcOrd="0" destOrd="1" presId="urn:microsoft.com/office/officeart/2016/7/layout/RepeatingBendingProcessNew"/>
    <dgm:cxn modelId="{CCD96EC6-41F0-4AF7-8A08-2F99FF5C3DA9}" srcId="{FB4DF60D-FE59-4102-9C54-8BB756E32AD2}" destId="{262C9447-588E-4E43-A4EA-7ABD0AC0E8D9}" srcOrd="0" destOrd="0" parTransId="{8BA75B54-7E2C-4145-9D26-1B0C7B049A78}" sibTransId="{0766F769-6F28-428C-9BA3-771EC0C3C305}"/>
    <dgm:cxn modelId="{EB3795CD-CCB4-4855-B0FB-8A4BD520836F}" srcId="{CC10F6DF-85B1-4856-8848-7940DEECD3C1}" destId="{F77D0DAF-2D4B-4AC3-AC0D-4083B46F7CA8}" srcOrd="2" destOrd="0" parTransId="{09869B5C-D35F-421B-B5EF-9EB8D087AC3F}" sibTransId="{DDDB6FB8-BBC3-49E9-B94A-E5977D8724D4}"/>
    <dgm:cxn modelId="{788060CF-53C6-4316-A6CB-B7F1F690C269}" srcId="{39A4ADFA-D6F6-4826-8292-7AFCE3A5E1A7}" destId="{16C10B2A-6DC5-4567-94AC-2CF106C5B614}" srcOrd="1" destOrd="0" parTransId="{BF0EB8E1-9A1B-4F5B-A1D1-0CCBD773FDB2}" sibTransId="{B509225E-173E-45ED-9A0E-7BC32E3D6F6E}"/>
    <dgm:cxn modelId="{56E742CF-D86B-4E9D-AAA4-C9796D2557CD}" type="presOf" srcId="{67425E9A-D524-4603-A8DC-F47FA6317833}" destId="{99484DF0-9D24-4DB1-9FD2-9CF6898571A4}" srcOrd="0" destOrd="0" presId="urn:microsoft.com/office/officeart/2016/7/layout/RepeatingBendingProcessNew"/>
    <dgm:cxn modelId="{1E81C5D2-E5DA-4857-A9C9-94E0ADBCA898}" type="presOf" srcId="{8F7B9303-C513-4E68-8E35-F1EDAFACF19F}" destId="{7D725774-C37D-41AC-9049-2DFED68FBCFB}" srcOrd="0" destOrd="2" presId="urn:microsoft.com/office/officeart/2016/7/layout/RepeatingBendingProcessNew"/>
    <dgm:cxn modelId="{99CB18D6-0584-46F2-8AB6-52BD0D197A17}" srcId="{F7C6D722-A03B-4F41-9F05-943A990BA293}" destId="{5D11282D-17B3-46F7-9933-D3AF9F55619E}" srcOrd="0" destOrd="0" parTransId="{685829C2-DB03-4876-AE20-18BD1EEAF002}" sibTransId="{A8DEB8DF-3285-456F-875E-5F8419DF49BB}"/>
    <dgm:cxn modelId="{31EC4ED6-98E8-47A4-B7DC-E2DE24D87F06}" type="presOf" srcId="{B509225E-173E-45ED-9A0E-7BC32E3D6F6E}" destId="{99D7C377-28C8-483D-971A-486EBBE5DE87}" srcOrd="0" destOrd="0" presId="urn:microsoft.com/office/officeart/2016/7/layout/RepeatingBendingProcessNew"/>
    <dgm:cxn modelId="{68D8B7DB-6FD5-47A2-B291-12C44A94A511}" type="presOf" srcId="{88F4C227-37AA-40A2-8764-5F7583CAD153}" destId="{C939C539-F272-4161-A200-ED60B6F51476}" srcOrd="0" destOrd="0" presId="urn:microsoft.com/office/officeart/2016/7/layout/RepeatingBendingProcessNew"/>
    <dgm:cxn modelId="{ECBC22DD-9C75-4EE0-829A-9B5444C11C5A}" type="presOf" srcId="{2CFF80B7-28F2-44B1-9AD0-744B8F355B0A}" destId="{1F7432A0-E974-403C-90F2-40D104FB5D02}" srcOrd="0" destOrd="0" presId="urn:microsoft.com/office/officeart/2016/7/layout/RepeatingBendingProcessNew"/>
    <dgm:cxn modelId="{F70352E1-BB03-45DF-8EA9-BFEA73E92F47}" srcId="{F7C6D722-A03B-4F41-9F05-943A990BA293}" destId="{CCC81A62-94DE-4700-ACE4-775B0778E66C}" srcOrd="1" destOrd="0" parTransId="{98CF0B4C-8828-4F37-877C-F10D94CF19A5}" sibTransId="{EE11AFCB-BCFF-4C88-8060-FF0A5735FF10}"/>
    <dgm:cxn modelId="{2AC421E2-8AA3-4DFB-8D2A-EAAAB4DE94FF}" type="presOf" srcId="{038160BF-905F-43AF-9E16-A1CEDE1D9E95}" destId="{EDF4CD9D-6BC1-4CF2-9DC7-6DA4059B8B4F}" srcOrd="1" destOrd="0" presId="urn:microsoft.com/office/officeart/2016/7/layout/RepeatingBendingProcessNew"/>
    <dgm:cxn modelId="{B2EB42E2-3DCA-44C7-9F39-58CD419FC90B}" type="presOf" srcId="{8A1FB63E-0A87-4815-BA8B-EAD56374622A}" destId="{31E63542-1786-4849-A6DD-22404825D2C5}" srcOrd="1" destOrd="0" presId="urn:microsoft.com/office/officeart/2016/7/layout/RepeatingBendingProcessNew"/>
    <dgm:cxn modelId="{59D4FFE2-CCB9-4BE3-ACAC-D7D78CD96F86}" type="presOf" srcId="{289B0FB1-CEF8-46CE-8F22-C6941C1A8F34}" destId="{516FBC36-B5D6-462D-9D5D-DA267F4175B8}" srcOrd="0" destOrd="0" presId="urn:microsoft.com/office/officeart/2016/7/layout/RepeatingBendingProcessNew"/>
    <dgm:cxn modelId="{2A8242E4-CF39-463F-A444-C981F8E1CCAA}" type="presOf" srcId="{CF12EBE5-21ED-4B2F-95D5-13E497BC6595}" destId="{F05517A6-FB23-483C-AC39-D601268460D3}" srcOrd="0" destOrd="0" presId="urn:microsoft.com/office/officeart/2016/7/layout/RepeatingBendingProcessNew"/>
    <dgm:cxn modelId="{AD0CB3E6-AF4D-421D-A5EB-3A4A930CD5EB}" type="presOf" srcId="{67F3687B-36B0-45BD-AA68-86B69936FAD4}" destId="{CE46DD75-713A-4DA2-9BD0-9CF15F3BA6EE}" srcOrd="0" destOrd="0" presId="urn:microsoft.com/office/officeart/2016/7/layout/RepeatingBendingProcessNew"/>
    <dgm:cxn modelId="{91CABDE6-9F64-4EEC-9570-2E3F6B73B086}" srcId="{39A4ADFA-D6F6-4826-8292-7AFCE3A5E1A7}" destId="{D84DB09B-8F6A-4EC8-8E10-324899EC9E41}" srcOrd="7" destOrd="0" parTransId="{68D5BE34-2DF8-40CD-ABD5-55D10E605D49}" sibTransId="{CF12EBE5-21ED-4B2F-95D5-13E497BC6595}"/>
    <dgm:cxn modelId="{F26D57EB-95B3-432E-B29B-FB05FD630C51}" srcId="{CC10F6DF-85B1-4856-8848-7940DEECD3C1}" destId="{7B64611D-1907-4EFE-BE43-85B600D62CC2}" srcOrd="1" destOrd="0" parTransId="{30242679-A2A3-40A7-AAE0-34578FC6571D}" sibTransId="{C298388E-E244-4BBD-98FF-1B84759AE48F}"/>
    <dgm:cxn modelId="{E577EAED-FBB0-4388-9315-85AF3E0C19B1}" type="presOf" srcId="{1AC43A83-8B6B-471D-B907-0D5E9E08417D}" destId="{FD9C4212-627E-409E-B839-04A0095C7C6B}" srcOrd="1" destOrd="0" presId="urn:microsoft.com/office/officeart/2016/7/layout/RepeatingBendingProcessNew"/>
    <dgm:cxn modelId="{A50B1DF1-AEB5-4C04-B0F4-0EDF6283C397}" srcId="{39A4ADFA-D6F6-4826-8292-7AFCE3A5E1A7}" destId="{88F4C227-37AA-40A2-8764-5F7583CAD153}" srcOrd="12" destOrd="0" parTransId="{65EFEE9E-F88E-418B-976C-2457EA044B52}" sibTransId="{401FB85A-7186-4738-A620-9F9A291697A2}"/>
    <dgm:cxn modelId="{3E9779F6-B5A3-414F-BBC1-77B42745A8F0}" type="presOf" srcId="{36D7FB6D-B81F-40CC-8766-367B07D1FD21}" destId="{4452EE5B-3999-4A3E-B56F-05C2CAFF3DE9}" srcOrd="0" destOrd="0" presId="urn:microsoft.com/office/officeart/2016/7/layout/RepeatingBendingProcessNew"/>
    <dgm:cxn modelId="{52F643FB-02F7-4B47-9023-60F25E8E9530}" type="presOf" srcId="{AAD37A49-C70C-49F8-9362-3B8CEF8E5A33}" destId="{516FBC36-B5D6-462D-9D5D-DA267F4175B8}" srcOrd="0" destOrd="1" presId="urn:microsoft.com/office/officeart/2016/7/layout/RepeatingBendingProcessNew"/>
    <dgm:cxn modelId="{D0CF4EFB-7F96-4345-881D-DB51D5489283}" srcId="{289B0FB1-CEF8-46CE-8F22-C6941C1A8F34}" destId="{AAD37A49-C70C-49F8-9362-3B8CEF8E5A33}" srcOrd="0" destOrd="0" parTransId="{7A879F84-AB93-4F75-9397-3C87FB6D2F40}" sibTransId="{F0291078-DF5C-42E4-8CC9-899BEC4B1966}"/>
    <dgm:cxn modelId="{C69BF5FB-EFC3-46CC-9DCE-1AAF2082FCD0}" type="presOf" srcId="{CF579307-B1B3-492C-AD13-8C82C78C6DD0}" destId="{77FCC51A-660C-4E59-9C01-4E83CDF1A069}" srcOrd="1" destOrd="0" presId="urn:microsoft.com/office/officeart/2016/7/layout/RepeatingBendingProcessNew"/>
    <dgm:cxn modelId="{8667FFFB-2453-45C8-B0BE-346C47E29699}" srcId="{CC10F6DF-85B1-4856-8848-7940DEECD3C1}" destId="{202527BA-6895-45D8-AC83-740C77B6FB67}" srcOrd="0" destOrd="0" parTransId="{576D784A-B930-43CB-A512-CAE6DF5A793D}" sibTransId="{E6F24A91-7890-4669-B7A5-8279CCB17B5A}"/>
    <dgm:cxn modelId="{62AC13FD-1822-489F-99CA-FAAD4F360E43}" type="presOf" srcId="{177D411A-3E08-4F41-8363-2600FB30ABCC}" destId="{2E98158E-3FC6-4A0E-905D-9B15F3B9742C}" srcOrd="0" destOrd="2" presId="urn:microsoft.com/office/officeart/2016/7/layout/RepeatingBendingProcessNew"/>
    <dgm:cxn modelId="{640D95FD-C707-4009-AA19-0AC1D865170D}" srcId="{D84DB09B-8F6A-4EC8-8E10-324899EC9E41}" destId="{CD85F5E3-EC93-4BAF-B010-77346B1F0884}" srcOrd="1" destOrd="0" parTransId="{B2970CF2-7A4F-45D3-8303-D0EC3B70698D}" sibTransId="{A449FA4F-5BAF-47DA-8382-2CD662C66E28}"/>
    <dgm:cxn modelId="{A6E798FE-C82A-41AD-8410-C71CFE405366}" type="presOf" srcId="{202527BA-6895-45D8-AC83-740C77B6FB67}" destId="{0D9D01F3-609B-4194-A4FA-EB74B5DC17EB}" srcOrd="0" destOrd="1" presId="urn:microsoft.com/office/officeart/2016/7/layout/RepeatingBendingProcessNew"/>
    <dgm:cxn modelId="{62CBE7FF-CA0F-442A-A7CD-C1D3BEF61B53}" type="presOf" srcId="{7C1EDFB2-EC63-4A84-AB91-76F60AA1CC51}" destId="{9B9C26BC-7932-4198-A33A-68F19FC0E2DC}" srcOrd="1" destOrd="0" presId="urn:microsoft.com/office/officeart/2016/7/layout/RepeatingBendingProcessNew"/>
    <dgm:cxn modelId="{8E2531BE-890F-4CC3-9781-182E92B6170C}" type="presParOf" srcId="{B7ABB502-9298-4078-AABA-F861A5796175}" destId="{9776B854-864F-43D8-9B16-9DE81FF22F3D}" srcOrd="0" destOrd="0" presId="urn:microsoft.com/office/officeart/2016/7/layout/RepeatingBendingProcessNew"/>
    <dgm:cxn modelId="{F19BEF48-66AC-48AE-957E-6F6ADE685DBB}" type="presParOf" srcId="{B7ABB502-9298-4078-AABA-F861A5796175}" destId="{4FC79065-0841-4280-87A8-9BD22A75D371}" srcOrd="1" destOrd="0" presId="urn:microsoft.com/office/officeart/2016/7/layout/RepeatingBendingProcessNew"/>
    <dgm:cxn modelId="{43A4750E-D2BC-4587-9957-071FCF821061}" type="presParOf" srcId="{4FC79065-0841-4280-87A8-9BD22A75D371}" destId="{F44053D5-FFB8-44F6-80F2-5264ABB11905}" srcOrd="0" destOrd="0" presId="urn:microsoft.com/office/officeart/2016/7/layout/RepeatingBendingProcessNew"/>
    <dgm:cxn modelId="{4EB6C529-4527-4DDB-BF1D-08C915A5D040}" type="presParOf" srcId="{B7ABB502-9298-4078-AABA-F861A5796175}" destId="{2E98158E-3FC6-4A0E-905D-9B15F3B9742C}" srcOrd="2" destOrd="0" presId="urn:microsoft.com/office/officeart/2016/7/layout/RepeatingBendingProcessNew"/>
    <dgm:cxn modelId="{222092CE-F434-4B39-9D6F-4A9A80B7D46A}" type="presParOf" srcId="{B7ABB502-9298-4078-AABA-F861A5796175}" destId="{99D7C377-28C8-483D-971A-486EBBE5DE87}" srcOrd="3" destOrd="0" presId="urn:microsoft.com/office/officeart/2016/7/layout/RepeatingBendingProcessNew"/>
    <dgm:cxn modelId="{49DF0006-3F16-428A-9810-B768280CBB32}" type="presParOf" srcId="{99D7C377-28C8-483D-971A-486EBBE5DE87}" destId="{B4228F80-347B-4F47-858E-1484A64F2B14}" srcOrd="0" destOrd="0" presId="urn:microsoft.com/office/officeart/2016/7/layout/RepeatingBendingProcessNew"/>
    <dgm:cxn modelId="{6EF59562-893F-4034-B197-482ABB1F65CC}" type="presParOf" srcId="{B7ABB502-9298-4078-AABA-F861A5796175}" destId="{84FEFC5B-53C3-4E2D-8444-48BF6DD6B3B2}" srcOrd="4" destOrd="0" presId="urn:microsoft.com/office/officeart/2016/7/layout/RepeatingBendingProcessNew"/>
    <dgm:cxn modelId="{7201DD21-0AAC-43E1-8134-5F81711A3799}" type="presParOf" srcId="{B7ABB502-9298-4078-AABA-F861A5796175}" destId="{D8B74163-4D5D-4627-900C-9E7E9B0090F9}" srcOrd="5" destOrd="0" presId="urn:microsoft.com/office/officeart/2016/7/layout/RepeatingBendingProcessNew"/>
    <dgm:cxn modelId="{54CD77C3-696B-4E9C-B183-9CAF7EE84B26}" type="presParOf" srcId="{D8B74163-4D5D-4627-900C-9E7E9B0090F9}" destId="{9B9C26BC-7932-4198-A33A-68F19FC0E2DC}" srcOrd="0" destOrd="0" presId="urn:microsoft.com/office/officeart/2016/7/layout/RepeatingBendingProcessNew"/>
    <dgm:cxn modelId="{1F326502-6084-49C6-B51F-8719E3DDE8D9}" type="presParOf" srcId="{B7ABB502-9298-4078-AABA-F861A5796175}" destId="{206CC4D3-28AA-46D3-8F34-01FFC9A93C41}" srcOrd="6" destOrd="0" presId="urn:microsoft.com/office/officeart/2016/7/layout/RepeatingBendingProcessNew"/>
    <dgm:cxn modelId="{7E3CA883-313C-43E5-A371-88BC72120DBB}" type="presParOf" srcId="{B7ABB502-9298-4078-AABA-F861A5796175}" destId="{ED65EC0C-F160-46C7-9682-79DA3B19145D}" srcOrd="7" destOrd="0" presId="urn:microsoft.com/office/officeart/2016/7/layout/RepeatingBendingProcessNew"/>
    <dgm:cxn modelId="{24B31F38-F551-4622-A1C2-E89C4EBB60BB}" type="presParOf" srcId="{ED65EC0C-F160-46C7-9682-79DA3B19145D}" destId="{5A67B613-5999-464C-8B8C-408350F6C183}" srcOrd="0" destOrd="0" presId="urn:microsoft.com/office/officeart/2016/7/layout/RepeatingBendingProcessNew"/>
    <dgm:cxn modelId="{EE50D174-F135-4126-853F-B2F71C4110B2}" type="presParOf" srcId="{B7ABB502-9298-4078-AABA-F861A5796175}" destId="{EC02943F-73D4-408B-AAF1-CA7D5C415F65}" srcOrd="8" destOrd="0" presId="urn:microsoft.com/office/officeart/2016/7/layout/RepeatingBendingProcessNew"/>
    <dgm:cxn modelId="{1F6F9EAE-4C4B-4D7A-BFBB-B54A70AD0BBC}" type="presParOf" srcId="{B7ABB502-9298-4078-AABA-F861A5796175}" destId="{1F34FEFA-1F9B-489A-94BA-4D3889AC347E}" srcOrd="9" destOrd="0" presId="urn:microsoft.com/office/officeart/2016/7/layout/RepeatingBendingProcessNew"/>
    <dgm:cxn modelId="{8813F320-EA84-4249-86FD-34A1E7CA08AB}" type="presParOf" srcId="{1F34FEFA-1F9B-489A-94BA-4D3889AC347E}" destId="{FD9C4212-627E-409E-B839-04A0095C7C6B}" srcOrd="0" destOrd="0" presId="urn:microsoft.com/office/officeart/2016/7/layout/RepeatingBendingProcessNew"/>
    <dgm:cxn modelId="{D1828A9B-21FC-4F89-801F-029179FDD9B2}" type="presParOf" srcId="{B7ABB502-9298-4078-AABA-F861A5796175}" destId="{7D725774-C37D-41AC-9049-2DFED68FBCFB}" srcOrd="10" destOrd="0" presId="urn:microsoft.com/office/officeart/2016/7/layout/RepeatingBendingProcessNew"/>
    <dgm:cxn modelId="{CD3A7220-F1EE-4235-B066-7A70E4F9812F}" type="presParOf" srcId="{B7ABB502-9298-4078-AABA-F861A5796175}" destId="{2011A2D4-5C60-4AE5-9FC7-483A24400619}" srcOrd="11" destOrd="0" presId="urn:microsoft.com/office/officeart/2016/7/layout/RepeatingBendingProcessNew"/>
    <dgm:cxn modelId="{219CA8B6-7BEC-4B73-BB05-9D4168CA0469}" type="presParOf" srcId="{2011A2D4-5C60-4AE5-9FC7-483A24400619}" destId="{EDF4CD9D-6BC1-4CF2-9DC7-6DA4059B8B4F}" srcOrd="0" destOrd="0" presId="urn:microsoft.com/office/officeart/2016/7/layout/RepeatingBendingProcessNew"/>
    <dgm:cxn modelId="{4E7109B9-D6AD-4489-8AC9-B30DADA0DC8D}" type="presParOf" srcId="{B7ABB502-9298-4078-AABA-F861A5796175}" destId="{516FBC36-B5D6-462D-9D5D-DA267F4175B8}" srcOrd="12" destOrd="0" presId="urn:microsoft.com/office/officeart/2016/7/layout/RepeatingBendingProcessNew"/>
    <dgm:cxn modelId="{7A63C7A6-6892-488C-B6D9-17EFCE3F19E5}" type="presParOf" srcId="{B7ABB502-9298-4078-AABA-F861A5796175}" destId="{238F99AE-7790-4ED0-B096-14856D1400C4}" srcOrd="13" destOrd="0" presId="urn:microsoft.com/office/officeart/2016/7/layout/RepeatingBendingProcessNew"/>
    <dgm:cxn modelId="{C656E86E-B94C-4B77-B8FF-A9F6EE8395E0}" type="presParOf" srcId="{238F99AE-7790-4ED0-B096-14856D1400C4}" destId="{24144C91-E1AC-48AB-95DC-2EC32E088A50}" srcOrd="0" destOrd="0" presId="urn:microsoft.com/office/officeart/2016/7/layout/RepeatingBendingProcessNew"/>
    <dgm:cxn modelId="{5DF14DFD-FA8C-4035-9189-769C32C92DE8}" type="presParOf" srcId="{B7ABB502-9298-4078-AABA-F861A5796175}" destId="{B6A107A1-B900-462A-8FB0-9715772AEDC4}" srcOrd="14" destOrd="0" presId="urn:microsoft.com/office/officeart/2016/7/layout/RepeatingBendingProcessNew"/>
    <dgm:cxn modelId="{DB5507C3-1301-4E9C-92D0-2CCF5590D7EB}" type="presParOf" srcId="{B7ABB502-9298-4078-AABA-F861A5796175}" destId="{F05517A6-FB23-483C-AC39-D601268460D3}" srcOrd="15" destOrd="0" presId="urn:microsoft.com/office/officeart/2016/7/layout/RepeatingBendingProcessNew"/>
    <dgm:cxn modelId="{01F454D6-CC70-4761-A743-19E6C2C9C322}" type="presParOf" srcId="{F05517A6-FB23-483C-AC39-D601268460D3}" destId="{578F1837-054B-41F0-B4EC-C43318073DAD}" srcOrd="0" destOrd="0" presId="urn:microsoft.com/office/officeart/2016/7/layout/RepeatingBendingProcessNew"/>
    <dgm:cxn modelId="{4A6859D2-1437-4684-9964-AD48F2A34E13}" type="presParOf" srcId="{B7ABB502-9298-4078-AABA-F861A5796175}" destId="{4452EE5B-3999-4A3E-B56F-05C2CAFF3DE9}" srcOrd="16" destOrd="0" presId="urn:microsoft.com/office/officeart/2016/7/layout/RepeatingBendingProcessNew"/>
    <dgm:cxn modelId="{74104296-8C3C-4289-9CEF-FC66943FC511}" type="presParOf" srcId="{B7ABB502-9298-4078-AABA-F861A5796175}" destId="{10B923AC-092D-4434-A23B-166691FDA9FC}" srcOrd="17" destOrd="0" presId="urn:microsoft.com/office/officeart/2016/7/layout/RepeatingBendingProcessNew"/>
    <dgm:cxn modelId="{00E0B20A-553B-451A-BF10-970B48997B2A}" type="presParOf" srcId="{10B923AC-092D-4434-A23B-166691FDA9FC}" destId="{77FCC51A-660C-4E59-9C01-4E83CDF1A069}" srcOrd="0" destOrd="0" presId="urn:microsoft.com/office/officeart/2016/7/layout/RepeatingBendingProcessNew"/>
    <dgm:cxn modelId="{DD12E278-CF18-4960-9FD0-3ACDE5C217BA}" type="presParOf" srcId="{B7ABB502-9298-4078-AABA-F861A5796175}" destId="{8AD2796C-7751-45DC-9C37-3A1E48A5B98D}" srcOrd="18" destOrd="0" presId="urn:microsoft.com/office/officeart/2016/7/layout/RepeatingBendingProcessNew"/>
    <dgm:cxn modelId="{1DC24E35-9CD5-4A3B-813A-9BC8D8A19E0D}" type="presParOf" srcId="{B7ABB502-9298-4078-AABA-F861A5796175}" destId="{1DC48C09-70D8-43D5-AFDD-5D239B580F61}" srcOrd="19" destOrd="0" presId="urn:microsoft.com/office/officeart/2016/7/layout/RepeatingBendingProcessNew"/>
    <dgm:cxn modelId="{4D05FBD4-9E58-4784-AD56-2B69401D06CB}" type="presParOf" srcId="{1DC48C09-70D8-43D5-AFDD-5D239B580F61}" destId="{31E63542-1786-4849-A6DD-22404825D2C5}" srcOrd="0" destOrd="0" presId="urn:microsoft.com/office/officeart/2016/7/layout/RepeatingBendingProcessNew"/>
    <dgm:cxn modelId="{D5D8A7BD-D8C8-4384-831B-4A6C799791D4}" type="presParOf" srcId="{B7ABB502-9298-4078-AABA-F861A5796175}" destId="{B85A4CEF-9957-4190-8DCB-7DC6C384F3DA}" srcOrd="20" destOrd="0" presId="urn:microsoft.com/office/officeart/2016/7/layout/RepeatingBendingProcessNew"/>
    <dgm:cxn modelId="{385057F0-14E0-40CD-A41C-6F11B6454D9E}" type="presParOf" srcId="{B7ABB502-9298-4078-AABA-F861A5796175}" destId="{CE46DD75-713A-4DA2-9BD0-9CF15F3BA6EE}" srcOrd="21" destOrd="0" presId="urn:microsoft.com/office/officeart/2016/7/layout/RepeatingBendingProcessNew"/>
    <dgm:cxn modelId="{7C4D0617-2482-432C-822A-E3B7640762EF}" type="presParOf" srcId="{CE46DD75-713A-4DA2-9BD0-9CF15F3BA6EE}" destId="{9B117267-49A4-43DA-9871-E410DBA09C13}" srcOrd="0" destOrd="0" presId="urn:microsoft.com/office/officeart/2016/7/layout/RepeatingBendingProcessNew"/>
    <dgm:cxn modelId="{FA566EC6-C1DD-4996-A26A-BDD87E08845E}" type="presParOf" srcId="{B7ABB502-9298-4078-AABA-F861A5796175}" destId="{0D9D01F3-609B-4194-A4FA-EB74B5DC17EB}" srcOrd="22" destOrd="0" presId="urn:microsoft.com/office/officeart/2016/7/layout/RepeatingBendingProcessNew"/>
    <dgm:cxn modelId="{10EB0BD6-5ADF-4DFE-9C5C-DADFE40852BD}" type="presParOf" srcId="{B7ABB502-9298-4078-AABA-F861A5796175}" destId="{99484DF0-9D24-4DB1-9FD2-9CF6898571A4}" srcOrd="23" destOrd="0" presId="urn:microsoft.com/office/officeart/2016/7/layout/RepeatingBendingProcessNew"/>
    <dgm:cxn modelId="{905D29A4-E6E3-4BD6-A57D-8B5DE1615D54}" type="presParOf" srcId="{99484DF0-9D24-4DB1-9FD2-9CF6898571A4}" destId="{94FD6E82-7363-4295-9912-3FEBBBC17D81}" srcOrd="0" destOrd="0" presId="urn:microsoft.com/office/officeart/2016/7/layout/RepeatingBendingProcessNew"/>
    <dgm:cxn modelId="{7E1F7B96-098B-4E52-B8CB-3B9FC46D59F8}" type="presParOf" srcId="{B7ABB502-9298-4078-AABA-F861A5796175}" destId="{C939C539-F272-4161-A200-ED60B6F51476}" srcOrd="24" destOrd="0" presId="urn:microsoft.com/office/officeart/2016/7/layout/RepeatingBendingProcessNew"/>
    <dgm:cxn modelId="{13710AA3-EF4E-44E7-845B-135A58621D84}" type="presParOf" srcId="{B7ABB502-9298-4078-AABA-F861A5796175}" destId="{6DC67EAC-BF5D-4E78-8099-9F89090FA565}" srcOrd="25" destOrd="0" presId="urn:microsoft.com/office/officeart/2016/7/layout/RepeatingBendingProcessNew"/>
    <dgm:cxn modelId="{CE32601F-C002-40F3-B5DC-C2CA03D33210}" type="presParOf" srcId="{6DC67EAC-BF5D-4E78-8099-9F89090FA565}" destId="{E794B79D-1FDE-47ED-B74E-6B9397189AD1}" srcOrd="0" destOrd="0" presId="urn:microsoft.com/office/officeart/2016/7/layout/RepeatingBendingProcessNew"/>
    <dgm:cxn modelId="{E0FAE8F9-6586-41BF-B035-49407DE16F45}" type="presParOf" srcId="{B7ABB502-9298-4078-AABA-F861A5796175}" destId="{1F7432A0-E974-403C-90F2-40D104FB5D02}" srcOrd="2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71D7BE6-DF74-4E9F-BD33-89DD17272B30}"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A58D4424-CF42-40CB-8BDD-8F18B289311A}">
      <dgm:prSet phldrT="[Text]"/>
      <dgm:spPr/>
      <dgm:t>
        <a:bodyPr/>
        <a:lstStyle/>
        <a:p>
          <a:pPr>
            <a:lnSpc>
              <a:spcPct val="100000"/>
            </a:lnSpc>
            <a:defRPr b="1"/>
          </a:pPr>
          <a:r>
            <a:rPr lang="en-US"/>
            <a:t>Total Document </a:t>
          </a:r>
        </a:p>
      </dgm:t>
    </dgm:pt>
    <dgm:pt modelId="{3737070C-4BCE-4BEC-A4B2-30FA95A179FC}" type="parTrans" cxnId="{2CD26983-F33C-4891-8C89-46527495A15D}">
      <dgm:prSet/>
      <dgm:spPr/>
      <dgm:t>
        <a:bodyPr/>
        <a:lstStyle/>
        <a:p>
          <a:endParaRPr lang="en-US"/>
        </a:p>
      </dgm:t>
    </dgm:pt>
    <dgm:pt modelId="{E1880858-6EF9-4E26-BBB2-42D6C7103B97}" type="sibTrans" cxnId="{2CD26983-F33C-4891-8C89-46527495A15D}">
      <dgm:prSet/>
      <dgm:spPr/>
      <dgm:t>
        <a:bodyPr/>
        <a:lstStyle/>
        <a:p>
          <a:endParaRPr lang="en-US"/>
        </a:p>
      </dgm:t>
    </dgm:pt>
    <dgm:pt modelId="{6CDF4D45-208D-4159-9D02-2E7F230B3FAD}">
      <dgm:prSet phldrT="[Text]"/>
      <dgm:spPr/>
      <dgm:t>
        <a:bodyPr/>
        <a:lstStyle/>
        <a:p>
          <a:pPr>
            <a:lnSpc>
              <a:spcPct val="100000"/>
            </a:lnSpc>
          </a:pPr>
          <a:r>
            <a:rPr lang="en-US" b="0" i="0" dirty="0"/>
            <a:t>82470 (non-null)</a:t>
          </a:r>
          <a:endParaRPr lang="en-US" dirty="0"/>
        </a:p>
      </dgm:t>
    </dgm:pt>
    <dgm:pt modelId="{69956CBE-4D18-4AEF-87CF-FB9FD2E91C37}" type="parTrans" cxnId="{5FEA0944-7DBF-4FDE-B862-783FF550AA08}">
      <dgm:prSet/>
      <dgm:spPr/>
      <dgm:t>
        <a:bodyPr/>
        <a:lstStyle/>
        <a:p>
          <a:endParaRPr lang="en-US"/>
        </a:p>
      </dgm:t>
    </dgm:pt>
    <dgm:pt modelId="{E6983C2F-802F-489D-960F-0DDBFD43E64D}" type="sibTrans" cxnId="{5FEA0944-7DBF-4FDE-B862-783FF550AA08}">
      <dgm:prSet/>
      <dgm:spPr/>
      <dgm:t>
        <a:bodyPr/>
        <a:lstStyle/>
        <a:p>
          <a:endParaRPr lang="en-US"/>
        </a:p>
      </dgm:t>
    </dgm:pt>
    <dgm:pt modelId="{0223E4BF-E287-40F2-87CF-FE47C67F3BBD}">
      <dgm:prSet phldrT="[Text]"/>
      <dgm:spPr/>
      <dgm:t>
        <a:bodyPr/>
        <a:lstStyle/>
        <a:p>
          <a:pPr>
            <a:lnSpc>
              <a:spcPct val="100000"/>
            </a:lnSpc>
            <a:defRPr b="1"/>
          </a:pPr>
          <a:r>
            <a:rPr lang="en-US" dirty="0"/>
            <a:t>Valid Title count</a:t>
          </a:r>
        </a:p>
      </dgm:t>
    </dgm:pt>
    <dgm:pt modelId="{B5D75CAE-88F8-468C-AD80-33466D36AB52}" type="parTrans" cxnId="{D38C180C-4212-4581-A483-550F8388034F}">
      <dgm:prSet/>
      <dgm:spPr/>
      <dgm:t>
        <a:bodyPr/>
        <a:lstStyle/>
        <a:p>
          <a:endParaRPr lang="en-US"/>
        </a:p>
      </dgm:t>
    </dgm:pt>
    <dgm:pt modelId="{62B12E1A-3035-42F6-A3A2-53E52C80D852}" type="sibTrans" cxnId="{D38C180C-4212-4581-A483-550F8388034F}">
      <dgm:prSet/>
      <dgm:spPr/>
      <dgm:t>
        <a:bodyPr/>
        <a:lstStyle/>
        <a:p>
          <a:endParaRPr lang="en-US"/>
        </a:p>
      </dgm:t>
    </dgm:pt>
    <dgm:pt modelId="{5954C570-1DDC-414E-9E8A-14397D4A5952}">
      <dgm:prSet phldrT="[Text]"/>
      <dgm:spPr/>
      <dgm:t>
        <a:bodyPr/>
        <a:lstStyle/>
        <a:p>
          <a:pPr>
            <a:lnSpc>
              <a:spcPct val="100000"/>
            </a:lnSpc>
          </a:pPr>
          <a:r>
            <a:rPr lang="en-US" b="0" i="0" dirty="0"/>
            <a:t>67365 (81%)</a:t>
          </a:r>
          <a:endParaRPr lang="en-US" dirty="0"/>
        </a:p>
      </dgm:t>
    </dgm:pt>
    <dgm:pt modelId="{FD474438-1851-484B-8D3D-27942091B6E6}" type="parTrans" cxnId="{D314E062-5A85-45B9-A07D-0378387BF672}">
      <dgm:prSet/>
      <dgm:spPr/>
      <dgm:t>
        <a:bodyPr/>
        <a:lstStyle/>
        <a:p>
          <a:endParaRPr lang="en-US"/>
        </a:p>
      </dgm:t>
    </dgm:pt>
    <dgm:pt modelId="{1ED59DC9-8286-4DB9-AECE-DD733E175422}" type="sibTrans" cxnId="{D314E062-5A85-45B9-A07D-0378387BF672}">
      <dgm:prSet/>
      <dgm:spPr/>
      <dgm:t>
        <a:bodyPr/>
        <a:lstStyle/>
        <a:p>
          <a:endParaRPr lang="en-US"/>
        </a:p>
      </dgm:t>
    </dgm:pt>
    <dgm:pt modelId="{FC8C5C2D-9FB0-4481-AAB5-76F20C89FE86}">
      <dgm:prSet phldrT="[Text]"/>
      <dgm:spPr/>
      <dgm:t>
        <a:bodyPr/>
        <a:lstStyle/>
        <a:p>
          <a:pPr>
            <a:lnSpc>
              <a:spcPct val="100000"/>
            </a:lnSpc>
            <a:defRPr b="1"/>
          </a:pPr>
          <a:r>
            <a:rPr lang="en-US"/>
            <a:t>Invalid Tile count</a:t>
          </a:r>
        </a:p>
      </dgm:t>
    </dgm:pt>
    <dgm:pt modelId="{205D8DC7-DB97-487E-B120-0B413C7C7795}" type="parTrans" cxnId="{AB9C0D76-D949-4D50-B15A-E1FC9EE035F7}">
      <dgm:prSet/>
      <dgm:spPr/>
      <dgm:t>
        <a:bodyPr/>
        <a:lstStyle/>
        <a:p>
          <a:endParaRPr lang="en-US"/>
        </a:p>
      </dgm:t>
    </dgm:pt>
    <dgm:pt modelId="{4279DBE8-AB88-48CA-BAC8-603ABBD5F1E6}" type="sibTrans" cxnId="{AB9C0D76-D949-4D50-B15A-E1FC9EE035F7}">
      <dgm:prSet/>
      <dgm:spPr/>
      <dgm:t>
        <a:bodyPr/>
        <a:lstStyle/>
        <a:p>
          <a:endParaRPr lang="en-US"/>
        </a:p>
      </dgm:t>
    </dgm:pt>
    <dgm:pt modelId="{145D3494-C28C-4BC8-B215-C84D082701A6}">
      <dgm:prSet phldrT="[Text]"/>
      <dgm:spPr/>
      <dgm:t>
        <a:bodyPr/>
        <a:lstStyle/>
        <a:p>
          <a:pPr>
            <a:lnSpc>
              <a:spcPct val="100000"/>
            </a:lnSpc>
          </a:pPr>
          <a:r>
            <a:rPr lang="en-US" b="0" i="0" dirty="0"/>
            <a:t>15105 (19%)</a:t>
          </a:r>
          <a:endParaRPr lang="en-US" dirty="0"/>
        </a:p>
      </dgm:t>
    </dgm:pt>
    <dgm:pt modelId="{B7F338DA-4E8A-49E7-B89B-908337B34FF7}" type="parTrans" cxnId="{A94F16CC-EC03-4E4E-B721-E1E77E4CEEAC}">
      <dgm:prSet/>
      <dgm:spPr/>
      <dgm:t>
        <a:bodyPr/>
        <a:lstStyle/>
        <a:p>
          <a:endParaRPr lang="en-US"/>
        </a:p>
      </dgm:t>
    </dgm:pt>
    <dgm:pt modelId="{6E678FA7-A188-4E1E-8283-85BAD23A3B69}" type="sibTrans" cxnId="{A94F16CC-EC03-4E4E-B721-E1E77E4CEEAC}">
      <dgm:prSet/>
      <dgm:spPr/>
      <dgm:t>
        <a:bodyPr/>
        <a:lstStyle/>
        <a:p>
          <a:endParaRPr lang="en-US"/>
        </a:p>
      </dgm:t>
    </dgm:pt>
    <dgm:pt modelId="{9827B6F3-0FA2-4BE1-B40D-57FA84F43286}" type="pres">
      <dgm:prSet presAssocID="{771D7BE6-DF74-4E9F-BD33-89DD17272B30}" presName="root" presStyleCnt="0">
        <dgm:presLayoutVars>
          <dgm:dir/>
          <dgm:resizeHandles val="exact"/>
        </dgm:presLayoutVars>
      </dgm:prSet>
      <dgm:spPr/>
    </dgm:pt>
    <dgm:pt modelId="{C19A6257-4722-442E-A987-BCDB7603A33D}" type="pres">
      <dgm:prSet presAssocID="{A58D4424-CF42-40CB-8BDD-8F18B289311A}" presName="compNode" presStyleCnt="0"/>
      <dgm:spPr/>
    </dgm:pt>
    <dgm:pt modelId="{C26EA3A1-D2E0-4EF0-8162-60C7D4FD883C}" type="pres">
      <dgm:prSet presAssocID="{A58D4424-CF42-40CB-8BDD-8F18B28931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BD0BB71-08F6-4808-8D5D-AA8E0EAA38C9}" type="pres">
      <dgm:prSet presAssocID="{A58D4424-CF42-40CB-8BDD-8F18B289311A}" presName="iconSpace" presStyleCnt="0"/>
      <dgm:spPr/>
    </dgm:pt>
    <dgm:pt modelId="{ED280001-0678-4123-990D-A3E39A75B921}" type="pres">
      <dgm:prSet presAssocID="{A58D4424-CF42-40CB-8BDD-8F18B289311A}" presName="parTx" presStyleLbl="revTx" presStyleIdx="0" presStyleCnt="6">
        <dgm:presLayoutVars>
          <dgm:chMax val="0"/>
          <dgm:chPref val="0"/>
        </dgm:presLayoutVars>
      </dgm:prSet>
      <dgm:spPr/>
    </dgm:pt>
    <dgm:pt modelId="{66AC198A-1705-41DC-8E54-E048221C84BC}" type="pres">
      <dgm:prSet presAssocID="{A58D4424-CF42-40CB-8BDD-8F18B289311A}" presName="txSpace" presStyleCnt="0"/>
      <dgm:spPr/>
    </dgm:pt>
    <dgm:pt modelId="{C9830BCA-54A8-4A37-AD02-BBE9D477FA1A}" type="pres">
      <dgm:prSet presAssocID="{A58D4424-CF42-40CB-8BDD-8F18B289311A}" presName="desTx" presStyleLbl="revTx" presStyleIdx="1" presStyleCnt="6">
        <dgm:presLayoutVars/>
      </dgm:prSet>
      <dgm:spPr/>
    </dgm:pt>
    <dgm:pt modelId="{AB69DA10-C143-47CA-9B1F-CC4BEFFE2900}" type="pres">
      <dgm:prSet presAssocID="{E1880858-6EF9-4E26-BBB2-42D6C7103B97}" presName="sibTrans" presStyleCnt="0"/>
      <dgm:spPr/>
    </dgm:pt>
    <dgm:pt modelId="{243B48BC-45B1-4366-9460-54835F9203C8}" type="pres">
      <dgm:prSet presAssocID="{0223E4BF-E287-40F2-87CF-FE47C67F3BBD}" presName="compNode" presStyleCnt="0"/>
      <dgm:spPr/>
    </dgm:pt>
    <dgm:pt modelId="{2EF6C3D6-637B-442C-A0EA-22B7F522420A}" type="pres">
      <dgm:prSet presAssocID="{0223E4BF-E287-40F2-87CF-FE47C67F3B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305D1724-78FC-4E0A-8C6D-702AEC96FCE8}" type="pres">
      <dgm:prSet presAssocID="{0223E4BF-E287-40F2-87CF-FE47C67F3BBD}" presName="iconSpace" presStyleCnt="0"/>
      <dgm:spPr/>
    </dgm:pt>
    <dgm:pt modelId="{5253EE86-9C47-4DFD-89CC-E7C8699530CA}" type="pres">
      <dgm:prSet presAssocID="{0223E4BF-E287-40F2-87CF-FE47C67F3BBD}" presName="parTx" presStyleLbl="revTx" presStyleIdx="2" presStyleCnt="6">
        <dgm:presLayoutVars>
          <dgm:chMax val="0"/>
          <dgm:chPref val="0"/>
        </dgm:presLayoutVars>
      </dgm:prSet>
      <dgm:spPr/>
    </dgm:pt>
    <dgm:pt modelId="{1E858011-6C3D-4FCB-8595-0EB9A54E6396}" type="pres">
      <dgm:prSet presAssocID="{0223E4BF-E287-40F2-87CF-FE47C67F3BBD}" presName="txSpace" presStyleCnt="0"/>
      <dgm:spPr/>
    </dgm:pt>
    <dgm:pt modelId="{652C5C11-35EE-44D4-9882-6AAE5732AE9A}" type="pres">
      <dgm:prSet presAssocID="{0223E4BF-E287-40F2-87CF-FE47C67F3BBD}" presName="desTx" presStyleLbl="revTx" presStyleIdx="3" presStyleCnt="6">
        <dgm:presLayoutVars/>
      </dgm:prSet>
      <dgm:spPr/>
    </dgm:pt>
    <dgm:pt modelId="{342179E0-95A4-48E0-B7CA-D084209982A6}" type="pres">
      <dgm:prSet presAssocID="{62B12E1A-3035-42F6-A3A2-53E52C80D852}" presName="sibTrans" presStyleCnt="0"/>
      <dgm:spPr/>
    </dgm:pt>
    <dgm:pt modelId="{F5351625-2BE7-4A52-9361-2F4E9C08CA69}" type="pres">
      <dgm:prSet presAssocID="{FC8C5C2D-9FB0-4481-AAB5-76F20C89FE86}" presName="compNode" presStyleCnt="0"/>
      <dgm:spPr/>
    </dgm:pt>
    <dgm:pt modelId="{3ABB57D6-E951-46B0-8EEF-6005E9E383B3}" type="pres">
      <dgm:prSet presAssocID="{FC8C5C2D-9FB0-4481-AAB5-76F20C89FE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89A44995-2782-4E28-A1DB-C26DC9C87E6F}" type="pres">
      <dgm:prSet presAssocID="{FC8C5C2D-9FB0-4481-AAB5-76F20C89FE86}" presName="iconSpace" presStyleCnt="0"/>
      <dgm:spPr/>
    </dgm:pt>
    <dgm:pt modelId="{319DA435-F332-45DF-92FF-1E9C6E1350B4}" type="pres">
      <dgm:prSet presAssocID="{FC8C5C2D-9FB0-4481-AAB5-76F20C89FE86}" presName="parTx" presStyleLbl="revTx" presStyleIdx="4" presStyleCnt="6">
        <dgm:presLayoutVars>
          <dgm:chMax val="0"/>
          <dgm:chPref val="0"/>
        </dgm:presLayoutVars>
      </dgm:prSet>
      <dgm:spPr/>
    </dgm:pt>
    <dgm:pt modelId="{70BC3844-51B5-45D0-8D96-4E809E82729F}" type="pres">
      <dgm:prSet presAssocID="{FC8C5C2D-9FB0-4481-AAB5-76F20C89FE86}" presName="txSpace" presStyleCnt="0"/>
      <dgm:spPr/>
    </dgm:pt>
    <dgm:pt modelId="{FE5BCFD3-7DAC-45B6-AE72-4414CC3FAED8}" type="pres">
      <dgm:prSet presAssocID="{FC8C5C2D-9FB0-4481-AAB5-76F20C89FE86}" presName="desTx" presStyleLbl="revTx" presStyleIdx="5" presStyleCnt="6">
        <dgm:presLayoutVars/>
      </dgm:prSet>
      <dgm:spPr/>
    </dgm:pt>
  </dgm:ptLst>
  <dgm:cxnLst>
    <dgm:cxn modelId="{D38C180C-4212-4581-A483-550F8388034F}" srcId="{771D7BE6-DF74-4E9F-BD33-89DD17272B30}" destId="{0223E4BF-E287-40F2-87CF-FE47C67F3BBD}" srcOrd="1" destOrd="0" parTransId="{B5D75CAE-88F8-468C-AD80-33466D36AB52}" sibTransId="{62B12E1A-3035-42F6-A3A2-53E52C80D852}"/>
    <dgm:cxn modelId="{D314E062-5A85-45B9-A07D-0378387BF672}" srcId="{0223E4BF-E287-40F2-87CF-FE47C67F3BBD}" destId="{5954C570-1DDC-414E-9E8A-14397D4A5952}" srcOrd="0" destOrd="0" parTransId="{FD474438-1851-484B-8D3D-27942091B6E6}" sibTransId="{1ED59DC9-8286-4DB9-AECE-DD733E175422}"/>
    <dgm:cxn modelId="{5FEA0944-7DBF-4FDE-B862-783FF550AA08}" srcId="{A58D4424-CF42-40CB-8BDD-8F18B289311A}" destId="{6CDF4D45-208D-4159-9D02-2E7F230B3FAD}" srcOrd="0" destOrd="0" parTransId="{69956CBE-4D18-4AEF-87CF-FB9FD2E91C37}" sibTransId="{E6983C2F-802F-489D-960F-0DDBFD43E64D}"/>
    <dgm:cxn modelId="{3C04694F-87FE-4440-A171-BDB9415E749B}" type="presOf" srcId="{5954C570-1DDC-414E-9E8A-14397D4A5952}" destId="{652C5C11-35EE-44D4-9882-6AAE5732AE9A}" srcOrd="0" destOrd="0" presId="urn:microsoft.com/office/officeart/2018/2/layout/IconLabelDescriptionList"/>
    <dgm:cxn modelId="{AB9C0D76-D949-4D50-B15A-E1FC9EE035F7}" srcId="{771D7BE6-DF74-4E9F-BD33-89DD17272B30}" destId="{FC8C5C2D-9FB0-4481-AAB5-76F20C89FE86}" srcOrd="2" destOrd="0" parTransId="{205D8DC7-DB97-487E-B120-0B413C7C7795}" sibTransId="{4279DBE8-AB88-48CA-BAC8-603ABBD5F1E6}"/>
    <dgm:cxn modelId="{4D9D4C76-2FCC-4256-82C9-1A0ADFA53BB9}" type="presOf" srcId="{6CDF4D45-208D-4159-9D02-2E7F230B3FAD}" destId="{C9830BCA-54A8-4A37-AD02-BBE9D477FA1A}" srcOrd="0" destOrd="0" presId="urn:microsoft.com/office/officeart/2018/2/layout/IconLabelDescriptionList"/>
    <dgm:cxn modelId="{B12AEE58-9391-4D1A-AF71-D03AF1234ED0}" type="presOf" srcId="{A58D4424-CF42-40CB-8BDD-8F18B289311A}" destId="{ED280001-0678-4123-990D-A3E39A75B921}" srcOrd="0" destOrd="0" presId="urn:microsoft.com/office/officeart/2018/2/layout/IconLabelDescriptionList"/>
    <dgm:cxn modelId="{A589A97B-5B98-4FF4-9511-8454C208ECF3}" type="presOf" srcId="{771D7BE6-DF74-4E9F-BD33-89DD17272B30}" destId="{9827B6F3-0FA2-4BE1-B40D-57FA84F43286}" srcOrd="0" destOrd="0" presId="urn:microsoft.com/office/officeart/2018/2/layout/IconLabelDescriptionList"/>
    <dgm:cxn modelId="{2CD26983-F33C-4891-8C89-46527495A15D}" srcId="{771D7BE6-DF74-4E9F-BD33-89DD17272B30}" destId="{A58D4424-CF42-40CB-8BDD-8F18B289311A}" srcOrd="0" destOrd="0" parTransId="{3737070C-4BCE-4BEC-A4B2-30FA95A179FC}" sibTransId="{E1880858-6EF9-4E26-BBB2-42D6C7103B97}"/>
    <dgm:cxn modelId="{9F4FFE8F-BACE-4F4B-B7DA-7DE50DBB6706}" type="presOf" srcId="{0223E4BF-E287-40F2-87CF-FE47C67F3BBD}" destId="{5253EE86-9C47-4DFD-89CC-E7C8699530CA}" srcOrd="0" destOrd="0" presId="urn:microsoft.com/office/officeart/2018/2/layout/IconLabelDescriptionList"/>
    <dgm:cxn modelId="{3F6B5CB0-4C4F-488C-833F-895240304A5E}" type="presOf" srcId="{145D3494-C28C-4BC8-B215-C84D082701A6}" destId="{FE5BCFD3-7DAC-45B6-AE72-4414CC3FAED8}" srcOrd="0" destOrd="0" presId="urn:microsoft.com/office/officeart/2018/2/layout/IconLabelDescriptionList"/>
    <dgm:cxn modelId="{A0E2C4CA-991E-4E62-A95E-0D69832924AB}" type="presOf" srcId="{FC8C5C2D-9FB0-4481-AAB5-76F20C89FE86}" destId="{319DA435-F332-45DF-92FF-1E9C6E1350B4}" srcOrd="0" destOrd="0" presId="urn:microsoft.com/office/officeart/2018/2/layout/IconLabelDescriptionList"/>
    <dgm:cxn modelId="{A94F16CC-EC03-4E4E-B721-E1E77E4CEEAC}" srcId="{FC8C5C2D-9FB0-4481-AAB5-76F20C89FE86}" destId="{145D3494-C28C-4BC8-B215-C84D082701A6}" srcOrd="0" destOrd="0" parTransId="{B7F338DA-4E8A-49E7-B89B-908337B34FF7}" sibTransId="{6E678FA7-A188-4E1E-8283-85BAD23A3B69}"/>
    <dgm:cxn modelId="{05B52CD7-B845-4F0C-8FFE-422AB17CA5BA}" type="presParOf" srcId="{9827B6F3-0FA2-4BE1-B40D-57FA84F43286}" destId="{C19A6257-4722-442E-A987-BCDB7603A33D}" srcOrd="0" destOrd="0" presId="urn:microsoft.com/office/officeart/2018/2/layout/IconLabelDescriptionList"/>
    <dgm:cxn modelId="{A660FB6C-01B1-44F8-936E-DB7B621A8ED9}" type="presParOf" srcId="{C19A6257-4722-442E-A987-BCDB7603A33D}" destId="{C26EA3A1-D2E0-4EF0-8162-60C7D4FD883C}" srcOrd="0" destOrd="0" presId="urn:microsoft.com/office/officeart/2018/2/layout/IconLabelDescriptionList"/>
    <dgm:cxn modelId="{52422158-D9DD-40A1-AD5A-76CD2BB88A73}" type="presParOf" srcId="{C19A6257-4722-442E-A987-BCDB7603A33D}" destId="{DBD0BB71-08F6-4808-8D5D-AA8E0EAA38C9}" srcOrd="1" destOrd="0" presId="urn:microsoft.com/office/officeart/2018/2/layout/IconLabelDescriptionList"/>
    <dgm:cxn modelId="{BFCDD5E3-4B3A-4F7D-8808-CEAD6AA2103E}" type="presParOf" srcId="{C19A6257-4722-442E-A987-BCDB7603A33D}" destId="{ED280001-0678-4123-990D-A3E39A75B921}" srcOrd="2" destOrd="0" presId="urn:microsoft.com/office/officeart/2018/2/layout/IconLabelDescriptionList"/>
    <dgm:cxn modelId="{6EAC8CA9-961D-4ED3-AE55-C15D870B1CC8}" type="presParOf" srcId="{C19A6257-4722-442E-A987-BCDB7603A33D}" destId="{66AC198A-1705-41DC-8E54-E048221C84BC}" srcOrd="3" destOrd="0" presId="urn:microsoft.com/office/officeart/2018/2/layout/IconLabelDescriptionList"/>
    <dgm:cxn modelId="{D52E08EC-C6B8-4CA7-898C-5E5BDE6DC2FB}" type="presParOf" srcId="{C19A6257-4722-442E-A987-BCDB7603A33D}" destId="{C9830BCA-54A8-4A37-AD02-BBE9D477FA1A}" srcOrd="4" destOrd="0" presId="urn:microsoft.com/office/officeart/2018/2/layout/IconLabelDescriptionList"/>
    <dgm:cxn modelId="{22F25998-023D-45E5-9284-A06B202A2537}" type="presParOf" srcId="{9827B6F3-0FA2-4BE1-B40D-57FA84F43286}" destId="{AB69DA10-C143-47CA-9B1F-CC4BEFFE2900}" srcOrd="1" destOrd="0" presId="urn:microsoft.com/office/officeart/2018/2/layout/IconLabelDescriptionList"/>
    <dgm:cxn modelId="{AED355CE-F1D1-4B85-AA93-B41707D89B35}" type="presParOf" srcId="{9827B6F3-0FA2-4BE1-B40D-57FA84F43286}" destId="{243B48BC-45B1-4366-9460-54835F9203C8}" srcOrd="2" destOrd="0" presId="urn:microsoft.com/office/officeart/2018/2/layout/IconLabelDescriptionList"/>
    <dgm:cxn modelId="{256A52C1-03EE-4C6B-98D8-568988F542D7}" type="presParOf" srcId="{243B48BC-45B1-4366-9460-54835F9203C8}" destId="{2EF6C3D6-637B-442C-A0EA-22B7F522420A}" srcOrd="0" destOrd="0" presId="urn:microsoft.com/office/officeart/2018/2/layout/IconLabelDescriptionList"/>
    <dgm:cxn modelId="{A860815E-7499-4EED-80F6-A625B78996C8}" type="presParOf" srcId="{243B48BC-45B1-4366-9460-54835F9203C8}" destId="{305D1724-78FC-4E0A-8C6D-702AEC96FCE8}" srcOrd="1" destOrd="0" presId="urn:microsoft.com/office/officeart/2018/2/layout/IconLabelDescriptionList"/>
    <dgm:cxn modelId="{F58A577D-A8F9-4907-B682-72FA3CFB8B9C}" type="presParOf" srcId="{243B48BC-45B1-4366-9460-54835F9203C8}" destId="{5253EE86-9C47-4DFD-89CC-E7C8699530CA}" srcOrd="2" destOrd="0" presId="urn:microsoft.com/office/officeart/2018/2/layout/IconLabelDescriptionList"/>
    <dgm:cxn modelId="{D8F438DC-A4F8-4D46-8A46-A5D34BAC2CDE}" type="presParOf" srcId="{243B48BC-45B1-4366-9460-54835F9203C8}" destId="{1E858011-6C3D-4FCB-8595-0EB9A54E6396}" srcOrd="3" destOrd="0" presId="urn:microsoft.com/office/officeart/2018/2/layout/IconLabelDescriptionList"/>
    <dgm:cxn modelId="{DF0DA5C8-EDC9-4FF3-B193-F66BEF828D90}" type="presParOf" srcId="{243B48BC-45B1-4366-9460-54835F9203C8}" destId="{652C5C11-35EE-44D4-9882-6AAE5732AE9A}" srcOrd="4" destOrd="0" presId="urn:microsoft.com/office/officeart/2018/2/layout/IconLabelDescriptionList"/>
    <dgm:cxn modelId="{1E8A8009-C4DC-45AC-9BCB-1D367BE40736}" type="presParOf" srcId="{9827B6F3-0FA2-4BE1-B40D-57FA84F43286}" destId="{342179E0-95A4-48E0-B7CA-D084209982A6}" srcOrd="3" destOrd="0" presId="urn:microsoft.com/office/officeart/2018/2/layout/IconLabelDescriptionList"/>
    <dgm:cxn modelId="{501DCC52-2C5D-45BC-9F57-3ED7AF30B3EC}" type="presParOf" srcId="{9827B6F3-0FA2-4BE1-B40D-57FA84F43286}" destId="{F5351625-2BE7-4A52-9361-2F4E9C08CA69}" srcOrd="4" destOrd="0" presId="urn:microsoft.com/office/officeart/2018/2/layout/IconLabelDescriptionList"/>
    <dgm:cxn modelId="{DB18BABC-A782-4746-9D26-84AB595EF79A}" type="presParOf" srcId="{F5351625-2BE7-4A52-9361-2F4E9C08CA69}" destId="{3ABB57D6-E951-46B0-8EEF-6005E9E383B3}" srcOrd="0" destOrd="0" presId="urn:microsoft.com/office/officeart/2018/2/layout/IconLabelDescriptionList"/>
    <dgm:cxn modelId="{CACB5E4E-EFFE-432D-B402-2809FF9FE18C}" type="presParOf" srcId="{F5351625-2BE7-4A52-9361-2F4E9C08CA69}" destId="{89A44995-2782-4E28-A1DB-C26DC9C87E6F}" srcOrd="1" destOrd="0" presId="urn:microsoft.com/office/officeart/2018/2/layout/IconLabelDescriptionList"/>
    <dgm:cxn modelId="{272AAE30-5956-48CD-BE35-F47B8938DC62}" type="presParOf" srcId="{F5351625-2BE7-4A52-9361-2F4E9C08CA69}" destId="{319DA435-F332-45DF-92FF-1E9C6E1350B4}" srcOrd="2" destOrd="0" presId="urn:microsoft.com/office/officeart/2018/2/layout/IconLabelDescriptionList"/>
    <dgm:cxn modelId="{0DA986BF-992C-4FF8-A8BE-E5A75F4B2A7D}" type="presParOf" srcId="{F5351625-2BE7-4A52-9361-2F4E9C08CA69}" destId="{70BC3844-51B5-45D0-8D96-4E809E82729F}" srcOrd="3" destOrd="0" presId="urn:microsoft.com/office/officeart/2018/2/layout/IconLabelDescriptionList"/>
    <dgm:cxn modelId="{E534E22A-A45F-429C-A20D-27AD001FC3F3}" type="presParOf" srcId="{F5351625-2BE7-4A52-9361-2F4E9C08CA69}" destId="{FE5BCFD3-7DAC-45B6-AE72-4414CC3FAED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1D7BE6-DF74-4E9F-BD33-89DD17272B30}" type="doc">
      <dgm:prSet loTypeId="urn:microsoft.com/office/officeart/2005/8/layout/hierarchy3" loCatId="hierarchy" qsTypeId="urn:microsoft.com/office/officeart/2005/8/quickstyle/simple2" qsCatId="simple" csTypeId="urn:microsoft.com/office/officeart/2005/8/colors/accent2_2" csCatId="accent2" phldr="1"/>
      <dgm:spPr/>
      <dgm:t>
        <a:bodyPr/>
        <a:lstStyle/>
        <a:p>
          <a:endParaRPr lang="en-US"/>
        </a:p>
      </dgm:t>
    </dgm:pt>
    <dgm:pt modelId="{A58D4424-CF42-40CB-8BDD-8F18B289311A}">
      <dgm:prSet phldrT="[Text]"/>
      <dgm:spPr/>
      <dgm:t>
        <a:bodyPr/>
        <a:lstStyle/>
        <a:p>
          <a:r>
            <a:rPr lang="en-US" b="0" i="0" dirty="0"/>
            <a:t>Missing or Empty Values</a:t>
          </a:r>
          <a:endParaRPr lang="en-US" dirty="0"/>
        </a:p>
      </dgm:t>
    </dgm:pt>
    <dgm:pt modelId="{3737070C-4BCE-4BEC-A4B2-30FA95A179FC}" type="parTrans" cxnId="{2CD26983-F33C-4891-8C89-46527495A15D}">
      <dgm:prSet/>
      <dgm:spPr/>
      <dgm:t>
        <a:bodyPr/>
        <a:lstStyle/>
        <a:p>
          <a:endParaRPr lang="en-US"/>
        </a:p>
      </dgm:t>
    </dgm:pt>
    <dgm:pt modelId="{E1880858-6EF9-4E26-BBB2-42D6C7103B97}" type="sibTrans" cxnId="{2CD26983-F33C-4891-8C89-46527495A15D}">
      <dgm:prSet/>
      <dgm:spPr/>
      <dgm:t>
        <a:bodyPr/>
        <a:lstStyle/>
        <a:p>
          <a:endParaRPr lang="en-US"/>
        </a:p>
      </dgm:t>
    </dgm:pt>
    <dgm:pt modelId="{6CDF4D45-208D-4159-9D02-2E7F230B3FAD}">
      <dgm:prSet phldrT="[Text]"/>
      <dgm:spPr/>
      <dgm:t>
        <a:bodyPr/>
        <a:lstStyle/>
        <a:p>
          <a:r>
            <a:rPr lang="en-US" b="0" i="0" dirty="0"/>
            <a:t>Title Missing or Empty: 1,885,504(95.81%) documents</a:t>
          </a:r>
          <a:endParaRPr lang="en-US" dirty="0"/>
        </a:p>
      </dgm:t>
    </dgm:pt>
    <dgm:pt modelId="{69956CBE-4D18-4AEF-87CF-FB9FD2E91C37}" type="parTrans" cxnId="{5FEA0944-7DBF-4FDE-B862-783FF550AA08}">
      <dgm:prSet/>
      <dgm:spPr/>
      <dgm:t>
        <a:bodyPr/>
        <a:lstStyle/>
        <a:p>
          <a:endParaRPr lang="en-US"/>
        </a:p>
      </dgm:t>
    </dgm:pt>
    <dgm:pt modelId="{E6983C2F-802F-489D-960F-0DDBFD43E64D}" type="sibTrans" cxnId="{5FEA0944-7DBF-4FDE-B862-783FF550AA08}">
      <dgm:prSet/>
      <dgm:spPr/>
      <dgm:t>
        <a:bodyPr/>
        <a:lstStyle/>
        <a:p>
          <a:endParaRPr lang="en-US"/>
        </a:p>
      </dgm:t>
    </dgm:pt>
    <dgm:pt modelId="{0223E4BF-E287-40F2-87CF-FE47C67F3BBD}">
      <dgm:prSet phldrT="[Text]"/>
      <dgm:spPr/>
      <dgm:t>
        <a:bodyPr/>
        <a:lstStyle/>
        <a:p>
          <a:r>
            <a:rPr lang="en-US" b="0" i="0" dirty="0"/>
            <a:t>Title Less Than 3 Tokens</a:t>
          </a:r>
          <a:endParaRPr lang="en-US" dirty="0"/>
        </a:p>
      </dgm:t>
    </dgm:pt>
    <dgm:pt modelId="{B5D75CAE-88F8-468C-AD80-33466D36AB52}" type="parTrans" cxnId="{D38C180C-4212-4581-A483-550F8388034F}">
      <dgm:prSet/>
      <dgm:spPr/>
      <dgm:t>
        <a:bodyPr/>
        <a:lstStyle/>
        <a:p>
          <a:endParaRPr lang="en-US"/>
        </a:p>
      </dgm:t>
    </dgm:pt>
    <dgm:pt modelId="{62B12E1A-3035-42F6-A3A2-53E52C80D852}" type="sibTrans" cxnId="{D38C180C-4212-4581-A483-550F8388034F}">
      <dgm:prSet/>
      <dgm:spPr/>
      <dgm:t>
        <a:bodyPr/>
        <a:lstStyle/>
        <a:p>
          <a:endParaRPr lang="en-US"/>
        </a:p>
      </dgm:t>
    </dgm:pt>
    <dgm:pt modelId="{5954C570-1DDC-414E-9E8A-14397D4A5952}">
      <dgm:prSet phldrT="[Text]" custT="1"/>
      <dgm:spPr/>
      <dgm:t>
        <a:bodyPr/>
        <a:lstStyle/>
        <a:p>
          <a:endParaRPr lang="en-US" sz="1400" b="0" i="0" dirty="0"/>
        </a:p>
        <a:p>
          <a:r>
            <a:rPr lang="en-US" sz="1400" b="0" i="0" dirty="0"/>
            <a:t>Title non-null values: 82,470</a:t>
          </a:r>
        </a:p>
        <a:p>
          <a:r>
            <a:rPr lang="en-US" sz="1400" b="0" i="0" dirty="0"/>
            <a:t>1 token: 14,148 (17%) documents</a:t>
          </a:r>
        </a:p>
        <a:p>
          <a:r>
            <a:rPr lang="en-US" sz="1400" b="0" i="0" dirty="0"/>
            <a:t>2 tokens: 11,793(14%) documents</a:t>
          </a:r>
        </a:p>
        <a:p>
          <a:endParaRPr lang="en-US" sz="1400" b="0" i="0" dirty="0"/>
        </a:p>
      </dgm:t>
    </dgm:pt>
    <dgm:pt modelId="{FD474438-1851-484B-8D3D-27942091B6E6}" type="parTrans" cxnId="{D314E062-5A85-45B9-A07D-0378387BF672}">
      <dgm:prSet/>
      <dgm:spPr/>
      <dgm:t>
        <a:bodyPr/>
        <a:lstStyle/>
        <a:p>
          <a:endParaRPr lang="en-US"/>
        </a:p>
      </dgm:t>
    </dgm:pt>
    <dgm:pt modelId="{1ED59DC9-8286-4DB9-AECE-DD733E175422}" type="sibTrans" cxnId="{D314E062-5A85-45B9-A07D-0378387BF672}">
      <dgm:prSet/>
      <dgm:spPr/>
      <dgm:t>
        <a:bodyPr/>
        <a:lstStyle/>
        <a:p>
          <a:endParaRPr lang="en-US"/>
        </a:p>
      </dgm:t>
    </dgm:pt>
    <dgm:pt modelId="{FC8C5C2D-9FB0-4481-AAB5-76F20C89FE86}">
      <dgm:prSet phldrT="[Text]"/>
      <dgm:spPr/>
      <dgm:t>
        <a:bodyPr/>
        <a:lstStyle/>
        <a:p>
          <a:r>
            <a:rPr lang="en-US" b="0" i="0" dirty="0"/>
            <a:t>Has Only Numbers</a:t>
          </a:r>
          <a:endParaRPr lang="en-US" dirty="0"/>
        </a:p>
      </dgm:t>
    </dgm:pt>
    <dgm:pt modelId="{205D8DC7-DB97-487E-B120-0B413C7C7795}" type="parTrans" cxnId="{AB9C0D76-D949-4D50-B15A-E1FC9EE035F7}">
      <dgm:prSet/>
      <dgm:spPr/>
      <dgm:t>
        <a:bodyPr/>
        <a:lstStyle/>
        <a:p>
          <a:endParaRPr lang="en-US"/>
        </a:p>
      </dgm:t>
    </dgm:pt>
    <dgm:pt modelId="{4279DBE8-AB88-48CA-BAC8-603ABBD5F1E6}" type="sibTrans" cxnId="{AB9C0D76-D949-4D50-B15A-E1FC9EE035F7}">
      <dgm:prSet/>
      <dgm:spPr/>
      <dgm:t>
        <a:bodyPr/>
        <a:lstStyle/>
        <a:p>
          <a:endParaRPr lang="en-US"/>
        </a:p>
      </dgm:t>
    </dgm:pt>
    <dgm:pt modelId="{145D3494-C28C-4BC8-B215-C84D082701A6}">
      <dgm:prSet phldrT="[Text]"/>
      <dgm:spPr/>
      <dgm:t>
        <a:bodyPr/>
        <a:lstStyle/>
        <a:p>
          <a:r>
            <a:rPr lang="en-US" b="0" i="0" dirty="0"/>
            <a:t>Title Has Only Numbers: 5 documents</a:t>
          </a:r>
          <a:endParaRPr lang="en-US" dirty="0"/>
        </a:p>
      </dgm:t>
    </dgm:pt>
    <dgm:pt modelId="{B7F338DA-4E8A-49E7-B89B-908337B34FF7}" type="parTrans" cxnId="{A94F16CC-EC03-4E4E-B721-E1E77E4CEEAC}">
      <dgm:prSet/>
      <dgm:spPr/>
      <dgm:t>
        <a:bodyPr/>
        <a:lstStyle/>
        <a:p>
          <a:endParaRPr lang="en-US"/>
        </a:p>
      </dgm:t>
    </dgm:pt>
    <dgm:pt modelId="{6E678FA7-A188-4E1E-8283-85BAD23A3B69}" type="sibTrans" cxnId="{A94F16CC-EC03-4E4E-B721-E1E77E4CEEAC}">
      <dgm:prSet/>
      <dgm:spPr/>
      <dgm:t>
        <a:bodyPr/>
        <a:lstStyle/>
        <a:p>
          <a:endParaRPr lang="en-US"/>
        </a:p>
      </dgm:t>
    </dgm:pt>
    <dgm:pt modelId="{EF7A2F3E-381F-4866-89D8-152FB43B7323}">
      <dgm:prSet phldrT="[Text]"/>
      <dgm:spPr/>
      <dgm:t>
        <a:bodyPr/>
        <a:lstStyle/>
        <a:p>
          <a:r>
            <a:rPr lang="en-US" b="0" i="0" dirty="0"/>
            <a:t>Content Missing or Empty: 20,602(1.05%) documents</a:t>
          </a:r>
          <a:endParaRPr lang="en-US" dirty="0"/>
        </a:p>
      </dgm:t>
    </dgm:pt>
    <dgm:pt modelId="{8326D649-7F08-4EC8-8504-C8C15FF9E630}" type="parTrans" cxnId="{669180A4-AE60-457B-A6D9-B197DC6D08A6}">
      <dgm:prSet/>
      <dgm:spPr/>
      <dgm:t>
        <a:bodyPr/>
        <a:lstStyle/>
        <a:p>
          <a:endParaRPr lang="en-US"/>
        </a:p>
      </dgm:t>
    </dgm:pt>
    <dgm:pt modelId="{D8EFA888-D571-41D9-AFE7-B14D28651BA4}" type="sibTrans" cxnId="{669180A4-AE60-457B-A6D9-B197DC6D08A6}">
      <dgm:prSet/>
      <dgm:spPr/>
      <dgm:t>
        <a:bodyPr/>
        <a:lstStyle/>
        <a:p>
          <a:endParaRPr lang="en-US"/>
        </a:p>
      </dgm:t>
    </dgm:pt>
    <dgm:pt modelId="{627DD6DF-3A4A-4A4D-91F5-5AB717636250}">
      <dgm:prSet phldrT="[Text]" custT="1"/>
      <dgm:spPr/>
      <dgm:t>
        <a:bodyPr/>
        <a:lstStyle/>
        <a:p>
          <a:endParaRPr lang="en-US" sz="1400" b="0" i="0" dirty="0"/>
        </a:p>
        <a:p>
          <a:r>
            <a:rPr lang="en-US" sz="1400" b="0" i="0" dirty="0"/>
            <a:t>Content</a:t>
          </a:r>
        </a:p>
        <a:p>
          <a:r>
            <a:rPr lang="en-US" sz="1400" b="0" i="0" dirty="0"/>
            <a:t>1 token: 555,182(28%) documents</a:t>
          </a:r>
        </a:p>
        <a:p>
          <a:pPr>
            <a:buFont typeface="Arial" panose="020B0604020202020204" pitchFamily="34" charset="0"/>
            <a:buChar char="•"/>
          </a:pPr>
          <a:r>
            <a:rPr lang="en-US" sz="1400" b="0" i="0" dirty="0"/>
            <a:t>2 tokens: 255,502(13%) documents</a:t>
          </a:r>
        </a:p>
        <a:p>
          <a:endParaRPr lang="en-US" sz="1000" dirty="0"/>
        </a:p>
      </dgm:t>
    </dgm:pt>
    <dgm:pt modelId="{4AC1F549-A565-44A7-BECC-D36484E5D4E0}" type="parTrans" cxnId="{54DA1D17-7450-44F1-80B8-B6EAFD368C57}">
      <dgm:prSet/>
      <dgm:spPr/>
      <dgm:t>
        <a:bodyPr/>
        <a:lstStyle/>
        <a:p>
          <a:endParaRPr lang="en-US"/>
        </a:p>
      </dgm:t>
    </dgm:pt>
    <dgm:pt modelId="{B8D52971-DBB2-4744-84D5-6ACEEE61C9EA}" type="sibTrans" cxnId="{54DA1D17-7450-44F1-80B8-B6EAFD368C57}">
      <dgm:prSet/>
      <dgm:spPr/>
      <dgm:t>
        <a:bodyPr/>
        <a:lstStyle/>
        <a:p>
          <a:endParaRPr lang="en-US"/>
        </a:p>
      </dgm:t>
    </dgm:pt>
    <dgm:pt modelId="{A515D63D-FD07-4F37-A02F-9C517BF07656}">
      <dgm:prSet phldrT="[Text]"/>
      <dgm:spPr/>
      <dgm:t>
        <a:bodyPr/>
        <a:lstStyle/>
        <a:p>
          <a:r>
            <a:rPr lang="en-US" b="0" i="0" dirty="0"/>
            <a:t>Content Has Only Numbers: 108 documents</a:t>
          </a:r>
          <a:endParaRPr lang="en-US" dirty="0"/>
        </a:p>
      </dgm:t>
    </dgm:pt>
    <dgm:pt modelId="{CBCE8C99-711D-4ED5-BC2F-80F73CBC61AA}" type="parTrans" cxnId="{47180A30-1F7B-435C-89F3-BA1451BB2128}">
      <dgm:prSet/>
      <dgm:spPr/>
      <dgm:t>
        <a:bodyPr/>
        <a:lstStyle/>
        <a:p>
          <a:endParaRPr lang="en-US"/>
        </a:p>
      </dgm:t>
    </dgm:pt>
    <dgm:pt modelId="{8C6660CF-9164-4DE9-941F-1EFDAA30BC82}" type="sibTrans" cxnId="{47180A30-1F7B-435C-89F3-BA1451BB2128}">
      <dgm:prSet/>
      <dgm:spPr/>
      <dgm:t>
        <a:bodyPr/>
        <a:lstStyle/>
        <a:p>
          <a:endParaRPr lang="en-US"/>
        </a:p>
      </dgm:t>
    </dgm:pt>
    <dgm:pt modelId="{DDCC565A-617A-4962-8F09-6E7762860602}">
      <dgm:prSet phldrT="[Text]"/>
      <dgm:spPr/>
      <dgm:t>
        <a:bodyPr/>
        <a:lstStyle/>
        <a:p>
          <a:r>
            <a:rPr lang="en-US" b="0" i="0"/>
            <a:t>Has Only Special Characters</a:t>
          </a:r>
          <a:endParaRPr lang="en-US" dirty="0"/>
        </a:p>
      </dgm:t>
    </dgm:pt>
    <dgm:pt modelId="{34FDD35B-74B4-4C24-89BD-FB69BFAD7087}" type="parTrans" cxnId="{E3BCBE54-0A3E-4CE7-9BCD-54251DE43655}">
      <dgm:prSet/>
      <dgm:spPr/>
      <dgm:t>
        <a:bodyPr/>
        <a:lstStyle/>
        <a:p>
          <a:endParaRPr lang="en-US"/>
        </a:p>
      </dgm:t>
    </dgm:pt>
    <dgm:pt modelId="{9D43E26B-B161-49CE-AC80-40341D464A56}" type="sibTrans" cxnId="{E3BCBE54-0A3E-4CE7-9BCD-54251DE43655}">
      <dgm:prSet/>
      <dgm:spPr/>
      <dgm:t>
        <a:bodyPr/>
        <a:lstStyle/>
        <a:p>
          <a:endParaRPr lang="en-US"/>
        </a:p>
      </dgm:t>
    </dgm:pt>
    <dgm:pt modelId="{8E441E06-6BB8-4AE1-86C2-3FD567AF7222}">
      <dgm:prSet phldrT="[Text]"/>
      <dgm:spPr/>
      <dgm:t>
        <a:bodyPr/>
        <a:lstStyle/>
        <a:p>
          <a:r>
            <a:rPr lang="en-US" b="0" i="0" dirty="0"/>
            <a:t>Title Has Only Special Characters: 158 documents</a:t>
          </a:r>
          <a:endParaRPr lang="en-US" dirty="0"/>
        </a:p>
      </dgm:t>
    </dgm:pt>
    <dgm:pt modelId="{838FE77A-A67B-4552-AB79-7F8CCDFB422D}" type="parTrans" cxnId="{5F943BC4-2D72-4392-8F62-8FF4B8BE30CA}">
      <dgm:prSet/>
      <dgm:spPr/>
      <dgm:t>
        <a:bodyPr/>
        <a:lstStyle/>
        <a:p>
          <a:endParaRPr lang="en-US"/>
        </a:p>
      </dgm:t>
    </dgm:pt>
    <dgm:pt modelId="{C69BFF1F-41F8-4048-A047-E0EA5F6098B6}" type="sibTrans" cxnId="{5F943BC4-2D72-4392-8F62-8FF4B8BE30CA}">
      <dgm:prSet/>
      <dgm:spPr/>
      <dgm:t>
        <a:bodyPr/>
        <a:lstStyle/>
        <a:p>
          <a:endParaRPr lang="en-US"/>
        </a:p>
      </dgm:t>
    </dgm:pt>
    <dgm:pt modelId="{BC625776-6C42-44AF-95AE-0589CCAF9C92}">
      <dgm:prSet phldrT="[Text]"/>
      <dgm:spPr/>
      <dgm:t>
        <a:bodyPr/>
        <a:lstStyle/>
        <a:p>
          <a:r>
            <a:rPr lang="en-US" b="0" i="0" dirty="0"/>
            <a:t>Content Has Only Special Characters: 992 documents</a:t>
          </a:r>
          <a:endParaRPr lang="en-US" dirty="0"/>
        </a:p>
      </dgm:t>
    </dgm:pt>
    <dgm:pt modelId="{1DB38AEF-A7E8-4B35-9822-9CC776109568}" type="parTrans" cxnId="{0338CFC7-81EB-4E4D-BF81-C8175C18C781}">
      <dgm:prSet/>
      <dgm:spPr/>
      <dgm:t>
        <a:bodyPr/>
        <a:lstStyle/>
        <a:p>
          <a:endParaRPr lang="en-US"/>
        </a:p>
      </dgm:t>
    </dgm:pt>
    <dgm:pt modelId="{159D647B-9E38-4BBA-A492-9B13CE4E3F26}" type="sibTrans" cxnId="{0338CFC7-81EB-4E4D-BF81-C8175C18C781}">
      <dgm:prSet/>
      <dgm:spPr/>
      <dgm:t>
        <a:bodyPr/>
        <a:lstStyle/>
        <a:p>
          <a:endParaRPr lang="en-US"/>
        </a:p>
      </dgm:t>
    </dgm:pt>
    <dgm:pt modelId="{35EC60EF-BD00-449E-9F96-173953C0421F}" type="pres">
      <dgm:prSet presAssocID="{771D7BE6-DF74-4E9F-BD33-89DD17272B30}" presName="diagram" presStyleCnt="0">
        <dgm:presLayoutVars>
          <dgm:chPref val="1"/>
          <dgm:dir/>
          <dgm:animOne val="branch"/>
          <dgm:animLvl val="lvl"/>
          <dgm:resizeHandles/>
        </dgm:presLayoutVars>
      </dgm:prSet>
      <dgm:spPr/>
    </dgm:pt>
    <dgm:pt modelId="{B4018A1E-B53F-45FD-9510-39E5DF5B1D85}" type="pres">
      <dgm:prSet presAssocID="{A58D4424-CF42-40CB-8BDD-8F18B289311A}" presName="root" presStyleCnt="0"/>
      <dgm:spPr/>
    </dgm:pt>
    <dgm:pt modelId="{0A8B7EBF-BEEE-4B6E-8D99-F8B8885DDF82}" type="pres">
      <dgm:prSet presAssocID="{A58D4424-CF42-40CB-8BDD-8F18B289311A}" presName="rootComposite" presStyleCnt="0"/>
      <dgm:spPr/>
    </dgm:pt>
    <dgm:pt modelId="{5F223057-9C98-4000-8524-3D4363621E4F}" type="pres">
      <dgm:prSet presAssocID="{A58D4424-CF42-40CB-8BDD-8F18B289311A}" presName="rootText" presStyleLbl="node1" presStyleIdx="0" presStyleCnt="4"/>
      <dgm:spPr/>
    </dgm:pt>
    <dgm:pt modelId="{F367AA3B-E64D-466E-9AD9-64049AF7A275}" type="pres">
      <dgm:prSet presAssocID="{A58D4424-CF42-40CB-8BDD-8F18B289311A}" presName="rootConnector" presStyleLbl="node1" presStyleIdx="0" presStyleCnt="4"/>
      <dgm:spPr/>
    </dgm:pt>
    <dgm:pt modelId="{D2D4F939-A0D3-4A6A-8F74-3157C4AC779F}" type="pres">
      <dgm:prSet presAssocID="{A58D4424-CF42-40CB-8BDD-8F18B289311A}" presName="childShape" presStyleCnt="0"/>
      <dgm:spPr/>
    </dgm:pt>
    <dgm:pt modelId="{BC786467-8CDF-41B3-805C-F05279C50200}" type="pres">
      <dgm:prSet presAssocID="{69956CBE-4D18-4AEF-87CF-FB9FD2E91C37}" presName="Name13" presStyleLbl="parChTrans1D2" presStyleIdx="0" presStyleCnt="8"/>
      <dgm:spPr/>
    </dgm:pt>
    <dgm:pt modelId="{3BF85F67-944E-403E-B095-B6915EE675CD}" type="pres">
      <dgm:prSet presAssocID="{6CDF4D45-208D-4159-9D02-2E7F230B3FAD}" presName="childText" presStyleLbl="bgAcc1" presStyleIdx="0" presStyleCnt="8">
        <dgm:presLayoutVars>
          <dgm:bulletEnabled val="1"/>
        </dgm:presLayoutVars>
      </dgm:prSet>
      <dgm:spPr/>
    </dgm:pt>
    <dgm:pt modelId="{C382AFC7-5BB6-40D5-BE6D-F3D5E38E84CC}" type="pres">
      <dgm:prSet presAssocID="{8326D649-7F08-4EC8-8504-C8C15FF9E630}" presName="Name13" presStyleLbl="parChTrans1D2" presStyleIdx="1" presStyleCnt="8"/>
      <dgm:spPr/>
    </dgm:pt>
    <dgm:pt modelId="{02463979-D40E-478D-ACF1-60C2037C60B6}" type="pres">
      <dgm:prSet presAssocID="{EF7A2F3E-381F-4866-89D8-152FB43B7323}" presName="childText" presStyleLbl="bgAcc1" presStyleIdx="1" presStyleCnt="8">
        <dgm:presLayoutVars>
          <dgm:bulletEnabled val="1"/>
        </dgm:presLayoutVars>
      </dgm:prSet>
      <dgm:spPr/>
    </dgm:pt>
    <dgm:pt modelId="{E8C23F4A-F00A-4C32-BE5C-F73D87A03A0C}" type="pres">
      <dgm:prSet presAssocID="{0223E4BF-E287-40F2-87CF-FE47C67F3BBD}" presName="root" presStyleCnt="0"/>
      <dgm:spPr/>
    </dgm:pt>
    <dgm:pt modelId="{7E704186-885A-462A-B4FC-8DF0556D50CA}" type="pres">
      <dgm:prSet presAssocID="{0223E4BF-E287-40F2-87CF-FE47C67F3BBD}" presName="rootComposite" presStyleCnt="0"/>
      <dgm:spPr/>
    </dgm:pt>
    <dgm:pt modelId="{EB1497E1-04E3-4FC3-8F37-7CE5238B3D1F}" type="pres">
      <dgm:prSet presAssocID="{0223E4BF-E287-40F2-87CF-FE47C67F3BBD}" presName="rootText" presStyleLbl="node1" presStyleIdx="1" presStyleCnt="4"/>
      <dgm:spPr/>
    </dgm:pt>
    <dgm:pt modelId="{0A9026F3-C991-4FA1-985B-4B1FAB938D17}" type="pres">
      <dgm:prSet presAssocID="{0223E4BF-E287-40F2-87CF-FE47C67F3BBD}" presName="rootConnector" presStyleLbl="node1" presStyleIdx="1" presStyleCnt="4"/>
      <dgm:spPr/>
    </dgm:pt>
    <dgm:pt modelId="{581AD808-29BA-44BE-BE0C-538F02ED98D1}" type="pres">
      <dgm:prSet presAssocID="{0223E4BF-E287-40F2-87CF-FE47C67F3BBD}" presName="childShape" presStyleCnt="0"/>
      <dgm:spPr/>
    </dgm:pt>
    <dgm:pt modelId="{ADD57310-665F-41A7-BA6A-459087E79E7F}" type="pres">
      <dgm:prSet presAssocID="{FD474438-1851-484B-8D3D-27942091B6E6}" presName="Name13" presStyleLbl="parChTrans1D2" presStyleIdx="2" presStyleCnt="8"/>
      <dgm:spPr/>
    </dgm:pt>
    <dgm:pt modelId="{8E1DD378-B6D9-472F-B02E-17FEB125C30D}" type="pres">
      <dgm:prSet presAssocID="{5954C570-1DDC-414E-9E8A-14397D4A5952}" presName="childText" presStyleLbl="bgAcc1" presStyleIdx="2" presStyleCnt="8" custScaleX="167811" custScaleY="120607">
        <dgm:presLayoutVars>
          <dgm:bulletEnabled val="1"/>
        </dgm:presLayoutVars>
      </dgm:prSet>
      <dgm:spPr/>
    </dgm:pt>
    <dgm:pt modelId="{D1ADBB89-707D-44A8-8029-B9F5DA8BBD59}" type="pres">
      <dgm:prSet presAssocID="{4AC1F549-A565-44A7-BECC-D36484E5D4E0}" presName="Name13" presStyleLbl="parChTrans1D2" presStyleIdx="3" presStyleCnt="8"/>
      <dgm:spPr/>
    </dgm:pt>
    <dgm:pt modelId="{08A765C4-89DE-4D16-BDB5-17AC50C35961}" type="pres">
      <dgm:prSet presAssocID="{627DD6DF-3A4A-4A4D-91F5-5AB717636250}" presName="childText" presStyleLbl="bgAcc1" presStyleIdx="3" presStyleCnt="8" custScaleX="170742" custScaleY="118260">
        <dgm:presLayoutVars>
          <dgm:bulletEnabled val="1"/>
        </dgm:presLayoutVars>
      </dgm:prSet>
      <dgm:spPr/>
    </dgm:pt>
    <dgm:pt modelId="{B902E62F-6B03-4332-B8A5-99EF541045DA}" type="pres">
      <dgm:prSet presAssocID="{FC8C5C2D-9FB0-4481-AAB5-76F20C89FE86}" presName="root" presStyleCnt="0"/>
      <dgm:spPr/>
    </dgm:pt>
    <dgm:pt modelId="{34A4322A-1355-4376-BFEE-A328B824A4CE}" type="pres">
      <dgm:prSet presAssocID="{FC8C5C2D-9FB0-4481-AAB5-76F20C89FE86}" presName="rootComposite" presStyleCnt="0"/>
      <dgm:spPr/>
    </dgm:pt>
    <dgm:pt modelId="{C4AAD955-ED63-493E-A4E7-3D08A604098D}" type="pres">
      <dgm:prSet presAssocID="{FC8C5C2D-9FB0-4481-AAB5-76F20C89FE86}" presName="rootText" presStyleLbl="node1" presStyleIdx="2" presStyleCnt="4"/>
      <dgm:spPr/>
    </dgm:pt>
    <dgm:pt modelId="{D980B26F-0023-4139-8CA9-86F896398EDC}" type="pres">
      <dgm:prSet presAssocID="{FC8C5C2D-9FB0-4481-AAB5-76F20C89FE86}" presName="rootConnector" presStyleLbl="node1" presStyleIdx="2" presStyleCnt="4"/>
      <dgm:spPr/>
    </dgm:pt>
    <dgm:pt modelId="{E0A87FD2-25E4-401D-AEB7-AF469DCA7BC2}" type="pres">
      <dgm:prSet presAssocID="{FC8C5C2D-9FB0-4481-AAB5-76F20C89FE86}" presName="childShape" presStyleCnt="0"/>
      <dgm:spPr/>
    </dgm:pt>
    <dgm:pt modelId="{C6EC7F7E-537C-4EF7-BA43-A0224C0DB028}" type="pres">
      <dgm:prSet presAssocID="{B7F338DA-4E8A-49E7-B89B-908337B34FF7}" presName="Name13" presStyleLbl="parChTrans1D2" presStyleIdx="4" presStyleCnt="8"/>
      <dgm:spPr/>
    </dgm:pt>
    <dgm:pt modelId="{377F2626-13C7-4B23-B853-119DC3C31BC5}" type="pres">
      <dgm:prSet presAssocID="{145D3494-C28C-4BC8-B215-C84D082701A6}" presName="childText" presStyleLbl="bgAcc1" presStyleIdx="4" presStyleCnt="8">
        <dgm:presLayoutVars>
          <dgm:bulletEnabled val="1"/>
        </dgm:presLayoutVars>
      </dgm:prSet>
      <dgm:spPr/>
    </dgm:pt>
    <dgm:pt modelId="{31D13C54-DC19-4DAF-88E5-2270E32592C2}" type="pres">
      <dgm:prSet presAssocID="{CBCE8C99-711D-4ED5-BC2F-80F73CBC61AA}" presName="Name13" presStyleLbl="parChTrans1D2" presStyleIdx="5" presStyleCnt="8"/>
      <dgm:spPr/>
    </dgm:pt>
    <dgm:pt modelId="{0EF180EC-8B1C-4780-ACC2-73F9FE775A3E}" type="pres">
      <dgm:prSet presAssocID="{A515D63D-FD07-4F37-A02F-9C517BF07656}" presName="childText" presStyleLbl="bgAcc1" presStyleIdx="5" presStyleCnt="8">
        <dgm:presLayoutVars>
          <dgm:bulletEnabled val="1"/>
        </dgm:presLayoutVars>
      </dgm:prSet>
      <dgm:spPr/>
    </dgm:pt>
    <dgm:pt modelId="{1FB0B562-CACD-4368-B2D6-D61E8A9D9696}" type="pres">
      <dgm:prSet presAssocID="{DDCC565A-617A-4962-8F09-6E7762860602}" presName="root" presStyleCnt="0"/>
      <dgm:spPr/>
    </dgm:pt>
    <dgm:pt modelId="{06F19152-6E78-4278-9E69-C53A7EF9CCBB}" type="pres">
      <dgm:prSet presAssocID="{DDCC565A-617A-4962-8F09-6E7762860602}" presName="rootComposite" presStyleCnt="0"/>
      <dgm:spPr/>
    </dgm:pt>
    <dgm:pt modelId="{FCD98DE5-B2F8-4DB7-AEBE-93823CBFC50A}" type="pres">
      <dgm:prSet presAssocID="{DDCC565A-617A-4962-8F09-6E7762860602}" presName="rootText" presStyleLbl="node1" presStyleIdx="3" presStyleCnt="4"/>
      <dgm:spPr/>
    </dgm:pt>
    <dgm:pt modelId="{52C5DEE8-533E-45CA-B72C-98B78E79983E}" type="pres">
      <dgm:prSet presAssocID="{DDCC565A-617A-4962-8F09-6E7762860602}" presName="rootConnector" presStyleLbl="node1" presStyleIdx="3" presStyleCnt="4"/>
      <dgm:spPr/>
    </dgm:pt>
    <dgm:pt modelId="{D1960255-307E-401E-AD58-E54B440C423C}" type="pres">
      <dgm:prSet presAssocID="{DDCC565A-617A-4962-8F09-6E7762860602}" presName="childShape" presStyleCnt="0"/>
      <dgm:spPr/>
    </dgm:pt>
    <dgm:pt modelId="{5EB5C036-44F0-4F42-8AB3-2969FDF92395}" type="pres">
      <dgm:prSet presAssocID="{838FE77A-A67B-4552-AB79-7F8CCDFB422D}" presName="Name13" presStyleLbl="parChTrans1D2" presStyleIdx="6" presStyleCnt="8"/>
      <dgm:spPr/>
    </dgm:pt>
    <dgm:pt modelId="{3FA34E14-1019-437D-903E-A9585B44C632}" type="pres">
      <dgm:prSet presAssocID="{8E441E06-6BB8-4AE1-86C2-3FD567AF7222}" presName="childText" presStyleLbl="bgAcc1" presStyleIdx="6" presStyleCnt="8">
        <dgm:presLayoutVars>
          <dgm:bulletEnabled val="1"/>
        </dgm:presLayoutVars>
      </dgm:prSet>
      <dgm:spPr/>
    </dgm:pt>
    <dgm:pt modelId="{86EBE1C3-8206-43C8-B6BF-FC28DCE55722}" type="pres">
      <dgm:prSet presAssocID="{1DB38AEF-A7E8-4B35-9822-9CC776109568}" presName="Name13" presStyleLbl="parChTrans1D2" presStyleIdx="7" presStyleCnt="8"/>
      <dgm:spPr/>
    </dgm:pt>
    <dgm:pt modelId="{70A56E0D-9EAF-4805-A338-B846861FDFFC}" type="pres">
      <dgm:prSet presAssocID="{BC625776-6C42-44AF-95AE-0589CCAF9C92}" presName="childText" presStyleLbl="bgAcc1" presStyleIdx="7" presStyleCnt="8">
        <dgm:presLayoutVars>
          <dgm:bulletEnabled val="1"/>
        </dgm:presLayoutVars>
      </dgm:prSet>
      <dgm:spPr/>
    </dgm:pt>
  </dgm:ptLst>
  <dgm:cxnLst>
    <dgm:cxn modelId="{82647108-2074-405B-99AC-B8A303584B4A}" type="presOf" srcId="{145D3494-C28C-4BC8-B215-C84D082701A6}" destId="{377F2626-13C7-4B23-B853-119DC3C31BC5}" srcOrd="0" destOrd="0" presId="urn:microsoft.com/office/officeart/2005/8/layout/hierarchy3"/>
    <dgm:cxn modelId="{D38C180C-4212-4581-A483-550F8388034F}" srcId="{771D7BE6-DF74-4E9F-BD33-89DD17272B30}" destId="{0223E4BF-E287-40F2-87CF-FE47C67F3BBD}" srcOrd="1" destOrd="0" parTransId="{B5D75CAE-88F8-468C-AD80-33466D36AB52}" sibTransId="{62B12E1A-3035-42F6-A3A2-53E52C80D852}"/>
    <dgm:cxn modelId="{54DA1D17-7450-44F1-80B8-B6EAFD368C57}" srcId="{0223E4BF-E287-40F2-87CF-FE47C67F3BBD}" destId="{627DD6DF-3A4A-4A4D-91F5-5AB717636250}" srcOrd="1" destOrd="0" parTransId="{4AC1F549-A565-44A7-BECC-D36484E5D4E0}" sibTransId="{B8D52971-DBB2-4744-84D5-6ACEEE61C9EA}"/>
    <dgm:cxn modelId="{9A129528-D857-468E-88B0-575B1C940563}" type="presOf" srcId="{0223E4BF-E287-40F2-87CF-FE47C67F3BBD}" destId="{0A9026F3-C991-4FA1-985B-4B1FAB938D17}" srcOrd="1" destOrd="0" presId="urn:microsoft.com/office/officeart/2005/8/layout/hierarchy3"/>
    <dgm:cxn modelId="{B8C4BB2A-4A26-4417-8107-B0F3FFCE153E}" type="presOf" srcId="{69956CBE-4D18-4AEF-87CF-FB9FD2E91C37}" destId="{BC786467-8CDF-41B3-805C-F05279C50200}" srcOrd="0" destOrd="0" presId="urn:microsoft.com/office/officeart/2005/8/layout/hierarchy3"/>
    <dgm:cxn modelId="{F985F72D-BC92-4304-9ADD-5EB5CC2589C5}" type="presOf" srcId="{FC8C5C2D-9FB0-4481-AAB5-76F20C89FE86}" destId="{C4AAD955-ED63-493E-A4E7-3D08A604098D}" srcOrd="0" destOrd="0" presId="urn:microsoft.com/office/officeart/2005/8/layout/hierarchy3"/>
    <dgm:cxn modelId="{47180A30-1F7B-435C-89F3-BA1451BB2128}" srcId="{FC8C5C2D-9FB0-4481-AAB5-76F20C89FE86}" destId="{A515D63D-FD07-4F37-A02F-9C517BF07656}" srcOrd="1" destOrd="0" parTransId="{CBCE8C99-711D-4ED5-BC2F-80F73CBC61AA}" sibTransId="{8C6660CF-9164-4DE9-941F-1EFDAA30BC82}"/>
    <dgm:cxn modelId="{9D24D63C-AECE-4D49-8D99-A24D292BF64F}" type="presOf" srcId="{5954C570-1DDC-414E-9E8A-14397D4A5952}" destId="{8E1DD378-B6D9-472F-B02E-17FEB125C30D}" srcOrd="0" destOrd="0" presId="urn:microsoft.com/office/officeart/2005/8/layout/hierarchy3"/>
    <dgm:cxn modelId="{46B2203F-D910-4B34-8721-074291CE4060}" type="presOf" srcId="{627DD6DF-3A4A-4A4D-91F5-5AB717636250}" destId="{08A765C4-89DE-4D16-BDB5-17AC50C35961}" srcOrd="0" destOrd="0" presId="urn:microsoft.com/office/officeart/2005/8/layout/hierarchy3"/>
    <dgm:cxn modelId="{22A2A23F-4928-46C8-A5E2-44A7F94E2D35}" type="presOf" srcId="{DDCC565A-617A-4962-8F09-6E7762860602}" destId="{FCD98DE5-B2F8-4DB7-AEBE-93823CBFC50A}" srcOrd="0" destOrd="0" presId="urn:microsoft.com/office/officeart/2005/8/layout/hierarchy3"/>
    <dgm:cxn modelId="{D314E062-5A85-45B9-A07D-0378387BF672}" srcId="{0223E4BF-E287-40F2-87CF-FE47C67F3BBD}" destId="{5954C570-1DDC-414E-9E8A-14397D4A5952}" srcOrd="0" destOrd="0" parTransId="{FD474438-1851-484B-8D3D-27942091B6E6}" sibTransId="{1ED59DC9-8286-4DB9-AECE-DD733E175422}"/>
    <dgm:cxn modelId="{5FEA0944-7DBF-4FDE-B862-783FF550AA08}" srcId="{A58D4424-CF42-40CB-8BDD-8F18B289311A}" destId="{6CDF4D45-208D-4159-9D02-2E7F230B3FAD}" srcOrd="0" destOrd="0" parTransId="{69956CBE-4D18-4AEF-87CF-FB9FD2E91C37}" sibTransId="{E6983C2F-802F-489D-960F-0DDBFD43E64D}"/>
    <dgm:cxn modelId="{17EE146B-E747-4A74-9882-07E4A7F6894F}" type="presOf" srcId="{CBCE8C99-711D-4ED5-BC2F-80F73CBC61AA}" destId="{31D13C54-DC19-4DAF-88E5-2270E32592C2}" srcOrd="0" destOrd="0" presId="urn:microsoft.com/office/officeart/2005/8/layout/hierarchy3"/>
    <dgm:cxn modelId="{CCD3384B-FA69-4AF2-AD4D-E7AB602E5330}" type="presOf" srcId="{1DB38AEF-A7E8-4B35-9822-9CC776109568}" destId="{86EBE1C3-8206-43C8-B6BF-FC28DCE55722}" srcOrd="0" destOrd="0" presId="urn:microsoft.com/office/officeart/2005/8/layout/hierarchy3"/>
    <dgm:cxn modelId="{7D67854B-5F62-4480-8794-32AE4B30FC0F}" type="presOf" srcId="{B7F338DA-4E8A-49E7-B89B-908337B34FF7}" destId="{C6EC7F7E-537C-4EF7-BA43-A0224C0DB028}" srcOrd="0" destOrd="0" presId="urn:microsoft.com/office/officeart/2005/8/layout/hierarchy3"/>
    <dgm:cxn modelId="{5383DC71-DACB-49B0-BF7A-58A8357F90EF}" type="presOf" srcId="{FD474438-1851-484B-8D3D-27942091B6E6}" destId="{ADD57310-665F-41A7-BA6A-459087E79E7F}" srcOrd="0" destOrd="0" presId="urn:microsoft.com/office/officeart/2005/8/layout/hierarchy3"/>
    <dgm:cxn modelId="{E3BCBE54-0A3E-4CE7-9BCD-54251DE43655}" srcId="{771D7BE6-DF74-4E9F-BD33-89DD17272B30}" destId="{DDCC565A-617A-4962-8F09-6E7762860602}" srcOrd="3" destOrd="0" parTransId="{34FDD35B-74B4-4C24-89BD-FB69BFAD7087}" sibTransId="{9D43E26B-B161-49CE-AC80-40341D464A56}"/>
    <dgm:cxn modelId="{AB9C0D76-D949-4D50-B15A-E1FC9EE035F7}" srcId="{771D7BE6-DF74-4E9F-BD33-89DD17272B30}" destId="{FC8C5C2D-9FB0-4481-AAB5-76F20C89FE86}" srcOrd="2" destOrd="0" parTransId="{205D8DC7-DB97-487E-B120-0B413C7C7795}" sibTransId="{4279DBE8-AB88-48CA-BAC8-603ABBD5F1E6}"/>
    <dgm:cxn modelId="{A1926E57-EFAC-4418-A7B0-1C047FA4F0B8}" type="presOf" srcId="{A515D63D-FD07-4F37-A02F-9C517BF07656}" destId="{0EF180EC-8B1C-4780-ACC2-73F9FE775A3E}" srcOrd="0" destOrd="0" presId="urn:microsoft.com/office/officeart/2005/8/layout/hierarchy3"/>
    <dgm:cxn modelId="{6DDEDF77-28CD-402F-881E-51A05E80C526}" type="presOf" srcId="{6CDF4D45-208D-4159-9D02-2E7F230B3FAD}" destId="{3BF85F67-944E-403E-B095-B6915EE675CD}" srcOrd="0" destOrd="0" presId="urn:microsoft.com/office/officeart/2005/8/layout/hierarchy3"/>
    <dgm:cxn modelId="{314FE17D-D4B3-48B0-9B8D-85F2643EA64D}" type="presOf" srcId="{FC8C5C2D-9FB0-4481-AAB5-76F20C89FE86}" destId="{D980B26F-0023-4139-8CA9-86F896398EDC}" srcOrd="1" destOrd="0" presId="urn:microsoft.com/office/officeart/2005/8/layout/hierarchy3"/>
    <dgm:cxn modelId="{40486082-95C1-4F2F-B9E8-B992C2EC19EB}" type="presOf" srcId="{4AC1F549-A565-44A7-BECC-D36484E5D4E0}" destId="{D1ADBB89-707D-44A8-8029-B9F5DA8BBD59}" srcOrd="0" destOrd="0" presId="urn:microsoft.com/office/officeart/2005/8/layout/hierarchy3"/>
    <dgm:cxn modelId="{2CD26983-F33C-4891-8C89-46527495A15D}" srcId="{771D7BE6-DF74-4E9F-BD33-89DD17272B30}" destId="{A58D4424-CF42-40CB-8BDD-8F18B289311A}" srcOrd="0" destOrd="0" parTransId="{3737070C-4BCE-4BEC-A4B2-30FA95A179FC}" sibTransId="{E1880858-6EF9-4E26-BBB2-42D6C7103B97}"/>
    <dgm:cxn modelId="{3B6D9A85-0D12-4D57-852C-89E5F9B4D366}" type="presOf" srcId="{DDCC565A-617A-4962-8F09-6E7762860602}" destId="{52C5DEE8-533E-45CA-B72C-98B78E79983E}" srcOrd="1" destOrd="0" presId="urn:microsoft.com/office/officeart/2005/8/layout/hierarchy3"/>
    <dgm:cxn modelId="{DA86A593-7871-4C0A-A549-3D2CB8D3C90D}" type="presOf" srcId="{BC625776-6C42-44AF-95AE-0589CCAF9C92}" destId="{70A56E0D-9EAF-4805-A338-B846861FDFFC}" srcOrd="0" destOrd="0" presId="urn:microsoft.com/office/officeart/2005/8/layout/hierarchy3"/>
    <dgm:cxn modelId="{669180A4-AE60-457B-A6D9-B197DC6D08A6}" srcId="{A58D4424-CF42-40CB-8BDD-8F18B289311A}" destId="{EF7A2F3E-381F-4866-89D8-152FB43B7323}" srcOrd="1" destOrd="0" parTransId="{8326D649-7F08-4EC8-8504-C8C15FF9E630}" sibTransId="{D8EFA888-D571-41D9-AFE7-B14D28651BA4}"/>
    <dgm:cxn modelId="{9E79FAAA-8B75-469C-807A-2CD0F5CE056B}" type="presOf" srcId="{838FE77A-A67B-4552-AB79-7F8CCDFB422D}" destId="{5EB5C036-44F0-4F42-8AB3-2969FDF92395}" srcOrd="0" destOrd="0" presId="urn:microsoft.com/office/officeart/2005/8/layout/hierarchy3"/>
    <dgm:cxn modelId="{BB2DD7B2-DDBC-493F-88AC-2549965AE3A8}" type="presOf" srcId="{771D7BE6-DF74-4E9F-BD33-89DD17272B30}" destId="{35EC60EF-BD00-449E-9F96-173953C0421F}" srcOrd="0" destOrd="0" presId="urn:microsoft.com/office/officeart/2005/8/layout/hierarchy3"/>
    <dgm:cxn modelId="{B03C78B5-03DA-4C0B-9171-6001CDD3D689}" type="presOf" srcId="{A58D4424-CF42-40CB-8BDD-8F18B289311A}" destId="{F367AA3B-E64D-466E-9AD9-64049AF7A275}" srcOrd="1" destOrd="0" presId="urn:microsoft.com/office/officeart/2005/8/layout/hierarchy3"/>
    <dgm:cxn modelId="{A0C909C3-A0D4-487E-BEEA-41E52F89A908}" type="presOf" srcId="{A58D4424-CF42-40CB-8BDD-8F18B289311A}" destId="{5F223057-9C98-4000-8524-3D4363621E4F}" srcOrd="0" destOrd="0" presId="urn:microsoft.com/office/officeart/2005/8/layout/hierarchy3"/>
    <dgm:cxn modelId="{5F943BC4-2D72-4392-8F62-8FF4B8BE30CA}" srcId="{DDCC565A-617A-4962-8F09-6E7762860602}" destId="{8E441E06-6BB8-4AE1-86C2-3FD567AF7222}" srcOrd="0" destOrd="0" parTransId="{838FE77A-A67B-4552-AB79-7F8CCDFB422D}" sibTransId="{C69BFF1F-41F8-4048-A047-E0EA5F6098B6}"/>
    <dgm:cxn modelId="{CFEEA3C4-3942-41F0-BBDF-A22AFA66DBBB}" type="presOf" srcId="{EF7A2F3E-381F-4866-89D8-152FB43B7323}" destId="{02463979-D40E-478D-ACF1-60C2037C60B6}" srcOrd="0" destOrd="0" presId="urn:microsoft.com/office/officeart/2005/8/layout/hierarchy3"/>
    <dgm:cxn modelId="{6CE9F5C4-D4C0-45CE-8996-17815367D40F}" type="presOf" srcId="{0223E4BF-E287-40F2-87CF-FE47C67F3BBD}" destId="{EB1497E1-04E3-4FC3-8F37-7CE5238B3D1F}" srcOrd="0" destOrd="0" presId="urn:microsoft.com/office/officeart/2005/8/layout/hierarchy3"/>
    <dgm:cxn modelId="{0338CFC7-81EB-4E4D-BF81-C8175C18C781}" srcId="{DDCC565A-617A-4962-8F09-6E7762860602}" destId="{BC625776-6C42-44AF-95AE-0589CCAF9C92}" srcOrd="1" destOrd="0" parTransId="{1DB38AEF-A7E8-4B35-9822-9CC776109568}" sibTransId="{159D647B-9E38-4BBA-A492-9B13CE4E3F26}"/>
    <dgm:cxn modelId="{904517C8-B6A3-470F-B493-85D0654A626A}" type="presOf" srcId="{8E441E06-6BB8-4AE1-86C2-3FD567AF7222}" destId="{3FA34E14-1019-437D-903E-A9585B44C632}" srcOrd="0" destOrd="0" presId="urn:microsoft.com/office/officeart/2005/8/layout/hierarchy3"/>
    <dgm:cxn modelId="{A94F16CC-EC03-4E4E-B721-E1E77E4CEEAC}" srcId="{FC8C5C2D-9FB0-4481-AAB5-76F20C89FE86}" destId="{145D3494-C28C-4BC8-B215-C84D082701A6}" srcOrd="0" destOrd="0" parTransId="{B7F338DA-4E8A-49E7-B89B-908337B34FF7}" sibTransId="{6E678FA7-A188-4E1E-8283-85BAD23A3B69}"/>
    <dgm:cxn modelId="{AB3C7AFA-AE12-4480-AC16-97C53F82A27E}" type="presOf" srcId="{8326D649-7F08-4EC8-8504-C8C15FF9E630}" destId="{C382AFC7-5BB6-40D5-BE6D-F3D5E38E84CC}" srcOrd="0" destOrd="0" presId="urn:microsoft.com/office/officeart/2005/8/layout/hierarchy3"/>
    <dgm:cxn modelId="{8E7CF4A3-48E5-40C0-BA92-FB652FB7729F}" type="presParOf" srcId="{35EC60EF-BD00-449E-9F96-173953C0421F}" destId="{B4018A1E-B53F-45FD-9510-39E5DF5B1D85}" srcOrd="0" destOrd="0" presId="urn:microsoft.com/office/officeart/2005/8/layout/hierarchy3"/>
    <dgm:cxn modelId="{2D17E8B7-3095-4FF6-9362-C6B7D338AFD6}" type="presParOf" srcId="{B4018A1E-B53F-45FD-9510-39E5DF5B1D85}" destId="{0A8B7EBF-BEEE-4B6E-8D99-F8B8885DDF82}" srcOrd="0" destOrd="0" presId="urn:microsoft.com/office/officeart/2005/8/layout/hierarchy3"/>
    <dgm:cxn modelId="{F0DAB4D7-647A-4A0D-A401-92B71F566C62}" type="presParOf" srcId="{0A8B7EBF-BEEE-4B6E-8D99-F8B8885DDF82}" destId="{5F223057-9C98-4000-8524-3D4363621E4F}" srcOrd="0" destOrd="0" presId="urn:microsoft.com/office/officeart/2005/8/layout/hierarchy3"/>
    <dgm:cxn modelId="{849F5182-36A7-46EC-82EC-D18BD4A56514}" type="presParOf" srcId="{0A8B7EBF-BEEE-4B6E-8D99-F8B8885DDF82}" destId="{F367AA3B-E64D-466E-9AD9-64049AF7A275}" srcOrd="1" destOrd="0" presId="urn:microsoft.com/office/officeart/2005/8/layout/hierarchy3"/>
    <dgm:cxn modelId="{3B5A926E-3490-4F9D-B3F1-DCEAA542EB58}" type="presParOf" srcId="{B4018A1E-B53F-45FD-9510-39E5DF5B1D85}" destId="{D2D4F939-A0D3-4A6A-8F74-3157C4AC779F}" srcOrd="1" destOrd="0" presId="urn:microsoft.com/office/officeart/2005/8/layout/hierarchy3"/>
    <dgm:cxn modelId="{860FF8FC-69C1-47FB-BCD8-829505E9665C}" type="presParOf" srcId="{D2D4F939-A0D3-4A6A-8F74-3157C4AC779F}" destId="{BC786467-8CDF-41B3-805C-F05279C50200}" srcOrd="0" destOrd="0" presId="urn:microsoft.com/office/officeart/2005/8/layout/hierarchy3"/>
    <dgm:cxn modelId="{6C796525-5481-48C0-A60C-2A3D895D2BCC}" type="presParOf" srcId="{D2D4F939-A0D3-4A6A-8F74-3157C4AC779F}" destId="{3BF85F67-944E-403E-B095-B6915EE675CD}" srcOrd="1" destOrd="0" presId="urn:microsoft.com/office/officeart/2005/8/layout/hierarchy3"/>
    <dgm:cxn modelId="{9CB7DD77-917F-46C7-9FF0-E57490630B99}" type="presParOf" srcId="{D2D4F939-A0D3-4A6A-8F74-3157C4AC779F}" destId="{C382AFC7-5BB6-40D5-BE6D-F3D5E38E84CC}" srcOrd="2" destOrd="0" presId="urn:microsoft.com/office/officeart/2005/8/layout/hierarchy3"/>
    <dgm:cxn modelId="{69061935-1767-4771-8368-F522B2BA78C2}" type="presParOf" srcId="{D2D4F939-A0D3-4A6A-8F74-3157C4AC779F}" destId="{02463979-D40E-478D-ACF1-60C2037C60B6}" srcOrd="3" destOrd="0" presId="urn:microsoft.com/office/officeart/2005/8/layout/hierarchy3"/>
    <dgm:cxn modelId="{58FA30BE-AB37-400E-ADB7-F1B9CA21F6D0}" type="presParOf" srcId="{35EC60EF-BD00-449E-9F96-173953C0421F}" destId="{E8C23F4A-F00A-4C32-BE5C-F73D87A03A0C}" srcOrd="1" destOrd="0" presId="urn:microsoft.com/office/officeart/2005/8/layout/hierarchy3"/>
    <dgm:cxn modelId="{8BFC8EF6-773E-4CAB-BADA-F61297D0A1B5}" type="presParOf" srcId="{E8C23F4A-F00A-4C32-BE5C-F73D87A03A0C}" destId="{7E704186-885A-462A-B4FC-8DF0556D50CA}" srcOrd="0" destOrd="0" presId="urn:microsoft.com/office/officeart/2005/8/layout/hierarchy3"/>
    <dgm:cxn modelId="{917D1C5D-5C33-4F6D-A3C6-61D915417CF9}" type="presParOf" srcId="{7E704186-885A-462A-B4FC-8DF0556D50CA}" destId="{EB1497E1-04E3-4FC3-8F37-7CE5238B3D1F}" srcOrd="0" destOrd="0" presId="urn:microsoft.com/office/officeart/2005/8/layout/hierarchy3"/>
    <dgm:cxn modelId="{585F9F4B-606E-49FE-8495-E19D6082E0E6}" type="presParOf" srcId="{7E704186-885A-462A-B4FC-8DF0556D50CA}" destId="{0A9026F3-C991-4FA1-985B-4B1FAB938D17}" srcOrd="1" destOrd="0" presId="urn:microsoft.com/office/officeart/2005/8/layout/hierarchy3"/>
    <dgm:cxn modelId="{A6FA5840-3DEF-4DA2-897E-7B9355D2DFD3}" type="presParOf" srcId="{E8C23F4A-F00A-4C32-BE5C-F73D87A03A0C}" destId="{581AD808-29BA-44BE-BE0C-538F02ED98D1}" srcOrd="1" destOrd="0" presId="urn:microsoft.com/office/officeart/2005/8/layout/hierarchy3"/>
    <dgm:cxn modelId="{D2246C28-175C-4D0F-840B-6719E66A43C0}" type="presParOf" srcId="{581AD808-29BA-44BE-BE0C-538F02ED98D1}" destId="{ADD57310-665F-41A7-BA6A-459087E79E7F}" srcOrd="0" destOrd="0" presId="urn:microsoft.com/office/officeart/2005/8/layout/hierarchy3"/>
    <dgm:cxn modelId="{7FA8156E-0C9A-4E02-B944-AF02F3951D52}" type="presParOf" srcId="{581AD808-29BA-44BE-BE0C-538F02ED98D1}" destId="{8E1DD378-B6D9-472F-B02E-17FEB125C30D}" srcOrd="1" destOrd="0" presId="urn:microsoft.com/office/officeart/2005/8/layout/hierarchy3"/>
    <dgm:cxn modelId="{E6ADF795-3A7C-4030-969A-CC86A9D0B074}" type="presParOf" srcId="{581AD808-29BA-44BE-BE0C-538F02ED98D1}" destId="{D1ADBB89-707D-44A8-8029-B9F5DA8BBD59}" srcOrd="2" destOrd="0" presId="urn:microsoft.com/office/officeart/2005/8/layout/hierarchy3"/>
    <dgm:cxn modelId="{58E8A1DC-807F-4334-8666-B7D437642923}" type="presParOf" srcId="{581AD808-29BA-44BE-BE0C-538F02ED98D1}" destId="{08A765C4-89DE-4D16-BDB5-17AC50C35961}" srcOrd="3" destOrd="0" presId="urn:microsoft.com/office/officeart/2005/8/layout/hierarchy3"/>
    <dgm:cxn modelId="{D82EE88B-8E05-41FB-A9F9-0B1B666705C0}" type="presParOf" srcId="{35EC60EF-BD00-449E-9F96-173953C0421F}" destId="{B902E62F-6B03-4332-B8A5-99EF541045DA}" srcOrd="2" destOrd="0" presId="urn:microsoft.com/office/officeart/2005/8/layout/hierarchy3"/>
    <dgm:cxn modelId="{04B07E3E-4360-47F3-93F4-581A86B2D284}" type="presParOf" srcId="{B902E62F-6B03-4332-B8A5-99EF541045DA}" destId="{34A4322A-1355-4376-BFEE-A328B824A4CE}" srcOrd="0" destOrd="0" presId="urn:microsoft.com/office/officeart/2005/8/layout/hierarchy3"/>
    <dgm:cxn modelId="{45962BD7-01C7-4210-B5E6-BF91D27FF0AA}" type="presParOf" srcId="{34A4322A-1355-4376-BFEE-A328B824A4CE}" destId="{C4AAD955-ED63-493E-A4E7-3D08A604098D}" srcOrd="0" destOrd="0" presId="urn:microsoft.com/office/officeart/2005/8/layout/hierarchy3"/>
    <dgm:cxn modelId="{577B2E4C-5CE2-4B9C-9FE9-189EC76E99F0}" type="presParOf" srcId="{34A4322A-1355-4376-BFEE-A328B824A4CE}" destId="{D980B26F-0023-4139-8CA9-86F896398EDC}" srcOrd="1" destOrd="0" presId="urn:microsoft.com/office/officeart/2005/8/layout/hierarchy3"/>
    <dgm:cxn modelId="{9870D26E-F4A1-48E0-A5D3-B66481C44B5B}" type="presParOf" srcId="{B902E62F-6B03-4332-B8A5-99EF541045DA}" destId="{E0A87FD2-25E4-401D-AEB7-AF469DCA7BC2}" srcOrd="1" destOrd="0" presId="urn:microsoft.com/office/officeart/2005/8/layout/hierarchy3"/>
    <dgm:cxn modelId="{2386403B-6F74-42DC-9FAC-2AC0C433F636}" type="presParOf" srcId="{E0A87FD2-25E4-401D-AEB7-AF469DCA7BC2}" destId="{C6EC7F7E-537C-4EF7-BA43-A0224C0DB028}" srcOrd="0" destOrd="0" presId="urn:microsoft.com/office/officeart/2005/8/layout/hierarchy3"/>
    <dgm:cxn modelId="{2CE07C3D-B030-4288-BBDE-B51157E54D1D}" type="presParOf" srcId="{E0A87FD2-25E4-401D-AEB7-AF469DCA7BC2}" destId="{377F2626-13C7-4B23-B853-119DC3C31BC5}" srcOrd="1" destOrd="0" presId="urn:microsoft.com/office/officeart/2005/8/layout/hierarchy3"/>
    <dgm:cxn modelId="{20F3E100-15FD-4741-9F2B-3AFA498C84D0}" type="presParOf" srcId="{E0A87FD2-25E4-401D-AEB7-AF469DCA7BC2}" destId="{31D13C54-DC19-4DAF-88E5-2270E32592C2}" srcOrd="2" destOrd="0" presId="urn:microsoft.com/office/officeart/2005/8/layout/hierarchy3"/>
    <dgm:cxn modelId="{D9D9746B-6141-4742-A6B1-73B49BBF098E}" type="presParOf" srcId="{E0A87FD2-25E4-401D-AEB7-AF469DCA7BC2}" destId="{0EF180EC-8B1C-4780-ACC2-73F9FE775A3E}" srcOrd="3" destOrd="0" presId="urn:microsoft.com/office/officeart/2005/8/layout/hierarchy3"/>
    <dgm:cxn modelId="{37EC9133-8606-4551-A9C7-23E9F82C84EC}" type="presParOf" srcId="{35EC60EF-BD00-449E-9F96-173953C0421F}" destId="{1FB0B562-CACD-4368-B2D6-D61E8A9D9696}" srcOrd="3" destOrd="0" presId="urn:microsoft.com/office/officeart/2005/8/layout/hierarchy3"/>
    <dgm:cxn modelId="{CAD23FFE-155C-4509-A6B4-677AF2D0328D}" type="presParOf" srcId="{1FB0B562-CACD-4368-B2D6-D61E8A9D9696}" destId="{06F19152-6E78-4278-9E69-C53A7EF9CCBB}" srcOrd="0" destOrd="0" presId="urn:microsoft.com/office/officeart/2005/8/layout/hierarchy3"/>
    <dgm:cxn modelId="{D2A3583D-4ED1-4985-B7B4-BC9908A3162F}" type="presParOf" srcId="{06F19152-6E78-4278-9E69-C53A7EF9CCBB}" destId="{FCD98DE5-B2F8-4DB7-AEBE-93823CBFC50A}" srcOrd="0" destOrd="0" presId="urn:microsoft.com/office/officeart/2005/8/layout/hierarchy3"/>
    <dgm:cxn modelId="{CDDAB09B-4A36-48A7-A97E-40543C57C4B5}" type="presParOf" srcId="{06F19152-6E78-4278-9E69-C53A7EF9CCBB}" destId="{52C5DEE8-533E-45CA-B72C-98B78E79983E}" srcOrd="1" destOrd="0" presId="urn:microsoft.com/office/officeart/2005/8/layout/hierarchy3"/>
    <dgm:cxn modelId="{039BBB26-E033-4EF2-BD35-49B3DE87BA10}" type="presParOf" srcId="{1FB0B562-CACD-4368-B2D6-D61E8A9D9696}" destId="{D1960255-307E-401E-AD58-E54B440C423C}" srcOrd="1" destOrd="0" presId="urn:microsoft.com/office/officeart/2005/8/layout/hierarchy3"/>
    <dgm:cxn modelId="{3409E2E4-2701-4140-909D-9E2CFA4A9185}" type="presParOf" srcId="{D1960255-307E-401E-AD58-E54B440C423C}" destId="{5EB5C036-44F0-4F42-8AB3-2969FDF92395}" srcOrd="0" destOrd="0" presId="urn:microsoft.com/office/officeart/2005/8/layout/hierarchy3"/>
    <dgm:cxn modelId="{11146284-CCC4-4779-8F1A-7810AC86C7A3}" type="presParOf" srcId="{D1960255-307E-401E-AD58-E54B440C423C}" destId="{3FA34E14-1019-437D-903E-A9585B44C632}" srcOrd="1" destOrd="0" presId="urn:microsoft.com/office/officeart/2005/8/layout/hierarchy3"/>
    <dgm:cxn modelId="{07531B7B-0261-4AEC-AD0B-D043C850E168}" type="presParOf" srcId="{D1960255-307E-401E-AD58-E54B440C423C}" destId="{86EBE1C3-8206-43C8-B6BF-FC28DCE55722}" srcOrd="2" destOrd="0" presId="urn:microsoft.com/office/officeart/2005/8/layout/hierarchy3"/>
    <dgm:cxn modelId="{F5F5FFC8-BB03-4CCD-B695-93911EB49FD8}" type="presParOf" srcId="{D1960255-307E-401E-AD58-E54B440C423C}" destId="{70A56E0D-9EAF-4805-A338-B846861FDFFC}"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86203B1-A429-45D7-8AE4-52E5D6B1FCBA}"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6018595D-9D43-4513-AA19-10E01AE507D0}">
      <dgm:prSet custT="1"/>
      <dgm:spPr/>
      <dgm:t>
        <a:bodyPr/>
        <a:lstStyle/>
        <a:p>
          <a:r>
            <a:rPr lang="en-US" sz="1200" b="1" dirty="0"/>
            <a:t>Null Value Analysis</a:t>
          </a:r>
        </a:p>
      </dgm:t>
    </dgm:pt>
    <dgm:pt modelId="{FDA3FBDC-6536-477B-A8CA-C90DD1B5E306}" type="parTrans" cxnId="{4F0D9CEB-70DC-44B1-B59F-C54C9025F007}">
      <dgm:prSet/>
      <dgm:spPr/>
      <dgm:t>
        <a:bodyPr/>
        <a:lstStyle/>
        <a:p>
          <a:endParaRPr lang="en-US"/>
        </a:p>
      </dgm:t>
    </dgm:pt>
    <dgm:pt modelId="{0AE5739A-F72F-44EC-8FBC-FF80E1D8F11A}" type="sibTrans" cxnId="{4F0D9CEB-70DC-44B1-B59F-C54C9025F007}">
      <dgm:prSet/>
      <dgm:spPr/>
      <dgm:t>
        <a:bodyPr/>
        <a:lstStyle/>
        <a:p>
          <a:endParaRPr lang="en-US"/>
        </a:p>
      </dgm:t>
    </dgm:pt>
    <dgm:pt modelId="{0CF54AF6-A26A-48A4-957A-E265D47E85E1}">
      <dgm:prSet custT="1"/>
      <dgm:spPr/>
      <dgm:t>
        <a:bodyPr/>
        <a:lstStyle/>
        <a:p>
          <a:r>
            <a:rPr lang="en-US" sz="1100" b="0" dirty="0"/>
            <a:t>We observed varying degrees of null values across different columns, with some columns having a high null percentage. For instance, 'attachments,' 'entities,' and '</a:t>
          </a:r>
          <a:r>
            <a:rPr lang="en-US" sz="1100" b="0" dirty="0" err="1"/>
            <a:t>thread_id</a:t>
          </a:r>
          <a:r>
            <a:rPr lang="en-US" sz="1100" b="0" dirty="0"/>
            <a:t>' columns have null percentages exceeding 95%.</a:t>
          </a:r>
          <a:endParaRPr lang="en-US" sz="1100" dirty="0"/>
        </a:p>
      </dgm:t>
    </dgm:pt>
    <dgm:pt modelId="{BC148678-BCD8-4AB1-BB9F-DE255CFB36BA}" type="parTrans" cxnId="{3039C4E1-FFA6-4215-AC35-7821FF4C50A2}">
      <dgm:prSet/>
      <dgm:spPr/>
      <dgm:t>
        <a:bodyPr/>
        <a:lstStyle/>
        <a:p>
          <a:endParaRPr lang="en-US"/>
        </a:p>
      </dgm:t>
    </dgm:pt>
    <dgm:pt modelId="{D44DE57A-BDC5-4A47-94D8-0C55B6172B9E}" type="sibTrans" cxnId="{3039C4E1-FFA6-4215-AC35-7821FF4C50A2}">
      <dgm:prSet/>
      <dgm:spPr/>
      <dgm:t>
        <a:bodyPr/>
        <a:lstStyle/>
        <a:p>
          <a:endParaRPr lang="en-US"/>
        </a:p>
      </dgm:t>
    </dgm:pt>
    <dgm:pt modelId="{3922C017-6450-41CD-BA29-D2E2C27E461B}">
      <dgm:prSet custT="1"/>
      <dgm:spPr/>
      <dgm:t>
        <a:bodyPr/>
        <a:lstStyle/>
        <a:p>
          <a:r>
            <a:rPr lang="en-US" sz="1200" b="1"/>
            <a:t>Document Type Distribution</a:t>
          </a:r>
          <a:endParaRPr lang="en-US" sz="1200" b="1" dirty="0"/>
        </a:p>
      </dgm:t>
    </dgm:pt>
    <dgm:pt modelId="{19729F8E-4A40-44DC-9EF5-8E6196EF0FA5}" type="parTrans" cxnId="{65A3FC63-2946-437A-A086-E9429FFFF4B8}">
      <dgm:prSet/>
      <dgm:spPr/>
      <dgm:t>
        <a:bodyPr/>
        <a:lstStyle/>
        <a:p>
          <a:endParaRPr lang="en-US"/>
        </a:p>
      </dgm:t>
    </dgm:pt>
    <dgm:pt modelId="{A48EA35B-A191-4ED0-A1B7-05E2FC11E017}" type="sibTrans" cxnId="{65A3FC63-2946-437A-A086-E9429FFFF4B8}">
      <dgm:prSet/>
      <dgm:spPr/>
      <dgm:t>
        <a:bodyPr/>
        <a:lstStyle/>
        <a:p>
          <a:endParaRPr lang="en-US"/>
        </a:p>
      </dgm:t>
    </dgm:pt>
    <dgm:pt modelId="{0958B3AB-9E6D-48F7-AF6C-AF8C11CB1875}">
      <dgm:prSet custT="1"/>
      <dgm:spPr/>
      <dgm:t>
        <a:bodyPr/>
        <a:lstStyle/>
        <a:p>
          <a:r>
            <a:rPr lang="en-US" sz="1100" b="0" dirty="0"/>
            <a:t>The dataset contains a variety of document types. Most prevalent are 'text' and 'forum' types, accounting for 81.92% and 17.80% of the dataset, respectively. There is also a small percentage of 'news,' 'voice,' '</a:t>
          </a:r>
          <a:r>
            <a:rPr lang="en-US" sz="1100" b="0" dirty="0" err="1"/>
            <a:t>public_thread</a:t>
          </a:r>
          <a:r>
            <a:rPr lang="en-US" sz="1100" b="0" dirty="0"/>
            <a:t>,' and '</a:t>
          </a:r>
          <a:r>
            <a:rPr lang="en-US" sz="1100" b="0" dirty="0" err="1"/>
            <a:t>stage_voice</a:t>
          </a:r>
          <a:r>
            <a:rPr lang="en-US" sz="1100" b="0" dirty="0"/>
            <a:t>' document types</a:t>
          </a:r>
          <a:r>
            <a:rPr lang="en-US" sz="700" b="0" dirty="0"/>
            <a:t>.</a:t>
          </a:r>
          <a:endParaRPr lang="en-US" sz="700" dirty="0"/>
        </a:p>
      </dgm:t>
    </dgm:pt>
    <dgm:pt modelId="{22507F5A-5D99-4EF4-9998-562B56830A3D}" type="parTrans" cxnId="{412AF8A9-CF0E-41AB-9FB2-A9E373755994}">
      <dgm:prSet/>
      <dgm:spPr/>
      <dgm:t>
        <a:bodyPr/>
        <a:lstStyle/>
        <a:p>
          <a:endParaRPr lang="en-US"/>
        </a:p>
      </dgm:t>
    </dgm:pt>
    <dgm:pt modelId="{3F1FB883-9AAF-4788-93DD-A89DFF47B82E}" type="sibTrans" cxnId="{412AF8A9-CF0E-41AB-9FB2-A9E373755994}">
      <dgm:prSet/>
      <dgm:spPr/>
      <dgm:t>
        <a:bodyPr/>
        <a:lstStyle/>
        <a:p>
          <a:endParaRPr lang="en-US"/>
        </a:p>
      </dgm:t>
    </dgm:pt>
    <dgm:pt modelId="{99A38D99-40B7-48E6-8754-3DCE5EA8C419}">
      <dgm:prSet custT="1"/>
      <dgm:spPr/>
      <dgm:t>
        <a:bodyPr/>
        <a:lstStyle/>
        <a:p>
          <a:r>
            <a:rPr lang="en-US" sz="1200" b="1"/>
            <a:t>Document Validation</a:t>
          </a:r>
          <a:endParaRPr lang="en-US" sz="1200" b="1" dirty="0"/>
        </a:p>
      </dgm:t>
    </dgm:pt>
    <dgm:pt modelId="{CDF3CEC0-EE60-4EE0-957C-076A1FFBF803}" type="parTrans" cxnId="{DCE05CCC-BFC0-403E-BCE3-E61A3FE80B55}">
      <dgm:prSet/>
      <dgm:spPr/>
      <dgm:t>
        <a:bodyPr/>
        <a:lstStyle/>
        <a:p>
          <a:endParaRPr lang="en-US"/>
        </a:p>
      </dgm:t>
    </dgm:pt>
    <dgm:pt modelId="{82ACBDB7-FDE2-4C0F-B653-BF6A2032C4D3}" type="sibTrans" cxnId="{DCE05CCC-BFC0-403E-BCE3-E61A3FE80B55}">
      <dgm:prSet/>
      <dgm:spPr/>
      <dgm:t>
        <a:bodyPr/>
        <a:lstStyle/>
        <a:p>
          <a:endParaRPr lang="en-US"/>
        </a:p>
      </dgm:t>
    </dgm:pt>
    <dgm:pt modelId="{15592B98-6017-42D0-B4C7-641ECC6890D9}">
      <dgm:prSet custT="1"/>
      <dgm:spPr/>
      <dgm:t>
        <a:bodyPr/>
        <a:lstStyle/>
        <a:p>
          <a:r>
            <a:rPr lang="en-US" sz="1100" b="0"/>
            <a:t>We validated documents based on their document type, identifying discrepancies in null value percentages among different types. Notably, 'forum' and 'news' types exhibit significantly different null value patterns.</a:t>
          </a:r>
          <a:endParaRPr lang="en-US" sz="1100" dirty="0"/>
        </a:p>
      </dgm:t>
    </dgm:pt>
    <dgm:pt modelId="{F9324803-012E-4209-AE0C-5D8CED0FBD73}" type="parTrans" cxnId="{8BCE0F11-D1EC-4541-BE01-66B8D20A07BB}">
      <dgm:prSet/>
      <dgm:spPr/>
      <dgm:t>
        <a:bodyPr/>
        <a:lstStyle/>
        <a:p>
          <a:endParaRPr lang="en-US"/>
        </a:p>
      </dgm:t>
    </dgm:pt>
    <dgm:pt modelId="{00AA0813-7EFA-43F2-8F8E-2BD254FA4A1D}" type="sibTrans" cxnId="{8BCE0F11-D1EC-4541-BE01-66B8D20A07BB}">
      <dgm:prSet/>
      <dgm:spPr/>
      <dgm:t>
        <a:bodyPr/>
        <a:lstStyle/>
        <a:p>
          <a:endParaRPr lang="en-US"/>
        </a:p>
      </dgm:t>
    </dgm:pt>
    <dgm:pt modelId="{D26BD6CF-B055-4D91-93C5-210E3ADAF052}">
      <dgm:prSet custT="1"/>
      <dgm:spPr/>
      <dgm:t>
        <a:bodyPr/>
        <a:lstStyle/>
        <a:p>
          <a:r>
            <a:rPr lang="en-US" sz="1200" b="1"/>
            <a:t>Entity Analysis</a:t>
          </a:r>
          <a:endParaRPr lang="en-US" sz="1200" b="1" dirty="0"/>
        </a:p>
      </dgm:t>
    </dgm:pt>
    <dgm:pt modelId="{1D1EEA0D-FEA9-470A-813D-138EDDB46203}" type="parTrans" cxnId="{9E39A73E-008A-475B-ACDD-89106E507C8B}">
      <dgm:prSet/>
      <dgm:spPr/>
      <dgm:t>
        <a:bodyPr/>
        <a:lstStyle/>
        <a:p>
          <a:endParaRPr lang="en-US"/>
        </a:p>
      </dgm:t>
    </dgm:pt>
    <dgm:pt modelId="{CDC48479-DEB8-4EB1-9F9E-99D0BA61A4BB}" type="sibTrans" cxnId="{9E39A73E-008A-475B-ACDD-89106E507C8B}">
      <dgm:prSet/>
      <dgm:spPr/>
      <dgm:t>
        <a:bodyPr/>
        <a:lstStyle/>
        <a:p>
          <a:endParaRPr lang="en-US"/>
        </a:p>
      </dgm:t>
    </dgm:pt>
    <dgm:pt modelId="{6EC73DBA-2972-4CAA-9E7C-1F7EA2967973}">
      <dgm:prSet custT="1"/>
      <dgm:spPr/>
      <dgm:t>
        <a:bodyPr/>
        <a:lstStyle/>
        <a:p>
          <a:r>
            <a:rPr lang="en-US" sz="1100" b="0"/>
            <a:t>A portion of the documents (3.2%) contains valid entities. Additionally, 2.13% of the documents have at least two entities, while the majority (97.87%) do not contain any entities.</a:t>
          </a:r>
          <a:endParaRPr lang="en-US" sz="1100" dirty="0"/>
        </a:p>
      </dgm:t>
    </dgm:pt>
    <dgm:pt modelId="{2C58996C-3283-450D-9D2F-11AC7194E438}" type="parTrans" cxnId="{7E632161-A2D3-4C76-875B-191B08978673}">
      <dgm:prSet/>
      <dgm:spPr/>
      <dgm:t>
        <a:bodyPr/>
        <a:lstStyle/>
        <a:p>
          <a:endParaRPr lang="en-US"/>
        </a:p>
      </dgm:t>
    </dgm:pt>
    <dgm:pt modelId="{4513F955-EF2D-4FE0-9761-2D7466A7A746}" type="sibTrans" cxnId="{7E632161-A2D3-4C76-875B-191B08978673}">
      <dgm:prSet/>
      <dgm:spPr/>
      <dgm:t>
        <a:bodyPr/>
        <a:lstStyle/>
        <a:p>
          <a:endParaRPr lang="en-US"/>
        </a:p>
      </dgm:t>
    </dgm:pt>
    <dgm:pt modelId="{89DF24EA-BFE4-49CC-9155-8E385F736653}">
      <dgm:prSet custT="1"/>
      <dgm:spPr/>
      <dgm:t>
        <a:bodyPr/>
        <a:lstStyle/>
        <a:p>
          <a:r>
            <a:rPr lang="en-US" sz="1200" b="1"/>
            <a:t>Platform and Timestamp Validation</a:t>
          </a:r>
          <a:endParaRPr lang="en-US" sz="1200" b="1" dirty="0"/>
        </a:p>
      </dgm:t>
    </dgm:pt>
    <dgm:pt modelId="{CD4E64F7-F781-4476-B25D-7C258CD05158}" type="parTrans" cxnId="{A1D2DCFB-7A73-4E51-9044-7391A4827D6A}">
      <dgm:prSet/>
      <dgm:spPr/>
      <dgm:t>
        <a:bodyPr/>
        <a:lstStyle/>
        <a:p>
          <a:endParaRPr lang="en-US"/>
        </a:p>
      </dgm:t>
    </dgm:pt>
    <dgm:pt modelId="{C36AB87D-5183-45BA-AE85-EADAE4D4D410}" type="sibTrans" cxnId="{A1D2DCFB-7A73-4E51-9044-7391A4827D6A}">
      <dgm:prSet/>
      <dgm:spPr/>
      <dgm:t>
        <a:bodyPr/>
        <a:lstStyle/>
        <a:p>
          <a:endParaRPr lang="en-US"/>
        </a:p>
      </dgm:t>
    </dgm:pt>
    <dgm:pt modelId="{7B14978B-4FA5-48EC-9FD1-E8119BA0B517}">
      <dgm:prSet custT="1"/>
      <dgm:spPr/>
      <dgm:t>
        <a:bodyPr/>
        <a:lstStyle/>
        <a:p>
          <a:r>
            <a:rPr lang="en-US" sz="1100" b="0"/>
            <a:t>All documents have valid source platforms and timestamps, ensuring data integrity.</a:t>
          </a:r>
          <a:endParaRPr lang="en-US" sz="1100" dirty="0"/>
        </a:p>
      </dgm:t>
    </dgm:pt>
    <dgm:pt modelId="{BF57BF26-A923-4F4F-AD95-391CE06A2F31}" type="parTrans" cxnId="{C52B0F93-64FF-4623-9B91-24DC0F6C04FF}">
      <dgm:prSet/>
      <dgm:spPr/>
      <dgm:t>
        <a:bodyPr/>
        <a:lstStyle/>
        <a:p>
          <a:endParaRPr lang="en-US"/>
        </a:p>
      </dgm:t>
    </dgm:pt>
    <dgm:pt modelId="{3F4875EF-020F-4551-8394-EB5BE15C022D}" type="sibTrans" cxnId="{C52B0F93-64FF-4623-9B91-24DC0F6C04FF}">
      <dgm:prSet/>
      <dgm:spPr/>
      <dgm:t>
        <a:bodyPr/>
        <a:lstStyle/>
        <a:p>
          <a:endParaRPr lang="en-US"/>
        </a:p>
      </dgm:t>
    </dgm:pt>
    <dgm:pt modelId="{B1983C30-6DBB-44CA-ABBC-A65AA1118C19}">
      <dgm:prSet custT="1"/>
      <dgm:spPr/>
      <dgm:t>
        <a:bodyPr/>
        <a:lstStyle/>
        <a:p>
          <a:r>
            <a:rPr lang="en-US" sz="1200" b="1"/>
            <a:t>Is Public Attribute</a:t>
          </a:r>
          <a:endParaRPr lang="en-US" sz="1200" b="1" dirty="0"/>
        </a:p>
      </dgm:t>
    </dgm:pt>
    <dgm:pt modelId="{536949D4-0846-408C-9E35-F11744075CCE}" type="parTrans" cxnId="{64F6E39F-4906-48D9-8DE6-03408232C317}">
      <dgm:prSet/>
      <dgm:spPr/>
      <dgm:t>
        <a:bodyPr/>
        <a:lstStyle/>
        <a:p>
          <a:endParaRPr lang="en-US"/>
        </a:p>
      </dgm:t>
    </dgm:pt>
    <dgm:pt modelId="{F618584A-3A20-4530-817E-1BF138E7098A}" type="sibTrans" cxnId="{64F6E39F-4906-48D9-8DE6-03408232C317}">
      <dgm:prSet/>
      <dgm:spPr/>
      <dgm:t>
        <a:bodyPr/>
        <a:lstStyle/>
        <a:p>
          <a:endParaRPr lang="en-US"/>
        </a:p>
      </dgm:t>
    </dgm:pt>
    <dgm:pt modelId="{E911B597-84F3-4439-B1B5-52CDF3736FD2}">
      <dgm:prSet custT="1"/>
      <dgm:spPr/>
      <dgm:t>
        <a:bodyPr/>
        <a:lstStyle/>
        <a:p>
          <a:r>
            <a:rPr lang="en-US" sz="1100" b="0"/>
            <a:t>The 'is_public' attribute has a true value for 626 documents, indicating public accessibility, while 1,967,348 documents have a false value, indicating non-public content.</a:t>
          </a:r>
          <a:endParaRPr lang="en-US" sz="1100" dirty="0"/>
        </a:p>
      </dgm:t>
    </dgm:pt>
    <dgm:pt modelId="{68430615-76D9-45C5-8676-60C42E1A3C70}" type="parTrans" cxnId="{147226B8-0FA2-40EF-8C5E-1D18DF03DE42}">
      <dgm:prSet/>
      <dgm:spPr/>
      <dgm:t>
        <a:bodyPr/>
        <a:lstStyle/>
        <a:p>
          <a:endParaRPr lang="en-US"/>
        </a:p>
      </dgm:t>
    </dgm:pt>
    <dgm:pt modelId="{E5BFB7E4-1ECC-4DF0-980A-3935EC08A8A4}" type="sibTrans" cxnId="{147226B8-0FA2-40EF-8C5E-1D18DF03DE42}">
      <dgm:prSet/>
      <dgm:spPr/>
      <dgm:t>
        <a:bodyPr/>
        <a:lstStyle/>
        <a:p>
          <a:endParaRPr lang="en-US"/>
        </a:p>
      </dgm:t>
    </dgm:pt>
    <dgm:pt modelId="{B8171713-602E-4EB5-B1FC-7C0AFD2D5655}">
      <dgm:prSet custT="1"/>
      <dgm:spPr/>
      <dgm:t>
        <a:bodyPr/>
        <a:lstStyle/>
        <a:p>
          <a:r>
            <a:rPr lang="en-US" sz="1200" b="1"/>
            <a:t>Title and Content Quality</a:t>
          </a:r>
          <a:endParaRPr lang="en-US" sz="1200" b="1" dirty="0"/>
        </a:p>
      </dgm:t>
    </dgm:pt>
    <dgm:pt modelId="{0465A01A-AECA-4CF4-828C-C0990B932FDB}" type="parTrans" cxnId="{C8E5B9E0-C955-4DB5-8681-30CDF2769FA1}">
      <dgm:prSet/>
      <dgm:spPr/>
      <dgm:t>
        <a:bodyPr/>
        <a:lstStyle/>
        <a:p>
          <a:endParaRPr lang="en-US"/>
        </a:p>
      </dgm:t>
    </dgm:pt>
    <dgm:pt modelId="{9B3439B2-C00B-492D-998E-AD29892CB2E8}" type="sibTrans" cxnId="{C8E5B9E0-C955-4DB5-8681-30CDF2769FA1}">
      <dgm:prSet/>
      <dgm:spPr/>
      <dgm:t>
        <a:bodyPr/>
        <a:lstStyle/>
        <a:p>
          <a:endParaRPr lang="en-US"/>
        </a:p>
      </dgm:t>
    </dgm:pt>
    <dgm:pt modelId="{186E36B2-D6B2-4F71-9B9A-2A5C49DE3D7C}">
      <dgm:prSet custT="1"/>
      <dgm:spPr/>
      <dgm:t>
        <a:bodyPr/>
        <a:lstStyle/>
        <a:p>
          <a:r>
            <a:rPr lang="en-US" sz="1100" b="0"/>
            <a:t>The dataset has 2.47% of documents with valid titles, while the majority (97.53%) have missing or inadequate titles. Additionally, some documents have content with fewer than three tokens, and a few contain titles or content with numbers or special characters.</a:t>
          </a:r>
          <a:endParaRPr lang="en-US" sz="1100" dirty="0"/>
        </a:p>
      </dgm:t>
    </dgm:pt>
    <dgm:pt modelId="{35ED1ED6-86D4-45BD-83CF-A2ADCEF3BD0D}" type="parTrans" cxnId="{C4419FCB-07CC-4637-8CAE-6AEB590F4CD5}">
      <dgm:prSet/>
      <dgm:spPr/>
      <dgm:t>
        <a:bodyPr/>
        <a:lstStyle/>
        <a:p>
          <a:endParaRPr lang="en-US"/>
        </a:p>
      </dgm:t>
    </dgm:pt>
    <dgm:pt modelId="{225FFE05-0584-4F1D-9955-BB0DA0C549CE}" type="sibTrans" cxnId="{C4419FCB-07CC-4637-8CAE-6AEB590F4CD5}">
      <dgm:prSet/>
      <dgm:spPr/>
      <dgm:t>
        <a:bodyPr/>
        <a:lstStyle/>
        <a:p>
          <a:endParaRPr lang="en-US"/>
        </a:p>
      </dgm:t>
    </dgm:pt>
    <dgm:pt modelId="{2D8990E9-BBB4-4098-91D4-7883E6737CD2}">
      <dgm:prSet custT="1"/>
      <dgm:spPr/>
      <dgm:t>
        <a:bodyPr/>
        <a:lstStyle/>
        <a:p>
          <a:r>
            <a:rPr lang="en-US" sz="1200" b="1"/>
            <a:t>Spam Detection</a:t>
          </a:r>
          <a:endParaRPr lang="en-US" sz="1200" b="1" dirty="0"/>
        </a:p>
      </dgm:t>
    </dgm:pt>
    <dgm:pt modelId="{344A8EEE-E116-45EC-AB76-1AF306A72F43}" type="parTrans" cxnId="{2150C57C-BB24-4A2E-9F42-AA3DF74FE443}">
      <dgm:prSet/>
      <dgm:spPr/>
      <dgm:t>
        <a:bodyPr/>
        <a:lstStyle/>
        <a:p>
          <a:endParaRPr lang="en-US"/>
        </a:p>
      </dgm:t>
    </dgm:pt>
    <dgm:pt modelId="{3A5579FF-DC36-4843-A90C-C017D20F4957}" type="sibTrans" cxnId="{2150C57C-BB24-4A2E-9F42-AA3DF74FE443}">
      <dgm:prSet/>
      <dgm:spPr/>
      <dgm:t>
        <a:bodyPr/>
        <a:lstStyle/>
        <a:p>
          <a:endParaRPr lang="en-US"/>
        </a:p>
      </dgm:t>
    </dgm:pt>
    <dgm:pt modelId="{ED0E713F-2256-4A73-A836-700679D3960D}">
      <dgm:prSet custT="1"/>
      <dgm:spPr/>
      <dgm:t>
        <a:bodyPr/>
        <a:lstStyle/>
        <a:p>
          <a:r>
            <a:rPr lang="en-US" sz="1100" b="0"/>
            <a:t>Among the documents, 657,979 are identified as potential spam.</a:t>
          </a:r>
          <a:endParaRPr lang="en-US" sz="1100" dirty="0"/>
        </a:p>
      </dgm:t>
    </dgm:pt>
    <dgm:pt modelId="{D625CA66-3F16-448C-B569-C07E0D29ED1A}" type="parTrans" cxnId="{AE3F336F-278B-4DE7-BA6C-CFF5E107C811}">
      <dgm:prSet/>
      <dgm:spPr/>
      <dgm:t>
        <a:bodyPr/>
        <a:lstStyle/>
        <a:p>
          <a:endParaRPr lang="en-US"/>
        </a:p>
      </dgm:t>
    </dgm:pt>
    <dgm:pt modelId="{24C471CD-0401-4F7D-BAAA-C942F1EDD2F3}" type="sibTrans" cxnId="{AE3F336F-278B-4DE7-BA6C-CFF5E107C811}">
      <dgm:prSet/>
      <dgm:spPr/>
      <dgm:t>
        <a:bodyPr/>
        <a:lstStyle/>
        <a:p>
          <a:endParaRPr lang="en-US"/>
        </a:p>
      </dgm:t>
    </dgm:pt>
    <dgm:pt modelId="{0A18D310-81A9-42B0-8974-2C934F66A0DF}">
      <dgm:prSet custT="1"/>
      <dgm:spPr/>
      <dgm:t>
        <a:bodyPr/>
        <a:lstStyle/>
        <a:p>
          <a:r>
            <a:rPr lang="en-US" sz="1200" b="1" dirty="0"/>
            <a:t>In our comprehensive data analysis, we have identified and examined several critical aspects of the dataset, which is comprised of a total of 1,967,974 documents. Here are the key findings and insights:</a:t>
          </a:r>
        </a:p>
      </dgm:t>
    </dgm:pt>
    <dgm:pt modelId="{CDFA8F1A-803F-450E-BDD9-1BA9E7651543}" type="sibTrans" cxnId="{A86F6900-3E47-4562-9E15-66732E87F99C}">
      <dgm:prSet/>
      <dgm:spPr/>
      <dgm:t>
        <a:bodyPr/>
        <a:lstStyle/>
        <a:p>
          <a:endParaRPr lang="en-US"/>
        </a:p>
      </dgm:t>
    </dgm:pt>
    <dgm:pt modelId="{83A6FB2F-36DD-4E2A-8E4C-06C882596F94}" type="parTrans" cxnId="{A86F6900-3E47-4562-9E15-66732E87F99C}">
      <dgm:prSet/>
      <dgm:spPr/>
      <dgm:t>
        <a:bodyPr/>
        <a:lstStyle/>
        <a:p>
          <a:endParaRPr lang="en-US"/>
        </a:p>
      </dgm:t>
    </dgm:pt>
    <dgm:pt modelId="{70C50665-5913-4821-8768-824398BDFB2B}" type="pres">
      <dgm:prSet presAssocID="{C86203B1-A429-45D7-8AE4-52E5D6B1FCBA}" presName="vert0" presStyleCnt="0">
        <dgm:presLayoutVars>
          <dgm:dir/>
          <dgm:animOne val="branch"/>
          <dgm:animLvl val="lvl"/>
        </dgm:presLayoutVars>
      </dgm:prSet>
      <dgm:spPr/>
    </dgm:pt>
    <dgm:pt modelId="{7B7884DE-94F1-4BAF-9F14-C3507F882086}" type="pres">
      <dgm:prSet presAssocID="{0A18D310-81A9-42B0-8974-2C934F66A0DF}" presName="thickLine" presStyleLbl="alignNode1" presStyleIdx="0" presStyleCnt="17"/>
      <dgm:spPr/>
    </dgm:pt>
    <dgm:pt modelId="{69AFC301-DE8F-4E26-A42E-ADA9A5B0B8E6}" type="pres">
      <dgm:prSet presAssocID="{0A18D310-81A9-42B0-8974-2C934F66A0DF}" presName="horz1" presStyleCnt="0"/>
      <dgm:spPr/>
    </dgm:pt>
    <dgm:pt modelId="{0047DE48-CBD6-4A04-A60F-565E4CF2E979}" type="pres">
      <dgm:prSet presAssocID="{0A18D310-81A9-42B0-8974-2C934F66A0DF}" presName="tx1" presStyleLbl="revTx" presStyleIdx="0" presStyleCnt="17" custScaleY="103119"/>
      <dgm:spPr/>
    </dgm:pt>
    <dgm:pt modelId="{0D79018A-5457-4C96-A423-AE03C879B523}" type="pres">
      <dgm:prSet presAssocID="{0A18D310-81A9-42B0-8974-2C934F66A0DF}" presName="vert1" presStyleCnt="0"/>
      <dgm:spPr/>
    </dgm:pt>
    <dgm:pt modelId="{B1D01F92-F988-4D5D-8ADF-0E5B86058DC5}" type="pres">
      <dgm:prSet presAssocID="{6018595D-9D43-4513-AA19-10E01AE507D0}" presName="thickLine" presStyleLbl="alignNode1" presStyleIdx="1" presStyleCnt="17"/>
      <dgm:spPr/>
    </dgm:pt>
    <dgm:pt modelId="{6B1F851C-5B85-4D6C-B9FB-CD483E939F34}" type="pres">
      <dgm:prSet presAssocID="{6018595D-9D43-4513-AA19-10E01AE507D0}" presName="horz1" presStyleCnt="0"/>
      <dgm:spPr/>
    </dgm:pt>
    <dgm:pt modelId="{57F4A7BB-03B5-4840-B74B-1C1D23A9D660}" type="pres">
      <dgm:prSet presAssocID="{6018595D-9D43-4513-AA19-10E01AE507D0}" presName="tx1" presStyleLbl="revTx" presStyleIdx="1" presStyleCnt="17"/>
      <dgm:spPr/>
    </dgm:pt>
    <dgm:pt modelId="{D6ADF301-2350-4677-A2DD-32B4E29C3694}" type="pres">
      <dgm:prSet presAssocID="{6018595D-9D43-4513-AA19-10E01AE507D0}" presName="vert1" presStyleCnt="0"/>
      <dgm:spPr/>
    </dgm:pt>
    <dgm:pt modelId="{7E67FADD-47E3-44B4-BAE5-318830E30FB2}" type="pres">
      <dgm:prSet presAssocID="{0CF54AF6-A26A-48A4-957A-E265D47E85E1}" presName="thickLine" presStyleLbl="alignNode1" presStyleIdx="2" presStyleCnt="17"/>
      <dgm:spPr/>
    </dgm:pt>
    <dgm:pt modelId="{1F18E1F4-D598-41D6-8ADA-79605AE45D3A}" type="pres">
      <dgm:prSet presAssocID="{0CF54AF6-A26A-48A4-957A-E265D47E85E1}" presName="horz1" presStyleCnt="0"/>
      <dgm:spPr/>
    </dgm:pt>
    <dgm:pt modelId="{552EBF89-4DD9-49B4-B2A1-112C01B3EFA3}" type="pres">
      <dgm:prSet presAssocID="{0CF54AF6-A26A-48A4-957A-E265D47E85E1}" presName="tx1" presStyleLbl="revTx" presStyleIdx="2" presStyleCnt="17"/>
      <dgm:spPr/>
    </dgm:pt>
    <dgm:pt modelId="{8DD54F6C-0701-46B6-BE3C-AE76EEAB1733}" type="pres">
      <dgm:prSet presAssocID="{0CF54AF6-A26A-48A4-957A-E265D47E85E1}" presName="vert1" presStyleCnt="0"/>
      <dgm:spPr/>
    </dgm:pt>
    <dgm:pt modelId="{D887CBE3-E8F4-47E8-B56A-1FD0E8FE420A}" type="pres">
      <dgm:prSet presAssocID="{3922C017-6450-41CD-BA29-D2E2C27E461B}" presName="thickLine" presStyleLbl="alignNode1" presStyleIdx="3" presStyleCnt="17"/>
      <dgm:spPr/>
    </dgm:pt>
    <dgm:pt modelId="{A79CE4F0-2DE5-4245-BACD-39474D02E939}" type="pres">
      <dgm:prSet presAssocID="{3922C017-6450-41CD-BA29-D2E2C27E461B}" presName="horz1" presStyleCnt="0"/>
      <dgm:spPr/>
    </dgm:pt>
    <dgm:pt modelId="{B365DAD5-2E7B-452B-9B36-6D699F9AE452}" type="pres">
      <dgm:prSet presAssocID="{3922C017-6450-41CD-BA29-D2E2C27E461B}" presName="tx1" presStyleLbl="revTx" presStyleIdx="3" presStyleCnt="17"/>
      <dgm:spPr/>
    </dgm:pt>
    <dgm:pt modelId="{6E9044BB-17CA-41AE-AE70-E346D1C3E1F1}" type="pres">
      <dgm:prSet presAssocID="{3922C017-6450-41CD-BA29-D2E2C27E461B}" presName="vert1" presStyleCnt="0"/>
      <dgm:spPr/>
    </dgm:pt>
    <dgm:pt modelId="{AFFC1D81-2D66-450B-ACB7-3E6CBFEC9941}" type="pres">
      <dgm:prSet presAssocID="{0958B3AB-9E6D-48F7-AF6C-AF8C11CB1875}" presName="thickLine" presStyleLbl="alignNode1" presStyleIdx="4" presStyleCnt="17"/>
      <dgm:spPr/>
    </dgm:pt>
    <dgm:pt modelId="{AA72F022-1155-4BC7-8174-A8FC937595C6}" type="pres">
      <dgm:prSet presAssocID="{0958B3AB-9E6D-48F7-AF6C-AF8C11CB1875}" presName="horz1" presStyleCnt="0"/>
      <dgm:spPr/>
    </dgm:pt>
    <dgm:pt modelId="{F1F67C72-0C3B-4627-BE2C-0102633895FF}" type="pres">
      <dgm:prSet presAssocID="{0958B3AB-9E6D-48F7-AF6C-AF8C11CB1875}" presName="tx1" presStyleLbl="revTx" presStyleIdx="4" presStyleCnt="17"/>
      <dgm:spPr/>
    </dgm:pt>
    <dgm:pt modelId="{2ED7D204-C13A-48FD-B200-F1FE89CE839F}" type="pres">
      <dgm:prSet presAssocID="{0958B3AB-9E6D-48F7-AF6C-AF8C11CB1875}" presName="vert1" presStyleCnt="0"/>
      <dgm:spPr/>
    </dgm:pt>
    <dgm:pt modelId="{54730C8F-D9D0-481C-8F27-BD696BD0BB24}" type="pres">
      <dgm:prSet presAssocID="{99A38D99-40B7-48E6-8754-3DCE5EA8C419}" presName="thickLine" presStyleLbl="alignNode1" presStyleIdx="5" presStyleCnt="17"/>
      <dgm:spPr/>
    </dgm:pt>
    <dgm:pt modelId="{96A53E0A-8118-44C2-8BE4-C8733B2E601B}" type="pres">
      <dgm:prSet presAssocID="{99A38D99-40B7-48E6-8754-3DCE5EA8C419}" presName="horz1" presStyleCnt="0"/>
      <dgm:spPr/>
    </dgm:pt>
    <dgm:pt modelId="{CD4DC8CF-0000-44F4-8FDC-0570C4494E3F}" type="pres">
      <dgm:prSet presAssocID="{99A38D99-40B7-48E6-8754-3DCE5EA8C419}" presName="tx1" presStyleLbl="revTx" presStyleIdx="5" presStyleCnt="17"/>
      <dgm:spPr/>
    </dgm:pt>
    <dgm:pt modelId="{2F0BDB66-D662-45DF-A5E3-F8A8D5F02D73}" type="pres">
      <dgm:prSet presAssocID="{99A38D99-40B7-48E6-8754-3DCE5EA8C419}" presName="vert1" presStyleCnt="0"/>
      <dgm:spPr/>
    </dgm:pt>
    <dgm:pt modelId="{242D7F0F-2C40-4204-BD59-7A0BD6B5298B}" type="pres">
      <dgm:prSet presAssocID="{15592B98-6017-42D0-B4C7-641ECC6890D9}" presName="thickLine" presStyleLbl="alignNode1" presStyleIdx="6" presStyleCnt="17"/>
      <dgm:spPr/>
    </dgm:pt>
    <dgm:pt modelId="{A9A20B19-B6EB-488A-800C-7626CBECB4BC}" type="pres">
      <dgm:prSet presAssocID="{15592B98-6017-42D0-B4C7-641ECC6890D9}" presName="horz1" presStyleCnt="0"/>
      <dgm:spPr/>
    </dgm:pt>
    <dgm:pt modelId="{BBDA62F6-689E-4B07-B004-730B17D4A40E}" type="pres">
      <dgm:prSet presAssocID="{15592B98-6017-42D0-B4C7-641ECC6890D9}" presName="tx1" presStyleLbl="revTx" presStyleIdx="6" presStyleCnt="17"/>
      <dgm:spPr/>
    </dgm:pt>
    <dgm:pt modelId="{3692972F-B3EA-44BE-B3F8-924540C7DF09}" type="pres">
      <dgm:prSet presAssocID="{15592B98-6017-42D0-B4C7-641ECC6890D9}" presName="vert1" presStyleCnt="0"/>
      <dgm:spPr/>
    </dgm:pt>
    <dgm:pt modelId="{787B5597-B431-4BD8-92D5-90316FF204EB}" type="pres">
      <dgm:prSet presAssocID="{D26BD6CF-B055-4D91-93C5-210E3ADAF052}" presName="thickLine" presStyleLbl="alignNode1" presStyleIdx="7" presStyleCnt="17"/>
      <dgm:spPr/>
    </dgm:pt>
    <dgm:pt modelId="{B94B7AA6-8E02-402D-9409-E87BF3E31712}" type="pres">
      <dgm:prSet presAssocID="{D26BD6CF-B055-4D91-93C5-210E3ADAF052}" presName="horz1" presStyleCnt="0"/>
      <dgm:spPr/>
    </dgm:pt>
    <dgm:pt modelId="{4DEC21ED-B18B-4E7A-AEEC-090C447247DF}" type="pres">
      <dgm:prSet presAssocID="{D26BD6CF-B055-4D91-93C5-210E3ADAF052}" presName="tx1" presStyleLbl="revTx" presStyleIdx="7" presStyleCnt="17"/>
      <dgm:spPr/>
    </dgm:pt>
    <dgm:pt modelId="{1CDDD37A-EFB7-41BD-BB23-ED4A6B975C2B}" type="pres">
      <dgm:prSet presAssocID="{D26BD6CF-B055-4D91-93C5-210E3ADAF052}" presName="vert1" presStyleCnt="0"/>
      <dgm:spPr/>
    </dgm:pt>
    <dgm:pt modelId="{87B86952-4FC3-405B-BFC6-B62E2233291F}" type="pres">
      <dgm:prSet presAssocID="{6EC73DBA-2972-4CAA-9E7C-1F7EA2967973}" presName="thickLine" presStyleLbl="alignNode1" presStyleIdx="8" presStyleCnt="17"/>
      <dgm:spPr/>
    </dgm:pt>
    <dgm:pt modelId="{1D92BCB0-8CA8-4F4A-A0BD-2A453BB4CD32}" type="pres">
      <dgm:prSet presAssocID="{6EC73DBA-2972-4CAA-9E7C-1F7EA2967973}" presName="horz1" presStyleCnt="0"/>
      <dgm:spPr/>
    </dgm:pt>
    <dgm:pt modelId="{51A88473-57A0-40C5-ADDC-59BA348A1886}" type="pres">
      <dgm:prSet presAssocID="{6EC73DBA-2972-4CAA-9E7C-1F7EA2967973}" presName="tx1" presStyleLbl="revTx" presStyleIdx="8" presStyleCnt="17"/>
      <dgm:spPr/>
    </dgm:pt>
    <dgm:pt modelId="{5E06F0B9-5FC7-425E-800D-FEE8054C7CEB}" type="pres">
      <dgm:prSet presAssocID="{6EC73DBA-2972-4CAA-9E7C-1F7EA2967973}" presName="vert1" presStyleCnt="0"/>
      <dgm:spPr/>
    </dgm:pt>
    <dgm:pt modelId="{A9603E9C-7B29-4CE5-B04B-0FB1F5DF9ECE}" type="pres">
      <dgm:prSet presAssocID="{89DF24EA-BFE4-49CC-9155-8E385F736653}" presName="thickLine" presStyleLbl="alignNode1" presStyleIdx="9" presStyleCnt="17"/>
      <dgm:spPr/>
    </dgm:pt>
    <dgm:pt modelId="{E4CD7A65-420B-442D-9793-153280C3297D}" type="pres">
      <dgm:prSet presAssocID="{89DF24EA-BFE4-49CC-9155-8E385F736653}" presName="horz1" presStyleCnt="0"/>
      <dgm:spPr/>
    </dgm:pt>
    <dgm:pt modelId="{E7ABCA17-7510-40BD-A026-9CD2D07E335D}" type="pres">
      <dgm:prSet presAssocID="{89DF24EA-BFE4-49CC-9155-8E385F736653}" presName="tx1" presStyleLbl="revTx" presStyleIdx="9" presStyleCnt="17"/>
      <dgm:spPr/>
    </dgm:pt>
    <dgm:pt modelId="{7D496E8F-65C7-40DF-8473-14194924550E}" type="pres">
      <dgm:prSet presAssocID="{89DF24EA-BFE4-49CC-9155-8E385F736653}" presName="vert1" presStyleCnt="0"/>
      <dgm:spPr/>
    </dgm:pt>
    <dgm:pt modelId="{7BB92D1A-7A7C-4F67-BA03-C2F589C7A344}" type="pres">
      <dgm:prSet presAssocID="{7B14978B-4FA5-48EC-9FD1-E8119BA0B517}" presName="thickLine" presStyleLbl="alignNode1" presStyleIdx="10" presStyleCnt="17"/>
      <dgm:spPr/>
    </dgm:pt>
    <dgm:pt modelId="{F113CEB4-9F2C-4374-A91A-9EA34D10D6B1}" type="pres">
      <dgm:prSet presAssocID="{7B14978B-4FA5-48EC-9FD1-E8119BA0B517}" presName="horz1" presStyleCnt="0"/>
      <dgm:spPr/>
    </dgm:pt>
    <dgm:pt modelId="{A4F48869-48DA-4E6E-9F10-779A4A913DE7}" type="pres">
      <dgm:prSet presAssocID="{7B14978B-4FA5-48EC-9FD1-E8119BA0B517}" presName="tx1" presStyleLbl="revTx" presStyleIdx="10" presStyleCnt="17"/>
      <dgm:spPr/>
    </dgm:pt>
    <dgm:pt modelId="{28C4C52F-35FA-4BA2-9331-77DCCA16740B}" type="pres">
      <dgm:prSet presAssocID="{7B14978B-4FA5-48EC-9FD1-E8119BA0B517}" presName="vert1" presStyleCnt="0"/>
      <dgm:spPr/>
    </dgm:pt>
    <dgm:pt modelId="{9E8864C4-EFDF-4560-8F72-6D2BB1FDFF38}" type="pres">
      <dgm:prSet presAssocID="{B1983C30-6DBB-44CA-ABBC-A65AA1118C19}" presName="thickLine" presStyleLbl="alignNode1" presStyleIdx="11" presStyleCnt="17"/>
      <dgm:spPr/>
    </dgm:pt>
    <dgm:pt modelId="{1D594101-8501-4D35-B4A6-3AD01DCF1215}" type="pres">
      <dgm:prSet presAssocID="{B1983C30-6DBB-44CA-ABBC-A65AA1118C19}" presName="horz1" presStyleCnt="0"/>
      <dgm:spPr/>
    </dgm:pt>
    <dgm:pt modelId="{821DB35D-9844-4F86-B3F1-270647C60C0D}" type="pres">
      <dgm:prSet presAssocID="{B1983C30-6DBB-44CA-ABBC-A65AA1118C19}" presName="tx1" presStyleLbl="revTx" presStyleIdx="11" presStyleCnt="17"/>
      <dgm:spPr/>
    </dgm:pt>
    <dgm:pt modelId="{F35BD4AE-3AC9-42F7-8435-CAEC13A7C716}" type="pres">
      <dgm:prSet presAssocID="{B1983C30-6DBB-44CA-ABBC-A65AA1118C19}" presName="vert1" presStyleCnt="0"/>
      <dgm:spPr/>
    </dgm:pt>
    <dgm:pt modelId="{AB0DB700-D6B0-450A-97EF-2F63E236E770}" type="pres">
      <dgm:prSet presAssocID="{E911B597-84F3-4439-B1B5-52CDF3736FD2}" presName="thickLine" presStyleLbl="alignNode1" presStyleIdx="12" presStyleCnt="17"/>
      <dgm:spPr/>
    </dgm:pt>
    <dgm:pt modelId="{8332D677-7AEE-47D2-AEED-4AB419077CC3}" type="pres">
      <dgm:prSet presAssocID="{E911B597-84F3-4439-B1B5-52CDF3736FD2}" presName="horz1" presStyleCnt="0"/>
      <dgm:spPr/>
    </dgm:pt>
    <dgm:pt modelId="{3656F1B0-2BF9-4A0B-BEF6-9D6D5F70CE02}" type="pres">
      <dgm:prSet presAssocID="{E911B597-84F3-4439-B1B5-52CDF3736FD2}" presName="tx1" presStyleLbl="revTx" presStyleIdx="12" presStyleCnt="17"/>
      <dgm:spPr/>
    </dgm:pt>
    <dgm:pt modelId="{973609DC-1A19-444A-93D7-C59463706A4D}" type="pres">
      <dgm:prSet presAssocID="{E911B597-84F3-4439-B1B5-52CDF3736FD2}" presName="vert1" presStyleCnt="0"/>
      <dgm:spPr/>
    </dgm:pt>
    <dgm:pt modelId="{702128F6-70C6-4769-8874-996981ED6587}" type="pres">
      <dgm:prSet presAssocID="{B8171713-602E-4EB5-B1FC-7C0AFD2D5655}" presName="thickLine" presStyleLbl="alignNode1" presStyleIdx="13" presStyleCnt="17"/>
      <dgm:spPr/>
    </dgm:pt>
    <dgm:pt modelId="{ABAF6115-E59C-486E-A552-3901E335BEEA}" type="pres">
      <dgm:prSet presAssocID="{B8171713-602E-4EB5-B1FC-7C0AFD2D5655}" presName="horz1" presStyleCnt="0"/>
      <dgm:spPr/>
    </dgm:pt>
    <dgm:pt modelId="{4CB6441D-A7B5-4D64-B838-14DAB831744A}" type="pres">
      <dgm:prSet presAssocID="{B8171713-602E-4EB5-B1FC-7C0AFD2D5655}" presName="tx1" presStyleLbl="revTx" presStyleIdx="13" presStyleCnt="17"/>
      <dgm:spPr/>
    </dgm:pt>
    <dgm:pt modelId="{351C8355-6C53-4E5E-83E2-7246F1EC669A}" type="pres">
      <dgm:prSet presAssocID="{B8171713-602E-4EB5-B1FC-7C0AFD2D5655}" presName="vert1" presStyleCnt="0"/>
      <dgm:spPr/>
    </dgm:pt>
    <dgm:pt modelId="{C1A4CFE6-7A19-4C75-BF04-426231193C5A}" type="pres">
      <dgm:prSet presAssocID="{186E36B2-D6B2-4F71-9B9A-2A5C49DE3D7C}" presName="thickLine" presStyleLbl="alignNode1" presStyleIdx="14" presStyleCnt="17"/>
      <dgm:spPr/>
    </dgm:pt>
    <dgm:pt modelId="{67ABBEFA-7D57-42BE-BDA0-FA4FF24A73D1}" type="pres">
      <dgm:prSet presAssocID="{186E36B2-D6B2-4F71-9B9A-2A5C49DE3D7C}" presName="horz1" presStyleCnt="0"/>
      <dgm:spPr/>
    </dgm:pt>
    <dgm:pt modelId="{59D8C7D0-FA79-4983-A5BD-5CABC2018CD8}" type="pres">
      <dgm:prSet presAssocID="{186E36B2-D6B2-4F71-9B9A-2A5C49DE3D7C}" presName="tx1" presStyleLbl="revTx" presStyleIdx="14" presStyleCnt="17"/>
      <dgm:spPr/>
    </dgm:pt>
    <dgm:pt modelId="{7E4FA79B-0F2F-475A-A1DE-37C72CE9310F}" type="pres">
      <dgm:prSet presAssocID="{186E36B2-D6B2-4F71-9B9A-2A5C49DE3D7C}" presName="vert1" presStyleCnt="0"/>
      <dgm:spPr/>
    </dgm:pt>
    <dgm:pt modelId="{8BE874E5-2036-43EA-99E5-A5D5CE22D181}" type="pres">
      <dgm:prSet presAssocID="{2D8990E9-BBB4-4098-91D4-7883E6737CD2}" presName="thickLine" presStyleLbl="alignNode1" presStyleIdx="15" presStyleCnt="17"/>
      <dgm:spPr/>
    </dgm:pt>
    <dgm:pt modelId="{86047E3A-B596-4B97-A5B6-9EF745FEF256}" type="pres">
      <dgm:prSet presAssocID="{2D8990E9-BBB4-4098-91D4-7883E6737CD2}" presName="horz1" presStyleCnt="0"/>
      <dgm:spPr/>
    </dgm:pt>
    <dgm:pt modelId="{CE65C17D-731B-4817-B55A-C15A82E18ACC}" type="pres">
      <dgm:prSet presAssocID="{2D8990E9-BBB4-4098-91D4-7883E6737CD2}" presName="tx1" presStyleLbl="revTx" presStyleIdx="15" presStyleCnt="17"/>
      <dgm:spPr/>
    </dgm:pt>
    <dgm:pt modelId="{57A15FC9-C9D4-4A4A-95D6-C02516F55495}" type="pres">
      <dgm:prSet presAssocID="{2D8990E9-BBB4-4098-91D4-7883E6737CD2}" presName="vert1" presStyleCnt="0"/>
      <dgm:spPr/>
    </dgm:pt>
    <dgm:pt modelId="{C33C963B-71C8-4464-A004-EA9FC5653BEB}" type="pres">
      <dgm:prSet presAssocID="{ED0E713F-2256-4A73-A836-700679D3960D}" presName="thickLine" presStyleLbl="alignNode1" presStyleIdx="16" presStyleCnt="17"/>
      <dgm:spPr/>
    </dgm:pt>
    <dgm:pt modelId="{9CE42570-3867-4D6E-8E5C-0B7393D2FFF7}" type="pres">
      <dgm:prSet presAssocID="{ED0E713F-2256-4A73-A836-700679D3960D}" presName="horz1" presStyleCnt="0"/>
      <dgm:spPr/>
    </dgm:pt>
    <dgm:pt modelId="{B22804B6-9AE2-429E-AE7A-009E2679AADA}" type="pres">
      <dgm:prSet presAssocID="{ED0E713F-2256-4A73-A836-700679D3960D}" presName="tx1" presStyleLbl="revTx" presStyleIdx="16" presStyleCnt="17"/>
      <dgm:spPr/>
    </dgm:pt>
    <dgm:pt modelId="{5058F3A3-6D9A-4489-8AA3-953313E0E929}" type="pres">
      <dgm:prSet presAssocID="{ED0E713F-2256-4A73-A836-700679D3960D}" presName="vert1" presStyleCnt="0"/>
      <dgm:spPr/>
    </dgm:pt>
  </dgm:ptLst>
  <dgm:cxnLst>
    <dgm:cxn modelId="{A86F6900-3E47-4562-9E15-66732E87F99C}" srcId="{C86203B1-A429-45D7-8AE4-52E5D6B1FCBA}" destId="{0A18D310-81A9-42B0-8974-2C934F66A0DF}" srcOrd="0" destOrd="0" parTransId="{83A6FB2F-36DD-4E2A-8E4C-06C882596F94}" sibTransId="{CDFA8F1A-803F-450E-BDD9-1BA9E7651543}"/>
    <dgm:cxn modelId="{ECB27409-6A01-42F9-A9B8-0610594A6B19}" type="presOf" srcId="{B8171713-602E-4EB5-B1FC-7C0AFD2D5655}" destId="{4CB6441D-A7B5-4D64-B838-14DAB831744A}" srcOrd="0" destOrd="0" presId="urn:microsoft.com/office/officeart/2008/layout/LinedList"/>
    <dgm:cxn modelId="{8BCE0F11-D1EC-4541-BE01-66B8D20A07BB}" srcId="{C86203B1-A429-45D7-8AE4-52E5D6B1FCBA}" destId="{15592B98-6017-42D0-B4C7-641ECC6890D9}" srcOrd="6" destOrd="0" parTransId="{F9324803-012E-4209-AE0C-5D8CED0FBD73}" sibTransId="{00AA0813-7EFA-43F2-8F8E-2BD254FA4A1D}"/>
    <dgm:cxn modelId="{2051A12B-0BDB-4DB4-B79B-24DAE9CF36C8}" type="presOf" srcId="{0A18D310-81A9-42B0-8974-2C934F66A0DF}" destId="{0047DE48-CBD6-4A04-A60F-565E4CF2E979}" srcOrd="0" destOrd="0" presId="urn:microsoft.com/office/officeart/2008/layout/LinedList"/>
    <dgm:cxn modelId="{9E39A73E-008A-475B-ACDD-89106E507C8B}" srcId="{C86203B1-A429-45D7-8AE4-52E5D6B1FCBA}" destId="{D26BD6CF-B055-4D91-93C5-210E3ADAF052}" srcOrd="7" destOrd="0" parTransId="{1D1EEA0D-FEA9-470A-813D-138EDDB46203}" sibTransId="{CDC48479-DEB8-4EB1-9F9E-99D0BA61A4BB}"/>
    <dgm:cxn modelId="{50A0855C-4035-4214-B0EE-7D9FA242F93F}" type="presOf" srcId="{2D8990E9-BBB4-4098-91D4-7883E6737CD2}" destId="{CE65C17D-731B-4817-B55A-C15A82E18ACC}" srcOrd="0" destOrd="0" presId="urn:microsoft.com/office/officeart/2008/layout/LinedList"/>
    <dgm:cxn modelId="{C82C4660-8C1F-421E-A238-6149A27CB442}" type="presOf" srcId="{7B14978B-4FA5-48EC-9FD1-E8119BA0B517}" destId="{A4F48869-48DA-4E6E-9F10-779A4A913DE7}" srcOrd="0" destOrd="0" presId="urn:microsoft.com/office/officeart/2008/layout/LinedList"/>
    <dgm:cxn modelId="{7E632161-A2D3-4C76-875B-191B08978673}" srcId="{C86203B1-A429-45D7-8AE4-52E5D6B1FCBA}" destId="{6EC73DBA-2972-4CAA-9E7C-1F7EA2967973}" srcOrd="8" destOrd="0" parTransId="{2C58996C-3283-450D-9D2F-11AC7194E438}" sibTransId="{4513F955-EF2D-4FE0-9761-2D7466A7A746}"/>
    <dgm:cxn modelId="{65A3FC63-2946-437A-A086-E9429FFFF4B8}" srcId="{C86203B1-A429-45D7-8AE4-52E5D6B1FCBA}" destId="{3922C017-6450-41CD-BA29-D2E2C27E461B}" srcOrd="3" destOrd="0" parTransId="{19729F8E-4A40-44DC-9EF5-8E6196EF0FA5}" sibTransId="{A48EA35B-A191-4ED0-A1B7-05E2FC11E017}"/>
    <dgm:cxn modelId="{E3209E64-C7A5-44E6-9BFD-F2227CD58961}" type="presOf" srcId="{3922C017-6450-41CD-BA29-D2E2C27E461B}" destId="{B365DAD5-2E7B-452B-9B36-6D699F9AE452}" srcOrd="0" destOrd="0" presId="urn:microsoft.com/office/officeart/2008/layout/LinedList"/>
    <dgm:cxn modelId="{8A955467-DA12-4FAF-960A-88337EEF9B96}" type="presOf" srcId="{15592B98-6017-42D0-B4C7-641ECC6890D9}" destId="{BBDA62F6-689E-4B07-B004-730B17D4A40E}" srcOrd="0" destOrd="0" presId="urn:microsoft.com/office/officeart/2008/layout/LinedList"/>
    <dgm:cxn modelId="{AE3F336F-278B-4DE7-BA6C-CFF5E107C811}" srcId="{C86203B1-A429-45D7-8AE4-52E5D6B1FCBA}" destId="{ED0E713F-2256-4A73-A836-700679D3960D}" srcOrd="16" destOrd="0" parTransId="{D625CA66-3F16-448C-B569-C07E0D29ED1A}" sibTransId="{24C471CD-0401-4F7D-BAAA-C942F1EDD2F3}"/>
    <dgm:cxn modelId="{F3394372-14E2-497B-84F3-94F8004947D8}" type="presOf" srcId="{0958B3AB-9E6D-48F7-AF6C-AF8C11CB1875}" destId="{F1F67C72-0C3B-4627-BE2C-0102633895FF}" srcOrd="0" destOrd="0" presId="urn:microsoft.com/office/officeart/2008/layout/LinedList"/>
    <dgm:cxn modelId="{2150C57C-BB24-4A2E-9F42-AA3DF74FE443}" srcId="{C86203B1-A429-45D7-8AE4-52E5D6B1FCBA}" destId="{2D8990E9-BBB4-4098-91D4-7883E6737CD2}" srcOrd="15" destOrd="0" parTransId="{344A8EEE-E116-45EC-AB76-1AF306A72F43}" sibTransId="{3A5579FF-DC36-4843-A90C-C017D20F4957}"/>
    <dgm:cxn modelId="{C52B0F93-64FF-4623-9B91-24DC0F6C04FF}" srcId="{C86203B1-A429-45D7-8AE4-52E5D6B1FCBA}" destId="{7B14978B-4FA5-48EC-9FD1-E8119BA0B517}" srcOrd="10" destOrd="0" parTransId="{BF57BF26-A923-4F4F-AD95-391CE06A2F31}" sibTransId="{3F4875EF-020F-4551-8394-EB5BE15C022D}"/>
    <dgm:cxn modelId="{64F6E39F-4906-48D9-8DE6-03408232C317}" srcId="{C86203B1-A429-45D7-8AE4-52E5D6B1FCBA}" destId="{B1983C30-6DBB-44CA-ABBC-A65AA1118C19}" srcOrd="11" destOrd="0" parTransId="{536949D4-0846-408C-9E35-F11744075CCE}" sibTransId="{F618584A-3A20-4530-817E-1BF138E7098A}"/>
    <dgm:cxn modelId="{7C356AA2-126D-4E3E-BF3A-CFD6337E297B}" type="presOf" srcId="{B1983C30-6DBB-44CA-ABBC-A65AA1118C19}" destId="{821DB35D-9844-4F86-B3F1-270647C60C0D}" srcOrd="0" destOrd="0" presId="urn:microsoft.com/office/officeart/2008/layout/LinedList"/>
    <dgm:cxn modelId="{F2D3EDA8-9515-4648-8496-56A24877FA96}" type="presOf" srcId="{C86203B1-A429-45D7-8AE4-52E5D6B1FCBA}" destId="{70C50665-5913-4821-8768-824398BDFB2B}" srcOrd="0" destOrd="0" presId="urn:microsoft.com/office/officeart/2008/layout/LinedList"/>
    <dgm:cxn modelId="{412AF8A9-CF0E-41AB-9FB2-A9E373755994}" srcId="{C86203B1-A429-45D7-8AE4-52E5D6B1FCBA}" destId="{0958B3AB-9E6D-48F7-AF6C-AF8C11CB1875}" srcOrd="4" destOrd="0" parTransId="{22507F5A-5D99-4EF4-9998-562B56830A3D}" sibTransId="{3F1FB883-9AAF-4788-93DD-A89DFF47B82E}"/>
    <dgm:cxn modelId="{4791C0AA-28AF-4AE8-BF66-A5CEABC9C29A}" type="presOf" srcId="{ED0E713F-2256-4A73-A836-700679D3960D}" destId="{B22804B6-9AE2-429E-AE7A-009E2679AADA}" srcOrd="0" destOrd="0" presId="urn:microsoft.com/office/officeart/2008/layout/LinedList"/>
    <dgm:cxn modelId="{493919B2-992E-4F4C-AC2D-8F07814BC492}" type="presOf" srcId="{186E36B2-D6B2-4F71-9B9A-2A5C49DE3D7C}" destId="{59D8C7D0-FA79-4983-A5BD-5CABC2018CD8}" srcOrd="0" destOrd="0" presId="urn:microsoft.com/office/officeart/2008/layout/LinedList"/>
    <dgm:cxn modelId="{147226B8-0FA2-40EF-8C5E-1D18DF03DE42}" srcId="{C86203B1-A429-45D7-8AE4-52E5D6B1FCBA}" destId="{E911B597-84F3-4439-B1B5-52CDF3736FD2}" srcOrd="12" destOrd="0" parTransId="{68430615-76D9-45C5-8676-60C42E1A3C70}" sibTransId="{E5BFB7E4-1ECC-4DF0-980A-3935EC08A8A4}"/>
    <dgm:cxn modelId="{3CC4C3B8-2F40-4234-9010-6ACE178FC921}" type="presOf" srcId="{D26BD6CF-B055-4D91-93C5-210E3ADAF052}" destId="{4DEC21ED-B18B-4E7A-AEEC-090C447247DF}" srcOrd="0" destOrd="0" presId="urn:microsoft.com/office/officeart/2008/layout/LinedList"/>
    <dgm:cxn modelId="{C4419FCB-07CC-4637-8CAE-6AEB590F4CD5}" srcId="{C86203B1-A429-45D7-8AE4-52E5D6B1FCBA}" destId="{186E36B2-D6B2-4F71-9B9A-2A5C49DE3D7C}" srcOrd="14" destOrd="0" parTransId="{35ED1ED6-86D4-45BD-83CF-A2ADCEF3BD0D}" sibTransId="{225FFE05-0584-4F1D-9955-BB0DA0C549CE}"/>
    <dgm:cxn modelId="{DCE05CCC-BFC0-403E-BCE3-E61A3FE80B55}" srcId="{C86203B1-A429-45D7-8AE4-52E5D6B1FCBA}" destId="{99A38D99-40B7-48E6-8754-3DCE5EA8C419}" srcOrd="5" destOrd="0" parTransId="{CDF3CEC0-EE60-4EE0-957C-076A1FFBF803}" sibTransId="{82ACBDB7-FDE2-4C0F-B653-BF6A2032C4D3}"/>
    <dgm:cxn modelId="{8A8B0FD0-85F4-4B82-ADC4-8A2E9C4A8770}" type="presOf" srcId="{6018595D-9D43-4513-AA19-10E01AE507D0}" destId="{57F4A7BB-03B5-4840-B74B-1C1D23A9D660}" srcOrd="0" destOrd="0" presId="urn:microsoft.com/office/officeart/2008/layout/LinedList"/>
    <dgm:cxn modelId="{9913CBD0-367D-4422-9DBA-A00855B5C95E}" type="presOf" srcId="{6EC73DBA-2972-4CAA-9E7C-1F7EA2967973}" destId="{51A88473-57A0-40C5-ADDC-59BA348A1886}" srcOrd="0" destOrd="0" presId="urn:microsoft.com/office/officeart/2008/layout/LinedList"/>
    <dgm:cxn modelId="{709C8ED9-2A6F-4065-8A15-22237CD7358C}" type="presOf" srcId="{89DF24EA-BFE4-49CC-9155-8E385F736653}" destId="{E7ABCA17-7510-40BD-A026-9CD2D07E335D}" srcOrd="0" destOrd="0" presId="urn:microsoft.com/office/officeart/2008/layout/LinedList"/>
    <dgm:cxn modelId="{C8E5B9E0-C955-4DB5-8681-30CDF2769FA1}" srcId="{C86203B1-A429-45D7-8AE4-52E5D6B1FCBA}" destId="{B8171713-602E-4EB5-B1FC-7C0AFD2D5655}" srcOrd="13" destOrd="0" parTransId="{0465A01A-AECA-4CF4-828C-C0990B932FDB}" sibTransId="{9B3439B2-C00B-492D-998E-AD29892CB2E8}"/>
    <dgm:cxn modelId="{3039C4E1-FFA6-4215-AC35-7821FF4C50A2}" srcId="{C86203B1-A429-45D7-8AE4-52E5D6B1FCBA}" destId="{0CF54AF6-A26A-48A4-957A-E265D47E85E1}" srcOrd="2" destOrd="0" parTransId="{BC148678-BCD8-4AB1-BB9F-DE255CFB36BA}" sibTransId="{D44DE57A-BDC5-4A47-94D8-0C55B6172B9E}"/>
    <dgm:cxn modelId="{8290A8EA-DA88-4887-9E5F-F9250830BD1E}" type="presOf" srcId="{E911B597-84F3-4439-B1B5-52CDF3736FD2}" destId="{3656F1B0-2BF9-4A0B-BEF6-9D6D5F70CE02}" srcOrd="0" destOrd="0" presId="urn:microsoft.com/office/officeart/2008/layout/LinedList"/>
    <dgm:cxn modelId="{4F0D9CEB-70DC-44B1-B59F-C54C9025F007}" srcId="{C86203B1-A429-45D7-8AE4-52E5D6B1FCBA}" destId="{6018595D-9D43-4513-AA19-10E01AE507D0}" srcOrd="1" destOrd="0" parTransId="{FDA3FBDC-6536-477B-A8CA-C90DD1B5E306}" sibTransId="{0AE5739A-F72F-44EC-8FBC-FF80E1D8F11A}"/>
    <dgm:cxn modelId="{BA8430ED-0A8E-4091-BBA7-068406974E30}" type="presOf" srcId="{99A38D99-40B7-48E6-8754-3DCE5EA8C419}" destId="{CD4DC8CF-0000-44F4-8FDC-0570C4494E3F}" srcOrd="0" destOrd="0" presId="urn:microsoft.com/office/officeart/2008/layout/LinedList"/>
    <dgm:cxn modelId="{716671F0-9F3E-4519-A538-82668D40C150}" type="presOf" srcId="{0CF54AF6-A26A-48A4-957A-E265D47E85E1}" destId="{552EBF89-4DD9-49B4-B2A1-112C01B3EFA3}" srcOrd="0" destOrd="0" presId="urn:microsoft.com/office/officeart/2008/layout/LinedList"/>
    <dgm:cxn modelId="{A1D2DCFB-7A73-4E51-9044-7391A4827D6A}" srcId="{C86203B1-A429-45D7-8AE4-52E5D6B1FCBA}" destId="{89DF24EA-BFE4-49CC-9155-8E385F736653}" srcOrd="9" destOrd="0" parTransId="{CD4E64F7-F781-4476-B25D-7C258CD05158}" sibTransId="{C36AB87D-5183-45BA-AE85-EADAE4D4D410}"/>
    <dgm:cxn modelId="{BAC84D16-C40D-424C-99E5-3EFB0F09CB29}" type="presParOf" srcId="{70C50665-5913-4821-8768-824398BDFB2B}" destId="{7B7884DE-94F1-4BAF-9F14-C3507F882086}" srcOrd="0" destOrd="0" presId="urn:microsoft.com/office/officeart/2008/layout/LinedList"/>
    <dgm:cxn modelId="{0AB02A2B-E636-4950-9686-971EF554EF83}" type="presParOf" srcId="{70C50665-5913-4821-8768-824398BDFB2B}" destId="{69AFC301-DE8F-4E26-A42E-ADA9A5B0B8E6}" srcOrd="1" destOrd="0" presId="urn:microsoft.com/office/officeart/2008/layout/LinedList"/>
    <dgm:cxn modelId="{B21FC57A-3F16-418D-B591-E18F184A863C}" type="presParOf" srcId="{69AFC301-DE8F-4E26-A42E-ADA9A5B0B8E6}" destId="{0047DE48-CBD6-4A04-A60F-565E4CF2E979}" srcOrd="0" destOrd="0" presId="urn:microsoft.com/office/officeart/2008/layout/LinedList"/>
    <dgm:cxn modelId="{4C6FADA0-EF9F-4D97-AB2B-68D5E05D1132}" type="presParOf" srcId="{69AFC301-DE8F-4E26-A42E-ADA9A5B0B8E6}" destId="{0D79018A-5457-4C96-A423-AE03C879B523}" srcOrd="1" destOrd="0" presId="urn:microsoft.com/office/officeart/2008/layout/LinedList"/>
    <dgm:cxn modelId="{3907F0D6-FCEC-401A-83D4-371B66B95E14}" type="presParOf" srcId="{70C50665-5913-4821-8768-824398BDFB2B}" destId="{B1D01F92-F988-4D5D-8ADF-0E5B86058DC5}" srcOrd="2" destOrd="0" presId="urn:microsoft.com/office/officeart/2008/layout/LinedList"/>
    <dgm:cxn modelId="{1FA4D687-CFF8-4A5B-B0BC-17DE008A9495}" type="presParOf" srcId="{70C50665-5913-4821-8768-824398BDFB2B}" destId="{6B1F851C-5B85-4D6C-B9FB-CD483E939F34}" srcOrd="3" destOrd="0" presId="urn:microsoft.com/office/officeart/2008/layout/LinedList"/>
    <dgm:cxn modelId="{58516B1D-B781-4B12-B0BD-CFC1850FA8A8}" type="presParOf" srcId="{6B1F851C-5B85-4D6C-B9FB-CD483E939F34}" destId="{57F4A7BB-03B5-4840-B74B-1C1D23A9D660}" srcOrd="0" destOrd="0" presId="urn:microsoft.com/office/officeart/2008/layout/LinedList"/>
    <dgm:cxn modelId="{B046DD0D-9ACE-410C-BBF2-E10C7A2C5881}" type="presParOf" srcId="{6B1F851C-5B85-4D6C-B9FB-CD483E939F34}" destId="{D6ADF301-2350-4677-A2DD-32B4E29C3694}" srcOrd="1" destOrd="0" presId="urn:microsoft.com/office/officeart/2008/layout/LinedList"/>
    <dgm:cxn modelId="{FEB45E5D-E977-4D27-96B8-438AB3D770E9}" type="presParOf" srcId="{70C50665-5913-4821-8768-824398BDFB2B}" destId="{7E67FADD-47E3-44B4-BAE5-318830E30FB2}" srcOrd="4" destOrd="0" presId="urn:microsoft.com/office/officeart/2008/layout/LinedList"/>
    <dgm:cxn modelId="{4550D29B-597A-49E4-8172-BAD413F5B48F}" type="presParOf" srcId="{70C50665-5913-4821-8768-824398BDFB2B}" destId="{1F18E1F4-D598-41D6-8ADA-79605AE45D3A}" srcOrd="5" destOrd="0" presId="urn:microsoft.com/office/officeart/2008/layout/LinedList"/>
    <dgm:cxn modelId="{CA57E619-66AF-4FD3-AA53-B933CAE9DB24}" type="presParOf" srcId="{1F18E1F4-D598-41D6-8ADA-79605AE45D3A}" destId="{552EBF89-4DD9-49B4-B2A1-112C01B3EFA3}" srcOrd="0" destOrd="0" presId="urn:microsoft.com/office/officeart/2008/layout/LinedList"/>
    <dgm:cxn modelId="{D9BFDE6C-86D9-4762-901F-AC51B5AB6DA7}" type="presParOf" srcId="{1F18E1F4-D598-41D6-8ADA-79605AE45D3A}" destId="{8DD54F6C-0701-46B6-BE3C-AE76EEAB1733}" srcOrd="1" destOrd="0" presId="urn:microsoft.com/office/officeart/2008/layout/LinedList"/>
    <dgm:cxn modelId="{E24DF8E1-64D1-4356-B101-C594EBE063B6}" type="presParOf" srcId="{70C50665-5913-4821-8768-824398BDFB2B}" destId="{D887CBE3-E8F4-47E8-B56A-1FD0E8FE420A}" srcOrd="6" destOrd="0" presId="urn:microsoft.com/office/officeart/2008/layout/LinedList"/>
    <dgm:cxn modelId="{359A1977-5287-4804-9741-AC90E89E8177}" type="presParOf" srcId="{70C50665-5913-4821-8768-824398BDFB2B}" destId="{A79CE4F0-2DE5-4245-BACD-39474D02E939}" srcOrd="7" destOrd="0" presId="urn:microsoft.com/office/officeart/2008/layout/LinedList"/>
    <dgm:cxn modelId="{C80CC89C-E9D8-45D6-963C-EC8AD3A2D89F}" type="presParOf" srcId="{A79CE4F0-2DE5-4245-BACD-39474D02E939}" destId="{B365DAD5-2E7B-452B-9B36-6D699F9AE452}" srcOrd="0" destOrd="0" presId="urn:microsoft.com/office/officeart/2008/layout/LinedList"/>
    <dgm:cxn modelId="{80EB0414-67CD-412D-BBEB-201E9678AA05}" type="presParOf" srcId="{A79CE4F0-2DE5-4245-BACD-39474D02E939}" destId="{6E9044BB-17CA-41AE-AE70-E346D1C3E1F1}" srcOrd="1" destOrd="0" presId="urn:microsoft.com/office/officeart/2008/layout/LinedList"/>
    <dgm:cxn modelId="{2E70F054-436D-4DBD-8808-817424D27E0F}" type="presParOf" srcId="{70C50665-5913-4821-8768-824398BDFB2B}" destId="{AFFC1D81-2D66-450B-ACB7-3E6CBFEC9941}" srcOrd="8" destOrd="0" presId="urn:microsoft.com/office/officeart/2008/layout/LinedList"/>
    <dgm:cxn modelId="{499B8F58-D7F9-4038-9BE3-C7F554953CDC}" type="presParOf" srcId="{70C50665-5913-4821-8768-824398BDFB2B}" destId="{AA72F022-1155-4BC7-8174-A8FC937595C6}" srcOrd="9" destOrd="0" presId="urn:microsoft.com/office/officeart/2008/layout/LinedList"/>
    <dgm:cxn modelId="{660B92CE-44CC-4C5F-B362-8B7D2F1D5E27}" type="presParOf" srcId="{AA72F022-1155-4BC7-8174-A8FC937595C6}" destId="{F1F67C72-0C3B-4627-BE2C-0102633895FF}" srcOrd="0" destOrd="0" presId="urn:microsoft.com/office/officeart/2008/layout/LinedList"/>
    <dgm:cxn modelId="{0F8565DD-8B20-4E60-B04D-F4EF46FBCAF0}" type="presParOf" srcId="{AA72F022-1155-4BC7-8174-A8FC937595C6}" destId="{2ED7D204-C13A-48FD-B200-F1FE89CE839F}" srcOrd="1" destOrd="0" presId="urn:microsoft.com/office/officeart/2008/layout/LinedList"/>
    <dgm:cxn modelId="{AA3452F8-FA1D-4E30-87AC-1BC5FFFC1E02}" type="presParOf" srcId="{70C50665-5913-4821-8768-824398BDFB2B}" destId="{54730C8F-D9D0-481C-8F27-BD696BD0BB24}" srcOrd="10" destOrd="0" presId="urn:microsoft.com/office/officeart/2008/layout/LinedList"/>
    <dgm:cxn modelId="{6E78CD18-51B2-483C-B21F-E7C3892AF7F4}" type="presParOf" srcId="{70C50665-5913-4821-8768-824398BDFB2B}" destId="{96A53E0A-8118-44C2-8BE4-C8733B2E601B}" srcOrd="11" destOrd="0" presId="urn:microsoft.com/office/officeart/2008/layout/LinedList"/>
    <dgm:cxn modelId="{0317FE06-6A8C-489B-AEC5-2D39B29A60A9}" type="presParOf" srcId="{96A53E0A-8118-44C2-8BE4-C8733B2E601B}" destId="{CD4DC8CF-0000-44F4-8FDC-0570C4494E3F}" srcOrd="0" destOrd="0" presId="urn:microsoft.com/office/officeart/2008/layout/LinedList"/>
    <dgm:cxn modelId="{CFEC9E8C-7404-4983-BA8D-FF29F2393DDE}" type="presParOf" srcId="{96A53E0A-8118-44C2-8BE4-C8733B2E601B}" destId="{2F0BDB66-D662-45DF-A5E3-F8A8D5F02D73}" srcOrd="1" destOrd="0" presId="urn:microsoft.com/office/officeart/2008/layout/LinedList"/>
    <dgm:cxn modelId="{F11BAC01-12E0-4510-8BA8-30928451DBE3}" type="presParOf" srcId="{70C50665-5913-4821-8768-824398BDFB2B}" destId="{242D7F0F-2C40-4204-BD59-7A0BD6B5298B}" srcOrd="12" destOrd="0" presId="urn:microsoft.com/office/officeart/2008/layout/LinedList"/>
    <dgm:cxn modelId="{D0EC67B5-2C46-472B-9316-A555BF142385}" type="presParOf" srcId="{70C50665-5913-4821-8768-824398BDFB2B}" destId="{A9A20B19-B6EB-488A-800C-7626CBECB4BC}" srcOrd="13" destOrd="0" presId="urn:microsoft.com/office/officeart/2008/layout/LinedList"/>
    <dgm:cxn modelId="{547731F2-DF3E-435F-9403-49AD0DBADAF0}" type="presParOf" srcId="{A9A20B19-B6EB-488A-800C-7626CBECB4BC}" destId="{BBDA62F6-689E-4B07-B004-730B17D4A40E}" srcOrd="0" destOrd="0" presId="urn:microsoft.com/office/officeart/2008/layout/LinedList"/>
    <dgm:cxn modelId="{A7CAB683-F632-4E7D-B4D2-0E5B903D3AF6}" type="presParOf" srcId="{A9A20B19-B6EB-488A-800C-7626CBECB4BC}" destId="{3692972F-B3EA-44BE-B3F8-924540C7DF09}" srcOrd="1" destOrd="0" presId="urn:microsoft.com/office/officeart/2008/layout/LinedList"/>
    <dgm:cxn modelId="{484A631C-9F73-4AAF-9533-7034589FCF89}" type="presParOf" srcId="{70C50665-5913-4821-8768-824398BDFB2B}" destId="{787B5597-B431-4BD8-92D5-90316FF204EB}" srcOrd="14" destOrd="0" presId="urn:microsoft.com/office/officeart/2008/layout/LinedList"/>
    <dgm:cxn modelId="{11F27FB5-8A2B-4BDC-87DB-4DC43C94306F}" type="presParOf" srcId="{70C50665-5913-4821-8768-824398BDFB2B}" destId="{B94B7AA6-8E02-402D-9409-E87BF3E31712}" srcOrd="15" destOrd="0" presId="urn:microsoft.com/office/officeart/2008/layout/LinedList"/>
    <dgm:cxn modelId="{DB9FAA48-2B80-4E7C-AFEF-FF53B9D0189C}" type="presParOf" srcId="{B94B7AA6-8E02-402D-9409-E87BF3E31712}" destId="{4DEC21ED-B18B-4E7A-AEEC-090C447247DF}" srcOrd="0" destOrd="0" presId="urn:microsoft.com/office/officeart/2008/layout/LinedList"/>
    <dgm:cxn modelId="{C1CC7E8D-2634-45F6-BA8F-C554930E9D5E}" type="presParOf" srcId="{B94B7AA6-8E02-402D-9409-E87BF3E31712}" destId="{1CDDD37A-EFB7-41BD-BB23-ED4A6B975C2B}" srcOrd="1" destOrd="0" presId="urn:microsoft.com/office/officeart/2008/layout/LinedList"/>
    <dgm:cxn modelId="{471F7753-3191-465C-9971-9F62D3E2F5F1}" type="presParOf" srcId="{70C50665-5913-4821-8768-824398BDFB2B}" destId="{87B86952-4FC3-405B-BFC6-B62E2233291F}" srcOrd="16" destOrd="0" presId="urn:microsoft.com/office/officeart/2008/layout/LinedList"/>
    <dgm:cxn modelId="{72FAA3DA-819F-4539-977B-E48213433967}" type="presParOf" srcId="{70C50665-5913-4821-8768-824398BDFB2B}" destId="{1D92BCB0-8CA8-4F4A-A0BD-2A453BB4CD32}" srcOrd="17" destOrd="0" presId="urn:microsoft.com/office/officeart/2008/layout/LinedList"/>
    <dgm:cxn modelId="{FA4489F2-5B69-47DF-89BF-645810D9CD1D}" type="presParOf" srcId="{1D92BCB0-8CA8-4F4A-A0BD-2A453BB4CD32}" destId="{51A88473-57A0-40C5-ADDC-59BA348A1886}" srcOrd="0" destOrd="0" presId="urn:microsoft.com/office/officeart/2008/layout/LinedList"/>
    <dgm:cxn modelId="{F4855F5E-84CC-4815-BEFC-7859699A530D}" type="presParOf" srcId="{1D92BCB0-8CA8-4F4A-A0BD-2A453BB4CD32}" destId="{5E06F0B9-5FC7-425E-800D-FEE8054C7CEB}" srcOrd="1" destOrd="0" presId="urn:microsoft.com/office/officeart/2008/layout/LinedList"/>
    <dgm:cxn modelId="{BFF9F667-E19D-4F22-BAA1-A1B73A21A0CB}" type="presParOf" srcId="{70C50665-5913-4821-8768-824398BDFB2B}" destId="{A9603E9C-7B29-4CE5-B04B-0FB1F5DF9ECE}" srcOrd="18" destOrd="0" presId="urn:microsoft.com/office/officeart/2008/layout/LinedList"/>
    <dgm:cxn modelId="{F7A44574-553F-42B5-81D8-AA40B9BAB406}" type="presParOf" srcId="{70C50665-5913-4821-8768-824398BDFB2B}" destId="{E4CD7A65-420B-442D-9793-153280C3297D}" srcOrd="19" destOrd="0" presId="urn:microsoft.com/office/officeart/2008/layout/LinedList"/>
    <dgm:cxn modelId="{78E7C6D4-30C9-49A7-BA73-170B2B227157}" type="presParOf" srcId="{E4CD7A65-420B-442D-9793-153280C3297D}" destId="{E7ABCA17-7510-40BD-A026-9CD2D07E335D}" srcOrd="0" destOrd="0" presId="urn:microsoft.com/office/officeart/2008/layout/LinedList"/>
    <dgm:cxn modelId="{78C49B19-315D-4E3D-AC60-33ABB52797D6}" type="presParOf" srcId="{E4CD7A65-420B-442D-9793-153280C3297D}" destId="{7D496E8F-65C7-40DF-8473-14194924550E}" srcOrd="1" destOrd="0" presId="urn:microsoft.com/office/officeart/2008/layout/LinedList"/>
    <dgm:cxn modelId="{3C4919EE-968D-4832-9508-D5A73EAFFF5A}" type="presParOf" srcId="{70C50665-5913-4821-8768-824398BDFB2B}" destId="{7BB92D1A-7A7C-4F67-BA03-C2F589C7A344}" srcOrd="20" destOrd="0" presId="urn:microsoft.com/office/officeart/2008/layout/LinedList"/>
    <dgm:cxn modelId="{39CDE4B6-3CCB-43B5-B399-CD1DFC35EA32}" type="presParOf" srcId="{70C50665-5913-4821-8768-824398BDFB2B}" destId="{F113CEB4-9F2C-4374-A91A-9EA34D10D6B1}" srcOrd="21" destOrd="0" presId="urn:microsoft.com/office/officeart/2008/layout/LinedList"/>
    <dgm:cxn modelId="{72BA1183-0293-4186-B195-0521C789C802}" type="presParOf" srcId="{F113CEB4-9F2C-4374-A91A-9EA34D10D6B1}" destId="{A4F48869-48DA-4E6E-9F10-779A4A913DE7}" srcOrd="0" destOrd="0" presId="urn:microsoft.com/office/officeart/2008/layout/LinedList"/>
    <dgm:cxn modelId="{723BBBAC-DC59-44CA-BCA5-0EADA4D9C10D}" type="presParOf" srcId="{F113CEB4-9F2C-4374-A91A-9EA34D10D6B1}" destId="{28C4C52F-35FA-4BA2-9331-77DCCA16740B}" srcOrd="1" destOrd="0" presId="urn:microsoft.com/office/officeart/2008/layout/LinedList"/>
    <dgm:cxn modelId="{34D108FF-592A-4FB9-B024-2C1475234B7C}" type="presParOf" srcId="{70C50665-5913-4821-8768-824398BDFB2B}" destId="{9E8864C4-EFDF-4560-8F72-6D2BB1FDFF38}" srcOrd="22" destOrd="0" presId="urn:microsoft.com/office/officeart/2008/layout/LinedList"/>
    <dgm:cxn modelId="{810F1E76-E5B0-4727-821E-81A254B04FCE}" type="presParOf" srcId="{70C50665-5913-4821-8768-824398BDFB2B}" destId="{1D594101-8501-4D35-B4A6-3AD01DCF1215}" srcOrd="23" destOrd="0" presId="urn:microsoft.com/office/officeart/2008/layout/LinedList"/>
    <dgm:cxn modelId="{A528B5C5-C0AE-45C0-A87F-DB984EC518A9}" type="presParOf" srcId="{1D594101-8501-4D35-B4A6-3AD01DCF1215}" destId="{821DB35D-9844-4F86-B3F1-270647C60C0D}" srcOrd="0" destOrd="0" presId="urn:microsoft.com/office/officeart/2008/layout/LinedList"/>
    <dgm:cxn modelId="{1AE8E001-8282-42BD-AC1F-91B502F71D15}" type="presParOf" srcId="{1D594101-8501-4D35-B4A6-3AD01DCF1215}" destId="{F35BD4AE-3AC9-42F7-8435-CAEC13A7C716}" srcOrd="1" destOrd="0" presId="urn:microsoft.com/office/officeart/2008/layout/LinedList"/>
    <dgm:cxn modelId="{50A387B3-488B-4CBA-8174-3EC79F7C30E7}" type="presParOf" srcId="{70C50665-5913-4821-8768-824398BDFB2B}" destId="{AB0DB700-D6B0-450A-97EF-2F63E236E770}" srcOrd="24" destOrd="0" presId="urn:microsoft.com/office/officeart/2008/layout/LinedList"/>
    <dgm:cxn modelId="{32CE95FC-5DFA-4EED-8495-329439753065}" type="presParOf" srcId="{70C50665-5913-4821-8768-824398BDFB2B}" destId="{8332D677-7AEE-47D2-AEED-4AB419077CC3}" srcOrd="25" destOrd="0" presId="urn:microsoft.com/office/officeart/2008/layout/LinedList"/>
    <dgm:cxn modelId="{628F7C5E-5274-4932-9EDE-E45C924E734B}" type="presParOf" srcId="{8332D677-7AEE-47D2-AEED-4AB419077CC3}" destId="{3656F1B0-2BF9-4A0B-BEF6-9D6D5F70CE02}" srcOrd="0" destOrd="0" presId="urn:microsoft.com/office/officeart/2008/layout/LinedList"/>
    <dgm:cxn modelId="{CDC42B74-24CC-4C24-A739-AE56137E2590}" type="presParOf" srcId="{8332D677-7AEE-47D2-AEED-4AB419077CC3}" destId="{973609DC-1A19-444A-93D7-C59463706A4D}" srcOrd="1" destOrd="0" presId="urn:microsoft.com/office/officeart/2008/layout/LinedList"/>
    <dgm:cxn modelId="{2234EB8C-6790-45B6-9D94-F808231A20E4}" type="presParOf" srcId="{70C50665-5913-4821-8768-824398BDFB2B}" destId="{702128F6-70C6-4769-8874-996981ED6587}" srcOrd="26" destOrd="0" presId="urn:microsoft.com/office/officeart/2008/layout/LinedList"/>
    <dgm:cxn modelId="{E982859F-6911-4125-BF0A-770124A27D25}" type="presParOf" srcId="{70C50665-5913-4821-8768-824398BDFB2B}" destId="{ABAF6115-E59C-486E-A552-3901E335BEEA}" srcOrd="27" destOrd="0" presId="urn:microsoft.com/office/officeart/2008/layout/LinedList"/>
    <dgm:cxn modelId="{569303A4-96FB-4383-AA83-906015AC7F49}" type="presParOf" srcId="{ABAF6115-E59C-486E-A552-3901E335BEEA}" destId="{4CB6441D-A7B5-4D64-B838-14DAB831744A}" srcOrd="0" destOrd="0" presId="urn:microsoft.com/office/officeart/2008/layout/LinedList"/>
    <dgm:cxn modelId="{3AAD62B3-AE7A-48E9-86AA-1EE11C1306CF}" type="presParOf" srcId="{ABAF6115-E59C-486E-A552-3901E335BEEA}" destId="{351C8355-6C53-4E5E-83E2-7246F1EC669A}" srcOrd="1" destOrd="0" presId="urn:microsoft.com/office/officeart/2008/layout/LinedList"/>
    <dgm:cxn modelId="{FD027BA0-07C4-49E1-9BD1-8F1C7F5ACC3C}" type="presParOf" srcId="{70C50665-5913-4821-8768-824398BDFB2B}" destId="{C1A4CFE6-7A19-4C75-BF04-426231193C5A}" srcOrd="28" destOrd="0" presId="urn:microsoft.com/office/officeart/2008/layout/LinedList"/>
    <dgm:cxn modelId="{E641C004-2322-4A22-8354-42297DF45CBA}" type="presParOf" srcId="{70C50665-5913-4821-8768-824398BDFB2B}" destId="{67ABBEFA-7D57-42BE-BDA0-FA4FF24A73D1}" srcOrd="29" destOrd="0" presId="urn:microsoft.com/office/officeart/2008/layout/LinedList"/>
    <dgm:cxn modelId="{9AB7A6D6-1115-4F31-94D9-ADEC41C248BA}" type="presParOf" srcId="{67ABBEFA-7D57-42BE-BDA0-FA4FF24A73D1}" destId="{59D8C7D0-FA79-4983-A5BD-5CABC2018CD8}" srcOrd="0" destOrd="0" presId="urn:microsoft.com/office/officeart/2008/layout/LinedList"/>
    <dgm:cxn modelId="{7DD9A4FF-F7EB-4952-BA5A-33B371501B1E}" type="presParOf" srcId="{67ABBEFA-7D57-42BE-BDA0-FA4FF24A73D1}" destId="{7E4FA79B-0F2F-475A-A1DE-37C72CE9310F}" srcOrd="1" destOrd="0" presId="urn:microsoft.com/office/officeart/2008/layout/LinedList"/>
    <dgm:cxn modelId="{FED20915-881E-47D3-A6DD-FC6D616BB113}" type="presParOf" srcId="{70C50665-5913-4821-8768-824398BDFB2B}" destId="{8BE874E5-2036-43EA-99E5-A5D5CE22D181}" srcOrd="30" destOrd="0" presId="urn:microsoft.com/office/officeart/2008/layout/LinedList"/>
    <dgm:cxn modelId="{DF835903-3EF1-4457-BC78-55212B9E82ED}" type="presParOf" srcId="{70C50665-5913-4821-8768-824398BDFB2B}" destId="{86047E3A-B596-4B97-A5B6-9EF745FEF256}" srcOrd="31" destOrd="0" presId="urn:microsoft.com/office/officeart/2008/layout/LinedList"/>
    <dgm:cxn modelId="{C0E3D0DC-D37F-4D4E-8486-D259E9EE8B05}" type="presParOf" srcId="{86047E3A-B596-4B97-A5B6-9EF745FEF256}" destId="{CE65C17D-731B-4817-B55A-C15A82E18ACC}" srcOrd="0" destOrd="0" presId="urn:microsoft.com/office/officeart/2008/layout/LinedList"/>
    <dgm:cxn modelId="{83A7D6EF-210B-49FE-9BFA-AA0A958593ED}" type="presParOf" srcId="{86047E3A-B596-4B97-A5B6-9EF745FEF256}" destId="{57A15FC9-C9D4-4A4A-95D6-C02516F55495}" srcOrd="1" destOrd="0" presId="urn:microsoft.com/office/officeart/2008/layout/LinedList"/>
    <dgm:cxn modelId="{E028681A-7198-4B70-AE84-E5938F289C59}" type="presParOf" srcId="{70C50665-5913-4821-8768-824398BDFB2B}" destId="{C33C963B-71C8-4464-A004-EA9FC5653BEB}" srcOrd="32" destOrd="0" presId="urn:microsoft.com/office/officeart/2008/layout/LinedList"/>
    <dgm:cxn modelId="{96AD977D-049C-47DA-9172-AEBF18B2889B}" type="presParOf" srcId="{70C50665-5913-4821-8768-824398BDFB2B}" destId="{9CE42570-3867-4D6E-8E5C-0B7393D2FFF7}" srcOrd="33" destOrd="0" presId="urn:microsoft.com/office/officeart/2008/layout/LinedList"/>
    <dgm:cxn modelId="{2E0E266A-0431-422B-815C-BAF0CD772653}" type="presParOf" srcId="{9CE42570-3867-4D6E-8E5C-0B7393D2FFF7}" destId="{B22804B6-9AE2-429E-AE7A-009E2679AADA}" srcOrd="0" destOrd="0" presId="urn:microsoft.com/office/officeart/2008/layout/LinedList"/>
    <dgm:cxn modelId="{4BBA36A3-6E2B-461C-94F3-A84B86540B2E}" type="presParOf" srcId="{9CE42570-3867-4D6E-8E5C-0B7393D2FFF7}" destId="{5058F3A3-6D9A-4489-8AA3-953313E0E9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2D4C80-6E14-47D4-BBDF-55927018725B}" type="doc">
      <dgm:prSet loTypeId="urn:microsoft.com/office/officeart/2005/8/layout/hierarchy3" loCatId="hierarchy" qsTypeId="urn:microsoft.com/office/officeart/2005/8/quickstyle/simple2" qsCatId="simple" csTypeId="urn:microsoft.com/office/officeart/2005/8/colors/accent2_2" csCatId="accent2" phldr="1"/>
      <dgm:spPr/>
      <dgm:t>
        <a:bodyPr/>
        <a:lstStyle/>
        <a:p>
          <a:endParaRPr lang="en-US"/>
        </a:p>
      </dgm:t>
    </dgm:pt>
    <dgm:pt modelId="{CE66F73D-ADCF-440B-883D-1167B8F24F7A}">
      <dgm:prSet phldrT="[Text]"/>
      <dgm:spPr/>
      <dgm:t>
        <a:bodyPr/>
        <a:lstStyle/>
        <a:p>
          <a:r>
            <a:rPr lang="en-US" dirty="0"/>
            <a:t>Total Documents  </a:t>
          </a:r>
        </a:p>
      </dgm:t>
    </dgm:pt>
    <dgm:pt modelId="{B5EF863E-4FD7-4057-8A38-D9037F75C59E}" type="parTrans" cxnId="{ED340FE4-7332-441D-9929-4AC6FCE5958F}">
      <dgm:prSet/>
      <dgm:spPr/>
      <dgm:t>
        <a:bodyPr/>
        <a:lstStyle/>
        <a:p>
          <a:endParaRPr lang="en-US"/>
        </a:p>
      </dgm:t>
    </dgm:pt>
    <dgm:pt modelId="{C25F67EE-887C-49F4-B70A-A0002D62BB29}" type="sibTrans" cxnId="{ED340FE4-7332-441D-9929-4AC6FCE5958F}">
      <dgm:prSet/>
      <dgm:spPr/>
      <dgm:t>
        <a:bodyPr/>
        <a:lstStyle/>
        <a:p>
          <a:endParaRPr lang="en-US"/>
        </a:p>
      </dgm:t>
    </dgm:pt>
    <dgm:pt modelId="{7AB91D21-EFD5-4BD0-971B-FA6C6C47B0C3}">
      <dgm:prSet phldrT="[Text]"/>
      <dgm:spPr/>
      <dgm:t>
        <a:bodyPr/>
        <a:lstStyle/>
        <a:p>
          <a:r>
            <a:rPr lang="en-US" dirty="0"/>
            <a:t>19,67,974</a:t>
          </a:r>
        </a:p>
      </dgm:t>
    </dgm:pt>
    <dgm:pt modelId="{5549FB2B-1DF4-46F5-BCA5-0602D621E8AB}" type="parTrans" cxnId="{6B5C7CCF-040A-4297-A4C2-5F37C2475DCB}">
      <dgm:prSet/>
      <dgm:spPr/>
      <dgm:t>
        <a:bodyPr/>
        <a:lstStyle/>
        <a:p>
          <a:endParaRPr lang="en-US"/>
        </a:p>
      </dgm:t>
    </dgm:pt>
    <dgm:pt modelId="{91A7B1D5-35EC-41AD-AF6E-5800CD43F479}" type="sibTrans" cxnId="{6B5C7CCF-040A-4297-A4C2-5F37C2475DCB}">
      <dgm:prSet/>
      <dgm:spPr/>
      <dgm:t>
        <a:bodyPr/>
        <a:lstStyle/>
        <a:p>
          <a:endParaRPr lang="en-US"/>
        </a:p>
      </dgm:t>
    </dgm:pt>
    <dgm:pt modelId="{3DDA80D1-FF9B-4EEF-89D7-9C7182155FFC}">
      <dgm:prSet phldrT="[Text]"/>
      <dgm:spPr/>
      <dgm:t>
        <a:bodyPr/>
        <a:lstStyle/>
        <a:p>
          <a:r>
            <a:rPr lang="en-US" dirty="0"/>
            <a:t>Documents with Valid ids</a:t>
          </a:r>
        </a:p>
      </dgm:t>
    </dgm:pt>
    <dgm:pt modelId="{24C375F2-E87B-4EBB-8059-229846BEA8AB}" type="parTrans" cxnId="{69930489-2292-4450-A2DB-F842F9392C69}">
      <dgm:prSet/>
      <dgm:spPr/>
      <dgm:t>
        <a:bodyPr/>
        <a:lstStyle/>
        <a:p>
          <a:endParaRPr lang="en-US"/>
        </a:p>
      </dgm:t>
    </dgm:pt>
    <dgm:pt modelId="{F53CC131-D16A-4926-8943-8434D5DADF64}" type="sibTrans" cxnId="{69930489-2292-4450-A2DB-F842F9392C69}">
      <dgm:prSet/>
      <dgm:spPr/>
      <dgm:t>
        <a:bodyPr/>
        <a:lstStyle/>
        <a:p>
          <a:endParaRPr lang="en-US"/>
        </a:p>
      </dgm:t>
    </dgm:pt>
    <dgm:pt modelId="{E6C14E4C-9327-4185-BC61-236D0D667E09}">
      <dgm:prSet phldrT="[Text]"/>
      <dgm:spPr/>
      <dgm:t>
        <a:bodyPr/>
        <a:lstStyle/>
        <a:p>
          <a:r>
            <a:rPr lang="en-US" dirty="0"/>
            <a:t>19,67,974</a:t>
          </a:r>
        </a:p>
      </dgm:t>
    </dgm:pt>
    <dgm:pt modelId="{7EAFB526-C575-432E-9675-689D5231B6FE}" type="parTrans" cxnId="{E62D47A4-FAA7-427F-814B-E8C549422867}">
      <dgm:prSet/>
      <dgm:spPr/>
      <dgm:t>
        <a:bodyPr/>
        <a:lstStyle/>
        <a:p>
          <a:endParaRPr lang="en-US"/>
        </a:p>
      </dgm:t>
    </dgm:pt>
    <dgm:pt modelId="{55704823-16B9-4C8B-9BA3-9F1170CE370A}" type="sibTrans" cxnId="{E62D47A4-FAA7-427F-814B-E8C549422867}">
      <dgm:prSet/>
      <dgm:spPr/>
      <dgm:t>
        <a:bodyPr/>
        <a:lstStyle/>
        <a:p>
          <a:endParaRPr lang="en-US"/>
        </a:p>
      </dgm:t>
    </dgm:pt>
    <dgm:pt modelId="{862B4E69-D35B-4554-BBA3-13A4DC1D4A6E}">
      <dgm:prSet phldrT="[Text]"/>
      <dgm:spPr/>
      <dgm:t>
        <a:bodyPr/>
        <a:lstStyle/>
        <a:p>
          <a:r>
            <a:rPr lang="en-US" dirty="0"/>
            <a:t>Documents with invalid ids</a:t>
          </a:r>
        </a:p>
      </dgm:t>
    </dgm:pt>
    <dgm:pt modelId="{7D5BC527-8A42-4E57-BA63-63BDC9AFCEE0}" type="parTrans" cxnId="{D6F6B4C0-1CC7-4178-9797-6D0078E93521}">
      <dgm:prSet/>
      <dgm:spPr/>
      <dgm:t>
        <a:bodyPr/>
        <a:lstStyle/>
        <a:p>
          <a:endParaRPr lang="en-US"/>
        </a:p>
      </dgm:t>
    </dgm:pt>
    <dgm:pt modelId="{DC5CEB45-B488-45DE-A545-1E85BC85DD7C}" type="sibTrans" cxnId="{D6F6B4C0-1CC7-4178-9797-6D0078E93521}">
      <dgm:prSet/>
      <dgm:spPr/>
      <dgm:t>
        <a:bodyPr/>
        <a:lstStyle/>
        <a:p>
          <a:endParaRPr lang="en-US"/>
        </a:p>
      </dgm:t>
    </dgm:pt>
    <dgm:pt modelId="{7A5A5BC7-A075-4B80-B8B3-19592DD8AD0B}">
      <dgm:prSet phldrT="[Text]"/>
      <dgm:spPr/>
      <dgm:t>
        <a:bodyPr/>
        <a:lstStyle/>
        <a:p>
          <a:r>
            <a:rPr lang="en-US" dirty="0"/>
            <a:t>0  </a:t>
          </a:r>
        </a:p>
      </dgm:t>
    </dgm:pt>
    <dgm:pt modelId="{3A4CC9D8-85B2-485F-81B2-E4BBDC3668F0}" type="parTrans" cxnId="{DEA59D3C-6ACA-4E7E-8071-DE6EB2900C18}">
      <dgm:prSet/>
      <dgm:spPr/>
      <dgm:t>
        <a:bodyPr/>
        <a:lstStyle/>
        <a:p>
          <a:endParaRPr lang="en-US"/>
        </a:p>
      </dgm:t>
    </dgm:pt>
    <dgm:pt modelId="{8639ED76-861B-404F-82E4-0D0737F66B50}" type="sibTrans" cxnId="{DEA59D3C-6ACA-4E7E-8071-DE6EB2900C18}">
      <dgm:prSet/>
      <dgm:spPr/>
      <dgm:t>
        <a:bodyPr/>
        <a:lstStyle/>
        <a:p>
          <a:endParaRPr lang="en-US"/>
        </a:p>
      </dgm:t>
    </dgm:pt>
    <dgm:pt modelId="{223EB247-0B1C-4262-869F-FDA8C1392CBF}" type="pres">
      <dgm:prSet presAssocID="{CF2D4C80-6E14-47D4-BBDF-55927018725B}" presName="diagram" presStyleCnt="0">
        <dgm:presLayoutVars>
          <dgm:chPref val="1"/>
          <dgm:dir/>
          <dgm:animOne val="branch"/>
          <dgm:animLvl val="lvl"/>
          <dgm:resizeHandles/>
        </dgm:presLayoutVars>
      </dgm:prSet>
      <dgm:spPr/>
    </dgm:pt>
    <dgm:pt modelId="{07AD48BB-022C-4089-A6D5-D143789B7C25}" type="pres">
      <dgm:prSet presAssocID="{CE66F73D-ADCF-440B-883D-1167B8F24F7A}" presName="root" presStyleCnt="0"/>
      <dgm:spPr/>
    </dgm:pt>
    <dgm:pt modelId="{A1012242-C5B0-4421-8B86-B2CB31CF61FA}" type="pres">
      <dgm:prSet presAssocID="{CE66F73D-ADCF-440B-883D-1167B8F24F7A}" presName="rootComposite" presStyleCnt="0"/>
      <dgm:spPr/>
    </dgm:pt>
    <dgm:pt modelId="{F71D93E2-16B6-41DC-8156-2CBC4A0D3183}" type="pres">
      <dgm:prSet presAssocID="{CE66F73D-ADCF-440B-883D-1167B8F24F7A}" presName="rootText" presStyleLbl="node1" presStyleIdx="0" presStyleCnt="3"/>
      <dgm:spPr/>
    </dgm:pt>
    <dgm:pt modelId="{1F9EE96F-7FDD-4A7A-8885-D07EA4CD5946}" type="pres">
      <dgm:prSet presAssocID="{CE66F73D-ADCF-440B-883D-1167B8F24F7A}" presName="rootConnector" presStyleLbl="node1" presStyleIdx="0" presStyleCnt="3"/>
      <dgm:spPr/>
    </dgm:pt>
    <dgm:pt modelId="{32600F1A-4D4B-415A-B403-D7DD979424EB}" type="pres">
      <dgm:prSet presAssocID="{CE66F73D-ADCF-440B-883D-1167B8F24F7A}" presName="childShape" presStyleCnt="0"/>
      <dgm:spPr/>
    </dgm:pt>
    <dgm:pt modelId="{64107510-7A21-4A1D-BFB9-068FDED3C865}" type="pres">
      <dgm:prSet presAssocID="{5549FB2B-1DF4-46F5-BCA5-0602D621E8AB}" presName="Name13" presStyleLbl="parChTrans1D2" presStyleIdx="0" presStyleCnt="3"/>
      <dgm:spPr/>
    </dgm:pt>
    <dgm:pt modelId="{D99D4981-2E51-4584-B19B-78EDBF1188A4}" type="pres">
      <dgm:prSet presAssocID="{7AB91D21-EFD5-4BD0-971B-FA6C6C47B0C3}" presName="childText" presStyleLbl="bgAcc1" presStyleIdx="0" presStyleCnt="3">
        <dgm:presLayoutVars>
          <dgm:bulletEnabled val="1"/>
        </dgm:presLayoutVars>
      </dgm:prSet>
      <dgm:spPr/>
    </dgm:pt>
    <dgm:pt modelId="{79689CB3-5669-4F0A-BDDC-45FBDE59AD8D}" type="pres">
      <dgm:prSet presAssocID="{3DDA80D1-FF9B-4EEF-89D7-9C7182155FFC}" presName="root" presStyleCnt="0"/>
      <dgm:spPr/>
    </dgm:pt>
    <dgm:pt modelId="{24836508-49F6-4BB8-BF6E-3732F60BF1A6}" type="pres">
      <dgm:prSet presAssocID="{3DDA80D1-FF9B-4EEF-89D7-9C7182155FFC}" presName="rootComposite" presStyleCnt="0"/>
      <dgm:spPr/>
    </dgm:pt>
    <dgm:pt modelId="{325EBA07-42A8-42AF-B1CC-725DD4F2E748}" type="pres">
      <dgm:prSet presAssocID="{3DDA80D1-FF9B-4EEF-89D7-9C7182155FFC}" presName="rootText" presStyleLbl="node1" presStyleIdx="1" presStyleCnt="3"/>
      <dgm:spPr/>
    </dgm:pt>
    <dgm:pt modelId="{AF0A42D9-BEED-4688-B469-4458FC454998}" type="pres">
      <dgm:prSet presAssocID="{3DDA80D1-FF9B-4EEF-89D7-9C7182155FFC}" presName="rootConnector" presStyleLbl="node1" presStyleIdx="1" presStyleCnt="3"/>
      <dgm:spPr/>
    </dgm:pt>
    <dgm:pt modelId="{C0B8BB30-2A9B-4DDF-A0C8-CB69B3E59780}" type="pres">
      <dgm:prSet presAssocID="{3DDA80D1-FF9B-4EEF-89D7-9C7182155FFC}" presName="childShape" presStyleCnt="0"/>
      <dgm:spPr/>
    </dgm:pt>
    <dgm:pt modelId="{3D1785CF-6FEA-4587-B78F-EC004FA2A399}" type="pres">
      <dgm:prSet presAssocID="{7EAFB526-C575-432E-9675-689D5231B6FE}" presName="Name13" presStyleLbl="parChTrans1D2" presStyleIdx="1" presStyleCnt="3"/>
      <dgm:spPr/>
    </dgm:pt>
    <dgm:pt modelId="{C04BA1C5-ECD4-49A2-B127-9574000419DC}" type="pres">
      <dgm:prSet presAssocID="{E6C14E4C-9327-4185-BC61-236D0D667E09}" presName="childText" presStyleLbl="bgAcc1" presStyleIdx="1" presStyleCnt="3">
        <dgm:presLayoutVars>
          <dgm:bulletEnabled val="1"/>
        </dgm:presLayoutVars>
      </dgm:prSet>
      <dgm:spPr/>
    </dgm:pt>
    <dgm:pt modelId="{1E6080B8-8F6B-472E-AFBF-09E5DA362077}" type="pres">
      <dgm:prSet presAssocID="{862B4E69-D35B-4554-BBA3-13A4DC1D4A6E}" presName="root" presStyleCnt="0"/>
      <dgm:spPr/>
    </dgm:pt>
    <dgm:pt modelId="{395DA89B-DB72-459B-8B4F-E5719E493F0D}" type="pres">
      <dgm:prSet presAssocID="{862B4E69-D35B-4554-BBA3-13A4DC1D4A6E}" presName="rootComposite" presStyleCnt="0"/>
      <dgm:spPr/>
    </dgm:pt>
    <dgm:pt modelId="{B0F4ED35-4449-4AA7-8D04-062666A5EF18}" type="pres">
      <dgm:prSet presAssocID="{862B4E69-D35B-4554-BBA3-13A4DC1D4A6E}" presName="rootText" presStyleLbl="node1" presStyleIdx="2" presStyleCnt="3"/>
      <dgm:spPr/>
    </dgm:pt>
    <dgm:pt modelId="{EC6F45DA-1015-4F35-8427-6556D9164683}" type="pres">
      <dgm:prSet presAssocID="{862B4E69-D35B-4554-BBA3-13A4DC1D4A6E}" presName="rootConnector" presStyleLbl="node1" presStyleIdx="2" presStyleCnt="3"/>
      <dgm:spPr/>
    </dgm:pt>
    <dgm:pt modelId="{50419C5B-AD08-4FE6-8974-9FF0549D4F6D}" type="pres">
      <dgm:prSet presAssocID="{862B4E69-D35B-4554-BBA3-13A4DC1D4A6E}" presName="childShape" presStyleCnt="0"/>
      <dgm:spPr/>
    </dgm:pt>
    <dgm:pt modelId="{9CFF9066-AD09-44BA-80B2-8ED872A32AAC}" type="pres">
      <dgm:prSet presAssocID="{3A4CC9D8-85B2-485F-81B2-E4BBDC3668F0}" presName="Name13" presStyleLbl="parChTrans1D2" presStyleIdx="2" presStyleCnt="3"/>
      <dgm:spPr/>
    </dgm:pt>
    <dgm:pt modelId="{0C3E0F35-9D1D-4029-8F69-EF369CCB7320}" type="pres">
      <dgm:prSet presAssocID="{7A5A5BC7-A075-4B80-B8B3-19592DD8AD0B}" presName="childText" presStyleLbl="bgAcc1" presStyleIdx="2" presStyleCnt="3">
        <dgm:presLayoutVars>
          <dgm:bulletEnabled val="1"/>
        </dgm:presLayoutVars>
      </dgm:prSet>
      <dgm:spPr/>
    </dgm:pt>
  </dgm:ptLst>
  <dgm:cxnLst>
    <dgm:cxn modelId="{DEA59D3C-6ACA-4E7E-8071-DE6EB2900C18}" srcId="{862B4E69-D35B-4554-BBA3-13A4DC1D4A6E}" destId="{7A5A5BC7-A075-4B80-B8B3-19592DD8AD0B}" srcOrd="0" destOrd="0" parTransId="{3A4CC9D8-85B2-485F-81B2-E4BBDC3668F0}" sibTransId="{8639ED76-861B-404F-82E4-0D0737F66B50}"/>
    <dgm:cxn modelId="{60892E62-6F6B-4801-B94B-A832FE7ACBBC}" type="presOf" srcId="{7AB91D21-EFD5-4BD0-971B-FA6C6C47B0C3}" destId="{D99D4981-2E51-4584-B19B-78EDBF1188A4}" srcOrd="0" destOrd="0" presId="urn:microsoft.com/office/officeart/2005/8/layout/hierarchy3"/>
    <dgm:cxn modelId="{0C29AD64-A30F-41EB-A54F-581F56700F43}" type="presOf" srcId="{CF2D4C80-6E14-47D4-BBDF-55927018725B}" destId="{223EB247-0B1C-4262-869F-FDA8C1392CBF}" srcOrd="0" destOrd="0" presId="urn:microsoft.com/office/officeart/2005/8/layout/hierarchy3"/>
    <dgm:cxn modelId="{090E516B-F580-4FF2-9877-16C9C757D1D1}" type="presOf" srcId="{862B4E69-D35B-4554-BBA3-13A4DC1D4A6E}" destId="{EC6F45DA-1015-4F35-8427-6556D9164683}" srcOrd="1" destOrd="0" presId="urn:microsoft.com/office/officeart/2005/8/layout/hierarchy3"/>
    <dgm:cxn modelId="{C97E157A-8047-4988-8EC0-76EA1F6C3621}" type="presOf" srcId="{CE66F73D-ADCF-440B-883D-1167B8F24F7A}" destId="{1F9EE96F-7FDD-4A7A-8885-D07EA4CD5946}" srcOrd="1" destOrd="0" presId="urn:microsoft.com/office/officeart/2005/8/layout/hierarchy3"/>
    <dgm:cxn modelId="{4896B886-CF1A-419D-81CC-A5526703CFC6}" type="presOf" srcId="{7A5A5BC7-A075-4B80-B8B3-19592DD8AD0B}" destId="{0C3E0F35-9D1D-4029-8F69-EF369CCB7320}" srcOrd="0" destOrd="0" presId="urn:microsoft.com/office/officeart/2005/8/layout/hierarchy3"/>
    <dgm:cxn modelId="{69930489-2292-4450-A2DB-F842F9392C69}" srcId="{CF2D4C80-6E14-47D4-BBDF-55927018725B}" destId="{3DDA80D1-FF9B-4EEF-89D7-9C7182155FFC}" srcOrd="1" destOrd="0" parTransId="{24C375F2-E87B-4EBB-8059-229846BEA8AB}" sibTransId="{F53CC131-D16A-4926-8943-8434D5DADF64}"/>
    <dgm:cxn modelId="{7ACECA91-4B49-4E42-AEBB-4B681203D9AD}" type="presOf" srcId="{CE66F73D-ADCF-440B-883D-1167B8F24F7A}" destId="{F71D93E2-16B6-41DC-8156-2CBC4A0D3183}" srcOrd="0" destOrd="0" presId="urn:microsoft.com/office/officeart/2005/8/layout/hierarchy3"/>
    <dgm:cxn modelId="{E62D47A4-FAA7-427F-814B-E8C549422867}" srcId="{3DDA80D1-FF9B-4EEF-89D7-9C7182155FFC}" destId="{E6C14E4C-9327-4185-BC61-236D0D667E09}" srcOrd="0" destOrd="0" parTransId="{7EAFB526-C575-432E-9675-689D5231B6FE}" sibTransId="{55704823-16B9-4C8B-9BA3-9F1170CE370A}"/>
    <dgm:cxn modelId="{56FAB4A9-19A3-4823-ADE0-0E7B097DF481}" type="presOf" srcId="{3A4CC9D8-85B2-485F-81B2-E4BBDC3668F0}" destId="{9CFF9066-AD09-44BA-80B2-8ED872A32AAC}" srcOrd="0" destOrd="0" presId="urn:microsoft.com/office/officeart/2005/8/layout/hierarchy3"/>
    <dgm:cxn modelId="{715152B2-3BC5-4D9D-8556-230B362AC3DB}" type="presOf" srcId="{E6C14E4C-9327-4185-BC61-236D0D667E09}" destId="{C04BA1C5-ECD4-49A2-B127-9574000419DC}" srcOrd="0" destOrd="0" presId="urn:microsoft.com/office/officeart/2005/8/layout/hierarchy3"/>
    <dgm:cxn modelId="{D89F39BE-9915-4015-9D5B-1BBFF84B3DFC}" type="presOf" srcId="{3DDA80D1-FF9B-4EEF-89D7-9C7182155FFC}" destId="{AF0A42D9-BEED-4688-B469-4458FC454998}" srcOrd="1" destOrd="0" presId="urn:microsoft.com/office/officeart/2005/8/layout/hierarchy3"/>
    <dgm:cxn modelId="{D6F6B4C0-1CC7-4178-9797-6D0078E93521}" srcId="{CF2D4C80-6E14-47D4-BBDF-55927018725B}" destId="{862B4E69-D35B-4554-BBA3-13A4DC1D4A6E}" srcOrd="2" destOrd="0" parTransId="{7D5BC527-8A42-4E57-BA63-63BDC9AFCEE0}" sibTransId="{DC5CEB45-B488-45DE-A545-1E85BC85DD7C}"/>
    <dgm:cxn modelId="{6B5C7CCF-040A-4297-A4C2-5F37C2475DCB}" srcId="{CE66F73D-ADCF-440B-883D-1167B8F24F7A}" destId="{7AB91D21-EFD5-4BD0-971B-FA6C6C47B0C3}" srcOrd="0" destOrd="0" parTransId="{5549FB2B-1DF4-46F5-BCA5-0602D621E8AB}" sibTransId="{91A7B1D5-35EC-41AD-AF6E-5800CD43F479}"/>
    <dgm:cxn modelId="{DDF109DE-1CE4-459B-A64F-EA3DE710AEF1}" type="presOf" srcId="{862B4E69-D35B-4554-BBA3-13A4DC1D4A6E}" destId="{B0F4ED35-4449-4AA7-8D04-062666A5EF18}" srcOrd="0" destOrd="0" presId="urn:microsoft.com/office/officeart/2005/8/layout/hierarchy3"/>
    <dgm:cxn modelId="{ED340FE4-7332-441D-9929-4AC6FCE5958F}" srcId="{CF2D4C80-6E14-47D4-BBDF-55927018725B}" destId="{CE66F73D-ADCF-440B-883D-1167B8F24F7A}" srcOrd="0" destOrd="0" parTransId="{B5EF863E-4FD7-4057-8A38-D9037F75C59E}" sibTransId="{C25F67EE-887C-49F4-B70A-A0002D62BB29}"/>
    <dgm:cxn modelId="{8F3D10EA-1287-4D2A-B5CF-D7B818A468C5}" type="presOf" srcId="{7EAFB526-C575-432E-9675-689D5231B6FE}" destId="{3D1785CF-6FEA-4587-B78F-EC004FA2A399}" srcOrd="0" destOrd="0" presId="urn:microsoft.com/office/officeart/2005/8/layout/hierarchy3"/>
    <dgm:cxn modelId="{C69075F7-0540-49A2-B108-79382B905CA5}" type="presOf" srcId="{3DDA80D1-FF9B-4EEF-89D7-9C7182155FFC}" destId="{325EBA07-42A8-42AF-B1CC-725DD4F2E748}" srcOrd="0" destOrd="0" presId="urn:microsoft.com/office/officeart/2005/8/layout/hierarchy3"/>
    <dgm:cxn modelId="{53655BFC-F972-49DB-B71B-CFE917DB574C}" type="presOf" srcId="{5549FB2B-1DF4-46F5-BCA5-0602D621E8AB}" destId="{64107510-7A21-4A1D-BFB9-068FDED3C865}" srcOrd="0" destOrd="0" presId="urn:microsoft.com/office/officeart/2005/8/layout/hierarchy3"/>
    <dgm:cxn modelId="{5D9C3616-E68A-41B7-8799-3FB5BFB64C24}" type="presParOf" srcId="{223EB247-0B1C-4262-869F-FDA8C1392CBF}" destId="{07AD48BB-022C-4089-A6D5-D143789B7C25}" srcOrd="0" destOrd="0" presId="urn:microsoft.com/office/officeart/2005/8/layout/hierarchy3"/>
    <dgm:cxn modelId="{229624F5-73EE-411A-BA29-899F184C4039}" type="presParOf" srcId="{07AD48BB-022C-4089-A6D5-D143789B7C25}" destId="{A1012242-C5B0-4421-8B86-B2CB31CF61FA}" srcOrd="0" destOrd="0" presId="urn:microsoft.com/office/officeart/2005/8/layout/hierarchy3"/>
    <dgm:cxn modelId="{3CE013D7-0008-4514-9A2B-41A914F1BBBC}" type="presParOf" srcId="{A1012242-C5B0-4421-8B86-B2CB31CF61FA}" destId="{F71D93E2-16B6-41DC-8156-2CBC4A0D3183}" srcOrd="0" destOrd="0" presId="urn:microsoft.com/office/officeart/2005/8/layout/hierarchy3"/>
    <dgm:cxn modelId="{801C3055-7C2D-43EE-AA1E-27BA9CA56ED9}" type="presParOf" srcId="{A1012242-C5B0-4421-8B86-B2CB31CF61FA}" destId="{1F9EE96F-7FDD-4A7A-8885-D07EA4CD5946}" srcOrd="1" destOrd="0" presId="urn:microsoft.com/office/officeart/2005/8/layout/hierarchy3"/>
    <dgm:cxn modelId="{0521F911-36D4-4CFF-9F6A-84EACB440141}" type="presParOf" srcId="{07AD48BB-022C-4089-A6D5-D143789B7C25}" destId="{32600F1A-4D4B-415A-B403-D7DD979424EB}" srcOrd="1" destOrd="0" presId="urn:microsoft.com/office/officeart/2005/8/layout/hierarchy3"/>
    <dgm:cxn modelId="{B1EFA17B-3C72-4E46-B28B-BA451712C9B3}" type="presParOf" srcId="{32600F1A-4D4B-415A-B403-D7DD979424EB}" destId="{64107510-7A21-4A1D-BFB9-068FDED3C865}" srcOrd="0" destOrd="0" presId="urn:microsoft.com/office/officeart/2005/8/layout/hierarchy3"/>
    <dgm:cxn modelId="{6394182E-14DA-49D9-9225-65FD656464ED}" type="presParOf" srcId="{32600F1A-4D4B-415A-B403-D7DD979424EB}" destId="{D99D4981-2E51-4584-B19B-78EDBF1188A4}" srcOrd="1" destOrd="0" presId="urn:microsoft.com/office/officeart/2005/8/layout/hierarchy3"/>
    <dgm:cxn modelId="{2887A53C-6C3D-4C70-B97F-ACE7870D92FF}" type="presParOf" srcId="{223EB247-0B1C-4262-869F-FDA8C1392CBF}" destId="{79689CB3-5669-4F0A-BDDC-45FBDE59AD8D}" srcOrd="1" destOrd="0" presId="urn:microsoft.com/office/officeart/2005/8/layout/hierarchy3"/>
    <dgm:cxn modelId="{FF0A84A9-BBA1-4E7B-A99A-4E633AA1EFEB}" type="presParOf" srcId="{79689CB3-5669-4F0A-BDDC-45FBDE59AD8D}" destId="{24836508-49F6-4BB8-BF6E-3732F60BF1A6}" srcOrd="0" destOrd="0" presId="urn:microsoft.com/office/officeart/2005/8/layout/hierarchy3"/>
    <dgm:cxn modelId="{15A4BE5E-F85B-461E-8A7C-F83BACE09A92}" type="presParOf" srcId="{24836508-49F6-4BB8-BF6E-3732F60BF1A6}" destId="{325EBA07-42A8-42AF-B1CC-725DD4F2E748}" srcOrd="0" destOrd="0" presId="urn:microsoft.com/office/officeart/2005/8/layout/hierarchy3"/>
    <dgm:cxn modelId="{677F4C4A-29BF-4BD1-942F-791DB7647558}" type="presParOf" srcId="{24836508-49F6-4BB8-BF6E-3732F60BF1A6}" destId="{AF0A42D9-BEED-4688-B469-4458FC454998}" srcOrd="1" destOrd="0" presId="urn:microsoft.com/office/officeart/2005/8/layout/hierarchy3"/>
    <dgm:cxn modelId="{D96E6709-D264-4339-B892-6195C59CAEEF}" type="presParOf" srcId="{79689CB3-5669-4F0A-BDDC-45FBDE59AD8D}" destId="{C0B8BB30-2A9B-4DDF-A0C8-CB69B3E59780}" srcOrd="1" destOrd="0" presId="urn:microsoft.com/office/officeart/2005/8/layout/hierarchy3"/>
    <dgm:cxn modelId="{B18A606B-DADD-403E-9DC2-9E4F3AFEEEE4}" type="presParOf" srcId="{C0B8BB30-2A9B-4DDF-A0C8-CB69B3E59780}" destId="{3D1785CF-6FEA-4587-B78F-EC004FA2A399}" srcOrd="0" destOrd="0" presId="urn:microsoft.com/office/officeart/2005/8/layout/hierarchy3"/>
    <dgm:cxn modelId="{81B3DBB0-37C3-4A32-88E8-DCA583CECBD0}" type="presParOf" srcId="{C0B8BB30-2A9B-4DDF-A0C8-CB69B3E59780}" destId="{C04BA1C5-ECD4-49A2-B127-9574000419DC}" srcOrd="1" destOrd="0" presId="urn:microsoft.com/office/officeart/2005/8/layout/hierarchy3"/>
    <dgm:cxn modelId="{B83532C8-BC55-4D2B-8117-5673CF3BEB5C}" type="presParOf" srcId="{223EB247-0B1C-4262-869F-FDA8C1392CBF}" destId="{1E6080B8-8F6B-472E-AFBF-09E5DA362077}" srcOrd="2" destOrd="0" presId="urn:microsoft.com/office/officeart/2005/8/layout/hierarchy3"/>
    <dgm:cxn modelId="{A14773CF-2657-4196-B857-8EDDF4F01A44}" type="presParOf" srcId="{1E6080B8-8F6B-472E-AFBF-09E5DA362077}" destId="{395DA89B-DB72-459B-8B4F-E5719E493F0D}" srcOrd="0" destOrd="0" presId="urn:microsoft.com/office/officeart/2005/8/layout/hierarchy3"/>
    <dgm:cxn modelId="{AD49A4BD-5A4E-459A-A718-B94A07886F03}" type="presParOf" srcId="{395DA89B-DB72-459B-8B4F-E5719E493F0D}" destId="{B0F4ED35-4449-4AA7-8D04-062666A5EF18}" srcOrd="0" destOrd="0" presId="urn:microsoft.com/office/officeart/2005/8/layout/hierarchy3"/>
    <dgm:cxn modelId="{5096BC9A-BE67-4389-A77E-1A0B083389AA}" type="presParOf" srcId="{395DA89B-DB72-459B-8B4F-E5719E493F0D}" destId="{EC6F45DA-1015-4F35-8427-6556D9164683}" srcOrd="1" destOrd="0" presId="urn:microsoft.com/office/officeart/2005/8/layout/hierarchy3"/>
    <dgm:cxn modelId="{FB3C88DB-84A5-4471-8506-F04FF1492355}" type="presParOf" srcId="{1E6080B8-8F6B-472E-AFBF-09E5DA362077}" destId="{50419C5B-AD08-4FE6-8974-9FF0549D4F6D}" srcOrd="1" destOrd="0" presId="urn:microsoft.com/office/officeart/2005/8/layout/hierarchy3"/>
    <dgm:cxn modelId="{EE2E11F7-1EEF-4DF0-A873-CE47F9584196}" type="presParOf" srcId="{50419C5B-AD08-4FE6-8974-9FF0549D4F6D}" destId="{9CFF9066-AD09-44BA-80B2-8ED872A32AAC}" srcOrd="0" destOrd="0" presId="urn:microsoft.com/office/officeart/2005/8/layout/hierarchy3"/>
    <dgm:cxn modelId="{1BBA15BD-BB3B-4210-8794-5A4C22A6BD71}" type="presParOf" srcId="{50419C5B-AD08-4FE6-8974-9FF0549D4F6D}" destId="{0C3E0F35-9D1D-4029-8F69-EF369CCB732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B4320D-2E13-4B13-A2B9-522B3DBC7B09}" type="doc">
      <dgm:prSet loTypeId="urn:microsoft.com/office/officeart/2005/8/layout/chevronAccent+Icon" loCatId="officeonline" qsTypeId="urn:microsoft.com/office/officeart/2005/8/quickstyle/simple1" qsCatId="simple" csTypeId="urn:microsoft.com/office/officeart/2005/8/colors/colorful1" csCatId="colorful" phldr="1"/>
      <dgm:spPr/>
      <dgm:t>
        <a:bodyPr/>
        <a:lstStyle/>
        <a:p>
          <a:endParaRPr lang="en-US"/>
        </a:p>
      </dgm:t>
    </dgm:pt>
    <dgm:pt modelId="{4AB3E82D-A90B-4F36-8CB3-BCF67F6A9627}">
      <dgm:prSet phldrT="[Text]" custT="1"/>
      <dgm:spPr/>
      <dgm:t>
        <a:bodyPr/>
        <a:lstStyle/>
        <a:p>
          <a:r>
            <a:rPr lang="en-US" sz="2400" dirty="0"/>
            <a:t>Set Of Valid Document Types</a:t>
          </a:r>
        </a:p>
      </dgm:t>
    </dgm:pt>
    <dgm:pt modelId="{D4A66571-D4D0-46CD-B301-6354B4E85A5C}" type="parTrans" cxnId="{8293F9FF-07D8-4D57-A02E-8E4088198C1B}">
      <dgm:prSet/>
      <dgm:spPr/>
      <dgm:t>
        <a:bodyPr/>
        <a:lstStyle/>
        <a:p>
          <a:endParaRPr lang="en-US"/>
        </a:p>
      </dgm:t>
    </dgm:pt>
    <dgm:pt modelId="{F9A40A48-FD7F-483E-BDCA-9618EDAE2F27}" type="sibTrans" cxnId="{8293F9FF-07D8-4D57-A02E-8E4088198C1B}">
      <dgm:prSet/>
      <dgm:spPr/>
      <dgm:t>
        <a:bodyPr/>
        <a:lstStyle/>
        <a:p>
          <a:endParaRPr lang="en-US"/>
        </a:p>
      </dgm:t>
    </dgm:pt>
    <dgm:pt modelId="{072D2890-4A99-478B-95FA-C65E8EDAC1C8}">
      <dgm:prSet phldrT="[Text]"/>
      <dgm:spPr/>
      <dgm:t>
        <a:bodyPr/>
        <a:lstStyle/>
        <a:p>
          <a:r>
            <a:rPr lang="en-US" sz="1900" dirty="0"/>
            <a:t>News</a:t>
          </a:r>
        </a:p>
      </dgm:t>
    </dgm:pt>
    <dgm:pt modelId="{AE711BDE-FF09-4ACA-A58D-F0E78C956D73}" type="parTrans" cxnId="{47F14CEA-C5DF-4460-8CDD-F240319780F0}">
      <dgm:prSet/>
      <dgm:spPr/>
      <dgm:t>
        <a:bodyPr/>
        <a:lstStyle/>
        <a:p>
          <a:endParaRPr lang="en-US"/>
        </a:p>
      </dgm:t>
    </dgm:pt>
    <dgm:pt modelId="{A3039AC4-D6D7-4F5B-BF01-A925862B8C4E}" type="sibTrans" cxnId="{47F14CEA-C5DF-4460-8CDD-F240319780F0}">
      <dgm:prSet/>
      <dgm:spPr/>
      <dgm:t>
        <a:bodyPr/>
        <a:lstStyle/>
        <a:p>
          <a:endParaRPr lang="en-US"/>
        </a:p>
      </dgm:t>
    </dgm:pt>
    <dgm:pt modelId="{442951F8-0230-4FA9-8BD6-43E909552FC8}">
      <dgm:prSet phldrT="[Text]"/>
      <dgm:spPr/>
      <dgm:t>
        <a:bodyPr/>
        <a:lstStyle/>
        <a:p>
          <a:r>
            <a:rPr lang="en-US" sz="1900" dirty="0"/>
            <a:t>stage voice</a:t>
          </a:r>
        </a:p>
      </dgm:t>
    </dgm:pt>
    <dgm:pt modelId="{847F9DB1-C99B-4BC0-9E2F-3BC224A3A3D8}" type="parTrans" cxnId="{50910BB6-D1EB-451E-90E4-804E9C021D14}">
      <dgm:prSet/>
      <dgm:spPr/>
      <dgm:t>
        <a:bodyPr/>
        <a:lstStyle/>
        <a:p>
          <a:endParaRPr lang="en-US"/>
        </a:p>
      </dgm:t>
    </dgm:pt>
    <dgm:pt modelId="{95667623-E198-4BC7-8A08-85F5CF080F8B}" type="sibTrans" cxnId="{50910BB6-D1EB-451E-90E4-804E9C021D14}">
      <dgm:prSet/>
      <dgm:spPr/>
      <dgm:t>
        <a:bodyPr/>
        <a:lstStyle/>
        <a:p>
          <a:endParaRPr lang="en-US"/>
        </a:p>
      </dgm:t>
    </dgm:pt>
    <dgm:pt modelId="{38B8226A-A747-437D-8C73-D311C0E046F6}">
      <dgm:prSet phldrT="[Text]"/>
      <dgm:spPr/>
      <dgm:t>
        <a:bodyPr/>
        <a:lstStyle/>
        <a:p>
          <a:r>
            <a:rPr lang="en-US" sz="1900" dirty="0"/>
            <a:t>voice</a:t>
          </a:r>
        </a:p>
      </dgm:t>
    </dgm:pt>
    <dgm:pt modelId="{0930C7FC-1F3F-45D9-8CB9-6041A091FBF7}" type="parTrans" cxnId="{8B6857AE-5CA6-498A-BB2C-F7F2385A1139}">
      <dgm:prSet/>
      <dgm:spPr/>
      <dgm:t>
        <a:bodyPr/>
        <a:lstStyle/>
        <a:p>
          <a:endParaRPr lang="en-US"/>
        </a:p>
      </dgm:t>
    </dgm:pt>
    <dgm:pt modelId="{1838A73B-3908-4894-9CBA-4F5374D31D94}" type="sibTrans" cxnId="{8B6857AE-5CA6-498A-BB2C-F7F2385A1139}">
      <dgm:prSet/>
      <dgm:spPr/>
      <dgm:t>
        <a:bodyPr/>
        <a:lstStyle/>
        <a:p>
          <a:endParaRPr lang="en-US"/>
        </a:p>
      </dgm:t>
    </dgm:pt>
    <dgm:pt modelId="{02D52313-478B-4BFE-A04D-90176FA23A0E}">
      <dgm:prSet phldrT="[Text]"/>
      <dgm:spPr/>
      <dgm:t>
        <a:bodyPr/>
        <a:lstStyle/>
        <a:p>
          <a:r>
            <a:rPr lang="en-US" sz="1900" dirty="0"/>
            <a:t>Forum</a:t>
          </a:r>
        </a:p>
      </dgm:t>
    </dgm:pt>
    <dgm:pt modelId="{6BBA773F-9736-418B-990E-35E9121644BA}" type="parTrans" cxnId="{93D5D27C-C320-4BB7-BE5E-92BC073A098B}">
      <dgm:prSet/>
      <dgm:spPr/>
      <dgm:t>
        <a:bodyPr/>
        <a:lstStyle/>
        <a:p>
          <a:endParaRPr lang="en-US"/>
        </a:p>
      </dgm:t>
    </dgm:pt>
    <dgm:pt modelId="{EF4E8EDB-29F4-4FCB-A9F1-27132901A3F5}" type="sibTrans" cxnId="{93D5D27C-C320-4BB7-BE5E-92BC073A098B}">
      <dgm:prSet/>
      <dgm:spPr/>
      <dgm:t>
        <a:bodyPr/>
        <a:lstStyle/>
        <a:p>
          <a:endParaRPr lang="en-US"/>
        </a:p>
      </dgm:t>
    </dgm:pt>
    <dgm:pt modelId="{33F6C399-C7B4-471E-A86B-8A34FFE849D3}">
      <dgm:prSet phldrT="[Text]" custT="1"/>
      <dgm:spPr/>
      <dgm:t>
        <a:bodyPr/>
        <a:lstStyle/>
        <a:p>
          <a:r>
            <a:rPr lang="en-US" sz="1900" dirty="0"/>
            <a:t>public thread</a:t>
          </a:r>
        </a:p>
      </dgm:t>
    </dgm:pt>
    <dgm:pt modelId="{EB111F9D-88BB-4A72-808C-E44E5D2D1A42}" type="parTrans" cxnId="{D52105C4-5283-4E0E-9E63-F78163A19C9E}">
      <dgm:prSet/>
      <dgm:spPr/>
      <dgm:t>
        <a:bodyPr/>
        <a:lstStyle/>
        <a:p>
          <a:endParaRPr lang="en-US"/>
        </a:p>
      </dgm:t>
    </dgm:pt>
    <dgm:pt modelId="{10E70EDD-2C84-4F3E-9D3B-3EBA4A5069DF}" type="sibTrans" cxnId="{D52105C4-5283-4E0E-9E63-F78163A19C9E}">
      <dgm:prSet/>
      <dgm:spPr/>
      <dgm:t>
        <a:bodyPr/>
        <a:lstStyle/>
        <a:p>
          <a:endParaRPr lang="en-US"/>
        </a:p>
      </dgm:t>
    </dgm:pt>
    <dgm:pt modelId="{AB0B5E78-A11E-4EB9-8C46-103203D252FA}">
      <dgm:prSet phldrT="[Text]"/>
      <dgm:spPr/>
      <dgm:t>
        <a:bodyPr/>
        <a:lstStyle/>
        <a:p>
          <a:r>
            <a:rPr lang="en-US" sz="1900" dirty="0"/>
            <a:t>text</a:t>
          </a:r>
        </a:p>
      </dgm:t>
    </dgm:pt>
    <dgm:pt modelId="{3944001A-B38E-416A-8EA5-0BEA8523D18F}" type="parTrans" cxnId="{9C11DA14-68E5-4CCD-B224-75A0983E905A}">
      <dgm:prSet/>
      <dgm:spPr/>
      <dgm:t>
        <a:bodyPr/>
        <a:lstStyle/>
        <a:p>
          <a:endParaRPr lang="en-US"/>
        </a:p>
      </dgm:t>
    </dgm:pt>
    <dgm:pt modelId="{74181FDD-8118-4753-B4A2-247118F6D835}" type="sibTrans" cxnId="{9C11DA14-68E5-4CCD-B224-75A0983E905A}">
      <dgm:prSet/>
      <dgm:spPr/>
      <dgm:t>
        <a:bodyPr/>
        <a:lstStyle/>
        <a:p>
          <a:endParaRPr lang="en-US"/>
        </a:p>
      </dgm:t>
    </dgm:pt>
    <dgm:pt modelId="{D62CE100-481F-497A-9D1F-B23BCCC37DFD}" type="pres">
      <dgm:prSet presAssocID="{79B4320D-2E13-4B13-A2B9-522B3DBC7B09}" presName="Name0" presStyleCnt="0">
        <dgm:presLayoutVars>
          <dgm:dir/>
          <dgm:resizeHandles val="exact"/>
        </dgm:presLayoutVars>
      </dgm:prSet>
      <dgm:spPr/>
    </dgm:pt>
    <dgm:pt modelId="{4A0E1B2C-9664-4038-A55B-03BC16558C29}" type="pres">
      <dgm:prSet presAssocID="{4AB3E82D-A90B-4F36-8CB3-BCF67F6A9627}" presName="composite" presStyleCnt="0"/>
      <dgm:spPr/>
    </dgm:pt>
    <dgm:pt modelId="{1D5280D5-8E45-497A-B950-171492F7C4F6}" type="pres">
      <dgm:prSet presAssocID="{4AB3E82D-A90B-4F36-8CB3-BCF67F6A9627}" presName="bgChev" presStyleLbl="node1" presStyleIdx="0" presStyleCnt="1"/>
      <dgm:spPr/>
    </dgm:pt>
    <dgm:pt modelId="{FD5A99A8-FAE9-4A66-81A5-56B472765F80}" type="pres">
      <dgm:prSet presAssocID="{4AB3E82D-A90B-4F36-8CB3-BCF67F6A9627}" presName="txNode" presStyleLbl="fgAcc1" presStyleIdx="0" presStyleCnt="1" custScaleY="100000" custLinFactNeighborX="-3117" custLinFactNeighborY="-15685">
        <dgm:presLayoutVars>
          <dgm:bulletEnabled val="1"/>
        </dgm:presLayoutVars>
      </dgm:prSet>
      <dgm:spPr/>
    </dgm:pt>
  </dgm:ptLst>
  <dgm:cxnLst>
    <dgm:cxn modelId="{9C11DA14-68E5-4CCD-B224-75A0983E905A}" srcId="{4AB3E82D-A90B-4F36-8CB3-BCF67F6A9627}" destId="{AB0B5E78-A11E-4EB9-8C46-103203D252FA}" srcOrd="1" destOrd="0" parTransId="{3944001A-B38E-416A-8EA5-0BEA8523D18F}" sibTransId="{74181FDD-8118-4753-B4A2-247118F6D835}"/>
    <dgm:cxn modelId="{C4296239-B2BE-427C-BB3E-1A7F33D2B42F}" type="presOf" srcId="{072D2890-4A99-478B-95FA-C65E8EDAC1C8}" destId="{FD5A99A8-FAE9-4A66-81A5-56B472765F80}" srcOrd="0" destOrd="1" presId="urn:microsoft.com/office/officeart/2005/8/layout/chevronAccent+Icon"/>
    <dgm:cxn modelId="{1CA55661-4CD9-42D0-BA70-115021D92628}" type="presOf" srcId="{38B8226A-A747-437D-8C73-D311C0E046F6}" destId="{FD5A99A8-FAE9-4A66-81A5-56B472765F80}" srcOrd="0" destOrd="5" presId="urn:microsoft.com/office/officeart/2005/8/layout/chevronAccent+Icon"/>
    <dgm:cxn modelId="{D5C6FE48-89BE-4933-98C5-B59F8A6BF047}" type="presOf" srcId="{4AB3E82D-A90B-4F36-8CB3-BCF67F6A9627}" destId="{FD5A99A8-FAE9-4A66-81A5-56B472765F80}" srcOrd="0" destOrd="0" presId="urn:microsoft.com/office/officeart/2005/8/layout/chevronAccent+Icon"/>
    <dgm:cxn modelId="{29233F50-9B0A-4C97-9EAC-482A8FBD44C7}" type="presOf" srcId="{02D52313-478B-4BFE-A04D-90176FA23A0E}" destId="{FD5A99A8-FAE9-4A66-81A5-56B472765F80}" srcOrd="0" destOrd="6" presId="urn:microsoft.com/office/officeart/2005/8/layout/chevronAccent+Icon"/>
    <dgm:cxn modelId="{93D5D27C-C320-4BB7-BE5E-92BC073A098B}" srcId="{4AB3E82D-A90B-4F36-8CB3-BCF67F6A9627}" destId="{02D52313-478B-4BFE-A04D-90176FA23A0E}" srcOrd="5" destOrd="0" parTransId="{6BBA773F-9736-418B-990E-35E9121644BA}" sibTransId="{EF4E8EDB-29F4-4FCB-A9F1-27132901A3F5}"/>
    <dgm:cxn modelId="{8B6857AE-5CA6-498A-BB2C-F7F2385A1139}" srcId="{4AB3E82D-A90B-4F36-8CB3-BCF67F6A9627}" destId="{38B8226A-A747-437D-8C73-D311C0E046F6}" srcOrd="4" destOrd="0" parTransId="{0930C7FC-1F3F-45D9-8CB9-6041A091FBF7}" sibTransId="{1838A73B-3908-4894-9CBA-4F5374D31D94}"/>
    <dgm:cxn modelId="{50910BB6-D1EB-451E-90E4-804E9C021D14}" srcId="{4AB3E82D-A90B-4F36-8CB3-BCF67F6A9627}" destId="{442951F8-0230-4FA9-8BD6-43E909552FC8}" srcOrd="3" destOrd="0" parTransId="{847F9DB1-C99B-4BC0-9E2F-3BC224A3A3D8}" sibTransId="{95667623-E198-4BC7-8A08-85F5CF080F8B}"/>
    <dgm:cxn modelId="{92DF70BA-C8D1-4545-9CDC-70D9D4743255}" type="presOf" srcId="{AB0B5E78-A11E-4EB9-8C46-103203D252FA}" destId="{FD5A99A8-FAE9-4A66-81A5-56B472765F80}" srcOrd="0" destOrd="2" presId="urn:microsoft.com/office/officeart/2005/8/layout/chevronAccent+Icon"/>
    <dgm:cxn modelId="{D52105C4-5283-4E0E-9E63-F78163A19C9E}" srcId="{4AB3E82D-A90B-4F36-8CB3-BCF67F6A9627}" destId="{33F6C399-C7B4-471E-A86B-8A34FFE849D3}" srcOrd="2" destOrd="0" parTransId="{EB111F9D-88BB-4A72-808C-E44E5D2D1A42}" sibTransId="{10E70EDD-2C84-4F3E-9D3B-3EBA4A5069DF}"/>
    <dgm:cxn modelId="{10801FCC-06A3-4009-A44E-B5D8B30BFC59}" type="presOf" srcId="{442951F8-0230-4FA9-8BD6-43E909552FC8}" destId="{FD5A99A8-FAE9-4A66-81A5-56B472765F80}" srcOrd="0" destOrd="4" presId="urn:microsoft.com/office/officeart/2005/8/layout/chevronAccent+Icon"/>
    <dgm:cxn modelId="{E6C36DD9-72E4-4995-A63E-29FEBAAADC79}" type="presOf" srcId="{79B4320D-2E13-4B13-A2B9-522B3DBC7B09}" destId="{D62CE100-481F-497A-9D1F-B23BCCC37DFD}" srcOrd="0" destOrd="0" presId="urn:microsoft.com/office/officeart/2005/8/layout/chevronAccent+Icon"/>
    <dgm:cxn modelId="{47F14CEA-C5DF-4460-8CDD-F240319780F0}" srcId="{4AB3E82D-A90B-4F36-8CB3-BCF67F6A9627}" destId="{072D2890-4A99-478B-95FA-C65E8EDAC1C8}" srcOrd="0" destOrd="0" parTransId="{AE711BDE-FF09-4ACA-A58D-F0E78C956D73}" sibTransId="{A3039AC4-D6D7-4F5B-BF01-A925862B8C4E}"/>
    <dgm:cxn modelId="{D1E9C6F8-ECFC-4DB9-8758-09DFC95DE3CA}" type="presOf" srcId="{33F6C399-C7B4-471E-A86B-8A34FFE849D3}" destId="{FD5A99A8-FAE9-4A66-81A5-56B472765F80}" srcOrd="0" destOrd="3" presId="urn:microsoft.com/office/officeart/2005/8/layout/chevronAccent+Icon"/>
    <dgm:cxn modelId="{8293F9FF-07D8-4D57-A02E-8E4088198C1B}" srcId="{79B4320D-2E13-4B13-A2B9-522B3DBC7B09}" destId="{4AB3E82D-A90B-4F36-8CB3-BCF67F6A9627}" srcOrd="0" destOrd="0" parTransId="{D4A66571-D4D0-46CD-B301-6354B4E85A5C}" sibTransId="{F9A40A48-FD7F-483E-BDCA-9618EDAE2F27}"/>
    <dgm:cxn modelId="{0F10ED43-8FB8-4500-8CE0-F6C6164832F0}" type="presParOf" srcId="{D62CE100-481F-497A-9D1F-B23BCCC37DFD}" destId="{4A0E1B2C-9664-4038-A55B-03BC16558C29}" srcOrd="0" destOrd="0" presId="urn:microsoft.com/office/officeart/2005/8/layout/chevronAccent+Icon"/>
    <dgm:cxn modelId="{3EA4214E-2F84-4A23-88F2-324F145A9E7B}" type="presParOf" srcId="{4A0E1B2C-9664-4038-A55B-03BC16558C29}" destId="{1D5280D5-8E45-497A-B950-171492F7C4F6}" srcOrd="0" destOrd="0" presId="urn:microsoft.com/office/officeart/2005/8/layout/chevronAccent+Icon"/>
    <dgm:cxn modelId="{9DB4CE97-EB4E-40C5-84E8-701ECA57B18A}" type="presParOf" srcId="{4A0E1B2C-9664-4038-A55B-03BC16558C29}" destId="{FD5A99A8-FAE9-4A66-81A5-56B472765F80}"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2CD284-E7CC-4B11-BE4D-6D0E1CD891F1}" type="doc">
      <dgm:prSet loTypeId="urn:microsoft.com/office/officeart/2005/8/layout/vProcess5" loCatId="process" qsTypeId="urn:microsoft.com/office/officeart/2005/8/quickstyle/simple4" qsCatId="simple" csTypeId="urn:microsoft.com/office/officeart/2005/8/colors/accent2_2" csCatId="accent2" phldr="1"/>
      <dgm:spPr/>
      <dgm:t>
        <a:bodyPr/>
        <a:lstStyle/>
        <a:p>
          <a:endParaRPr lang="en-US"/>
        </a:p>
      </dgm:t>
    </dgm:pt>
    <dgm:pt modelId="{2788177A-AA55-4A2C-BE31-5B82BD780FEC}">
      <dgm:prSet phldrT="[Text]"/>
      <dgm:spPr/>
      <dgm:t>
        <a:bodyPr/>
        <a:lstStyle/>
        <a:p>
          <a:r>
            <a:rPr lang="en-US" dirty="0"/>
            <a:t>In this column 96.80% of values are Null</a:t>
          </a:r>
        </a:p>
      </dgm:t>
    </dgm:pt>
    <dgm:pt modelId="{B5E50B91-4129-492C-893C-80F0D846E80E}" type="parTrans" cxnId="{A302974E-5A47-4187-89D8-0018142F52C3}">
      <dgm:prSet/>
      <dgm:spPr/>
      <dgm:t>
        <a:bodyPr/>
        <a:lstStyle/>
        <a:p>
          <a:endParaRPr lang="en-US"/>
        </a:p>
      </dgm:t>
    </dgm:pt>
    <dgm:pt modelId="{F7FB2518-0355-4DE7-9B23-06B318C02BA1}" type="sibTrans" cxnId="{A302974E-5A47-4187-89D8-0018142F52C3}">
      <dgm:prSet/>
      <dgm:spPr/>
      <dgm:t>
        <a:bodyPr/>
        <a:lstStyle/>
        <a:p>
          <a:endParaRPr lang="en-US"/>
        </a:p>
      </dgm:t>
    </dgm:pt>
    <dgm:pt modelId="{C3CAF68D-5F5F-404F-8FEF-7D278E1555FA}">
      <dgm:prSet phldrT="[Text]"/>
      <dgm:spPr/>
      <dgm:t>
        <a:bodyPr/>
        <a:lstStyle/>
        <a:p>
          <a:r>
            <a:rPr lang="en-US" dirty="0"/>
            <a:t>The total Invalid Entities is 97.87%  </a:t>
          </a:r>
        </a:p>
      </dgm:t>
    </dgm:pt>
    <dgm:pt modelId="{16F7BE74-AEDB-472D-A7C0-EB0AA57488E0}" type="parTrans" cxnId="{453A87FC-4450-463A-9C7D-E0ACFA18457F}">
      <dgm:prSet/>
      <dgm:spPr/>
      <dgm:t>
        <a:bodyPr/>
        <a:lstStyle/>
        <a:p>
          <a:endParaRPr lang="en-US"/>
        </a:p>
      </dgm:t>
    </dgm:pt>
    <dgm:pt modelId="{91764F6A-3A92-4B80-8227-19132269187C}" type="sibTrans" cxnId="{453A87FC-4450-463A-9C7D-E0ACFA18457F}">
      <dgm:prSet/>
      <dgm:spPr/>
      <dgm:t>
        <a:bodyPr/>
        <a:lstStyle/>
        <a:p>
          <a:endParaRPr lang="en-US"/>
        </a:p>
      </dgm:t>
    </dgm:pt>
    <dgm:pt modelId="{B7F7C30B-F7E6-4B60-8321-B94B7FB56B97}">
      <dgm:prSet phldrT="[Text]"/>
      <dgm:spPr/>
      <dgm:t>
        <a:bodyPr/>
        <a:lstStyle/>
        <a:p>
          <a:r>
            <a:rPr lang="en-US" dirty="0"/>
            <a:t>Total Valid Entities are 3.2%</a:t>
          </a:r>
        </a:p>
      </dgm:t>
    </dgm:pt>
    <dgm:pt modelId="{D07CF05D-7095-44BC-B737-D115EDFFE107}" type="parTrans" cxnId="{38A86F16-025B-4FB2-82D4-AFFBB776E80C}">
      <dgm:prSet/>
      <dgm:spPr/>
      <dgm:t>
        <a:bodyPr/>
        <a:lstStyle/>
        <a:p>
          <a:endParaRPr lang="en-US"/>
        </a:p>
      </dgm:t>
    </dgm:pt>
    <dgm:pt modelId="{0D8F8903-EFD3-4B1F-AEC3-A55C4CDB1F51}" type="sibTrans" cxnId="{38A86F16-025B-4FB2-82D4-AFFBB776E80C}">
      <dgm:prSet/>
      <dgm:spPr/>
      <dgm:t>
        <a:bodyPr/>
        <a:lstStyle/>
        <a:p>
          <a:endParaRPr lang="en-US"/>
        </a:p>
      </dgm:t>
    </dgm:pt>
    <dgm:pt modelId="{40941304-A217-478D-9167-C3F53DD54B3F}" type="pres">
      <dgm:prSet presAssocID="{E32CD284-E7CC-4B11-BE4D-6D0E1CD891F1}" presName="outerComposite" presStyleCnt="0">
        <dgm:presLayoutVars>
          <dgm:chMax val="5"/>
          <dgm:dir/>
          <dgm:resizeHandles val="exact"/>
        </dgm:presLayoutVars>
      </dgm:prSet>
      <dgm:spPr/>
    </dgm:pt>
    <dgm:pt modelId="{3C843B93-AC48-4B51-948C-F4BFA63014FF}" type="pres">
      <dgm:prSet presAssocID="{E32CD284-E7CC-4B11-BE4D-6D0E1CD891F1}" presName="dummyMaxCanvas" presStyleCnt="0">
        <dgm:presLayoutVars/>
      </dgm:prSet>
      <dgm:spPr/>
    </dgm:pt>
    <dgm:pt modelId="{1C92E565-097C-4CD4-863C-4CCD271F908D}" type="pres">
      <dgm:prSet presAssocID="{E32CD284-E7CC-4B11-BE4D-6D0E1CD891F1}" presName="ThreeNodes_1" presStyleLbl="node1" presStyleIdx="0" presStyleCnt="3">
        <dgm:presLayoutVars>
          <dgm:bulletEnabled val="1"/>
        </dgm:presLayoutVars>
      </dgm:prSet>
      <dgm:spPr/>
    </dgm:pt>
    <dgm:pt modelId="{C92C0E61-E64D-4C4E-B1D3-9DAAD588778D}" type="pres">
      <dgm:prSet presAssocID="{E32CD284-E7CC-4B11-BE4D-6D0E1CD891F1}" presName="ThreeNodes_2" presStyleLbl="node1" presStyleIdx="1" presStyleCnt="3">
        <dgm:presLayoutVars>
          <dgm:bulletEnabled val="1"/>
        </dgm:presLayoutVars>
      </dgm:prSet>
      <dgm:spPr/>
    </dgm:pt>
    <dgm:pt modelId="{E0428D9B-2D17-401C-AD76-0DF3DC958442}" type="pres">
      <dgm:prSet presAssocID="{E32CD284-E7CC-4B11-BE4D-6D0E1CD891F1}" presName="ThreeNodes_3" presStyleLbl="node1" presStyleIdx="2" presStyleCnt="3">
        <dgm:presLayoutVars>
          <dgm:bulletEnabled val="1"/>
        </dgm:presLayoutVars>
      </dgm:prSet>
      <dgm:spPr/>
    </dgm:pt>
    <dgm:pt modelId="{2B1AD296-2520-4B85-B8C5-9267FAA033B4}" type="pres">
      <dgm:prSet presAssocID="{E32CD284-E7CC-4B11-BE4D-6D0E1CD891F1}" presName="ThreeConn_1-2" presStyleLbl="fgAccFollowNode1" presStyleIdx="0" presStyleCnt="2">
        <dgm:presLayoutVars>
          <dgm:bulletEnabled val="1"/>
        </dgm:presLayoutVars>
      </dgm:prSet>
      <dgm:spPr/>
    </dgm:pt>
    <dgm:pt modelId="{EE57E7AA-4FB3-4CB4-9B2F-3AA54B3F9BB7}" type="pres">
      <dgm:prSet presAssocID="{E32CD284-E7CC-4B11-BE4D-6D0E1CD891F1}" presName="ThreeConn_2-3" presStyleLbl="fgAccFollowNode1" presStyleIdx="1" presStyleCnt="2">
        <dgm:presLayoutVars>
          <dgm:bulletEnabled val="1"/>
        </dgm:presLayoutVars>
      </dgm:prSet>
      <dgm:spPr/>
    </dgm:pt>
    <dgm:pt modelId="{E370F03E-5B46-4F12-8AEB-153535E6E5D3}" type="pres">
      <dgm:prSet presAssocID="{E32CD284-E7CC-4B11-BE4D-6D0E1CD891F1}" presName="ThreeNodes_1_text" presStyleLbl="node1" presStyleIdx="2" presStyleCnt="3">
        <dgm:presLayoutVars>
          <dgm:bulletEnabled val="1"/>
        </dgm:presLayoutVars>
      </dgm:prSet>
      <dgm:spPr/>
    </dgm:pt>
    <dgm:pt modelId="{F025B8CC-6E65-4157-863B-61A13B7549BE}" type="pres">
      <dgm:prSet presAssocID="{E32CD284-E7CC-4B11-BE4D-6D0E1CD891F1}" presName="ThreeNodes_2_text" presStyleLbl="node1" presStyleIdx="2" presStyleCnt="3">
        <dgm:presLayoutVars>
          <dgm:bulletEnabled val="1"/>
        </dgm:presLayoutVars>
      </dgm:prSet>
      <dgm:spPr/>
    </dgm:pt>
    <dgm:pt modelId="{C958CFBB-DAA9-4B6D-A58B-7CB11442F563}" type="pres">
      <dgm:prSet presAssocID="{E32CD284-E7CC-4B11-BE4D-6D0E1CD891F1}" presName="ThreeNodes_3_text" presStyleLbl="node1" presStyleIdx="2" presStyleCnt="3">
        <dgm:presLayoutVars>
          <dgm:bulletEnabled val="1"/>
        </dgm:presLayoutVars>
      </dgm:prSet>
      <dgm:spPr/>
    </dgm:pt>
  </dgm:ptLst>
  <dgm:cxnLst>
    <dgm:cxn modelId="{11707601-1126-456F-9FF2-36F2DD341E06}" type="presOf" srcId="{2788177A-AA55-4A2C-BE31-5B82BD780FEC}" destId="{E370F03E-5B46-4F12-8AEB-153535E6E5D3}" srcOrd="1" destOrd="0" presId="urn:microsoft.com/office/officeart/2005/8/layout/vProcess5"/>
    <dgm:cxn modelId="{38A86F16-025B-4FB2-82D4-AFFBB776E80C}" srcId="{E32CD284-E7CC-4B11-BE4D-6D0E1CD891F1}" destId="{B7F7C30B-F7E6-4B60-8321-B94B7FB56B97}" srcOrd="2" destOrd="0" parTransId="{D07CF05D-7095-44BC-B737-D115EDFFE107}" sibTransId="{0D8F8903-EFD3-4B1F-AEC3-A55C4CDB1F51}"/>
    <dgm:cxn modelId="{13436018-5B45-4BFD-AC33-100B3E044757}" type="presOf" srcId="{E32CD284-E7CC-4B11-BE4D-6D0E1CD891F1}" destId="{40941304-A217-478D-9167-C3F53DD54B3F}" srcOrd="0" destOrd="0" presId="urn:microsoft.com/office/officeart/2005/8/layout/vProcess5"/>
    <dgm:cxn modelId="{B97DBF35-320E-47CF-BDA5-B70A130A86C3}" type="presOf" srcId="{B7F7C30B-F7E6-4B60-8321-B94B7FB56B97}" destId="{C958CFBB-DAA9-4B6D-A58B-7CB11442F563}" srcOrd="1" destOrd="0" presId="urn:microsoft.com/office/officeart/2005/8/layout/vProcess5"/>
    <dgm:cxn modelId="{EE223637-905E-4BFC-A8E2-82107C288BB5}" type="presOf" srcId="{2788177A-AA55-4A2C-BE31-5B82BD780FEC}" destId="{1C92E565-097C-4CD4-863C-4CCD271F908D}" srcOrd="0" destOrd="0" presId="urn:microsoft.com/office/officeart/2005/8/layout/vProcess5"/>
    <dgm:cxn modelId="{E28B295F-CB26-4E50-9282-EF916CF41FFA}" type="presOf" srcId="{C3CAF68D-5F5F-404F-8FEF-7D278E1555FA}" destId="{C92C0E61-E64D-4C4E-B1D3-9DAAD588778D}" srcOrd="0" destOrd="0" presId="urn:microsoft.com/office/officeart/2005/8/layout/vProcess5"/>
    <dgm:cxn modelId="{A302974E-5A47-4187-89D8-0018142F52C3}" srcId="{E32CD284-E7CC-4B11-BE4D-6D0E1CD891F1}" destId="{2788177A-AA55-4A2C-BE31-5B82BD780FEC}" srcOrd="0" destOrd="0" parTransId="{B5E50B91-4129-492C-893C-80F0D846E80E}" sibTransId="{F7FB2518-0355-4DE7-9B23-06B318C02BA1}"/>
    <dgm:cxn modelId="{26B53C73-C6EE-47AE-8876-4387286B4EDC}" type="presOf" srcId="{B7F7C30B-F7E6-4B60-8321-B94B7FB56B97}" destId="{E0428D9B-2D17-401C-AD76-0DF3DC958442}" srcOrd="0" destOrd="0" presId="urn:microsoft.com/office/officeart/2005/8/layout/vProcess5"/>
    <dgm:cxn modelId="{4B742A7D-B5EA-4769-AC31-C59F91DC60C0}" type="presOf" srcId="{F7FB2518-0355-4DE7-9B23-06B318C02BA1}" destId="{2B1AD296-2520-4B85-B8C5-9267FAA033B4}" srcOrd="0" destOrd="0" presId="urn:microsoft.com/office/officeart/2005/8/layout/vProcess5"/>
    <dgm:cxn modelId="{89B319E9-99A1-4FB0-A52A-F09E20655CC3}" type="presOf" srcId="{91764F6A-3A92-4B80-8227-19132269187C}" destId="{EE57E7AA-4FB3-4CB4-9B2F-3AA54B3F9BB7}" srcOrd="0" destOrd="0" presId="urn:microsoft.com/office/officeart/2005/8/layout/vProcess5"/>
    <dgm:cxn modelId="{CE9387F1-7226-4135-B078-88D6682CBA62}" type="presOf" srcId="{C3CAF68D-5F5F-404F-8FEF-7D278E1555FA}" destId="{F025B8CC-6E65-4157-863B-61A13B7549BE}" srcOrd="1" destOrd="0" presId="urn:microsoft.com/office/officeart/2005/8/layout/vProcess5"/>
    <dgm:cxn modelId="{453A87FC-4450-463A-9C7D-E0ACFA18457F}" srcId="{E32CD284-E7CC-4B11-BE4D-6D0E1CD891F1}" destId="{C3CAF68D-5F5F-404F-8FEF-7D278E1555FA}" srcOrd="1" destOrd="0" parTransId="{16F7BE74-AEDB-472D-A7C0-EB0AA57488E0}" sibTransId="{91764F6A-3A92-4B80-8227-19132269187C}"/>
    <dgm:cxn modelId="{71D195B6-E0D6-4903-9873-01BD356B1018}" type="presParOf" srcId="{40941304-A217-478D-9167-C3F53DD54B3F}" destId="{3C843B93-AC48-4B51-948C-F4BFA63014FF}" srcOrd="0" destOrd="0" presId="urn:microsoft.com/office/officeart/2005/8/layout/vProcess5"/>
    <dgm:cxn modelId="{84080B78-7AF0-49FE-B84B-87ED86B7E5BC}" type="presParOf" srcId="{40941304-A217-478D-9167-C3F53DD54B3F}" destId="{1C92E565-097C-4CD4-863C-4CCD271F908D}" srcOrd="1" destOrd="0" presId="urn:microsoft.com/office/officeart/2005/8/layout/vProcess5"/>
    <dgm:cxn modelId="{1A9F9D57-6FC8-4E5B-ACB1-A72D2DCA9775}" type="presParOf" srcId="{40941304-A217-478D-9167-C3F53DD54B3F}" destId="{C92C0E61-E64D-4C4E-B1D3-9DAAD588778D}" srcOrd="2" destOrd="0" presId="urn:microsoft.com/office/officeart/2005/8/layout/vProcess5"/>
    <dgm:cxn modelId="{79D4EA87-52C1-44AA-8A90-76EDB17A7946}" type="presParOf" srcId="{40941304-A217-478D-9167-C3F53DD54B3F}" destId="{E0428D9B-2D17-401C-AD76-0DF3DC958442}" srcOrd="3" destOrd="0" presId="urn:microsoft.com/office/officeart/2005/8/layout/vProcess5"/>
    <dgm:cxn modelId="{7A71265C-15AA-48F7-A8BE-C252C9FCF81C}" type="presParOf" srcId="{40941304-A217-478D-9167-C3F53DD54B3F}" destId="{2B1AD296-2520-4B85-B8C5-9267FAA033B4}" srcOrd="4" destOrd="0" presId="urn:microsoft.com/office/officeart/2005/8/layout/vProcess5"/>
    <dgm:cxn modelId="{1B92A405-A8C4-4048-BC5C-6244684A0614}" type="presParOf" srcId="{40941304-A217-478D-9167-C3F53DD54B3F}" destId="{EE57E7AA-4FB3-4CB4-9B2F-3AA54B3F9BB7}" srcOrd="5" destOrd="0" presId="urn:microsoft.com/office/officeart/2005/8/layout/vProcess5"/>
    <dgm:cxn modelId="{042E7B37-CB93-4136-B722-7D3EE9F559CE}" type="presParOf" srcId="{40941304-A217-478D-9167-C3F53DD54B3F}" destId="{E370F03E-5B46-4F12-8AEB-153535E6E5D3}" srcOrd="6" destOrd="0" presId="urn:microsoft.com/office/officeart/2005/8/layout/vProcess5"/>
    <dgm:cxn modelId="{5669A0B6-5E02-483A-A168-BD9E1388A1EE}" type="presParOf" srcId="{40941304-A217-478D-9167-C3F53DD54B3F}" destId="{F025B8CC-6E65-4157-863B-61A13B7549BE}" srcOrd="7" destOrd="0" presId="urn:microsoft.com/office/officeart/2005/8/layout/vProcess5"/>
    <dgm:cxn modelId="{A323B7FD-4EDD-4A00-88FC-AF109D5A250E}" type="presParOf" srcId="{40941304-A217-478D-9167-C3F53DD54B3F}" destId="{C958CFBB-DAA9-4B6D-A58B-7CB11442F56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CF6B00-A347-4B73-BE96-79A7D6C82AE4}"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n-US"/>
        </a:p>
      </dgm:t>
    </dgm:pt>
    <dgm:pt modelId="{36A7285A-F217-45DF-8434-B4347FF412C7}">
      <dgm:prSet phldrT="[Text]"/>
      <dgm:spPr/>
      <dgm:t>
        <a:bodyPr/>
        <a:lstStyle/>
        <a:p>
          <a:r>
            <a:rPr lang="en-US" dirty="0"/>
            <a:t>Discord</a:t>
          </a:r>
        </a:p>
      </dgm:t>
    </dgm:pt>
    <dgm:pt modelId="{56EE83FD-D27F-4462-910F-F055B296FF51}" type="parTrans" cxnId="{4979B89F-323C-4216-A10B-26EF2108687E}">
      <dgm:prSet/>
      <dgm:spPr/>
      <dgm:t>
        <a:bodyPr/>
        <a:lstStyle/>
        <a:p>
          <a:endParaRPr lang="en-US"/>
        </a:p>
      </dgm:t>
    </dgm:pt>
    <dgm:pt modelId="{03073D92-08C1-476E-B6EB-786216CE680E}" type="sibTrans" cxnId="{4979B89F-323C-4216-A10B-26EF2108687E}">
      <dgm:prSet/>
      <dgm:spPr/>
      <dgm:t>
        <a:bodyPr/>
        <a:lstStyle/>
        <a:p>
          <a:endParaRPr lang="en-US"/>
        </a:p>
      </dgm:t>
    </dgm:pt>
    <dgm:pt modelId="{BABC7415-2118-4B24-B428-5EF74B2A6C7C}">
      <dgm:prSet phldrT="[Text]"/>
      <dgm:spPr/>
      <dgm:t>
        <a:bodyPr/>
        <a:lstStyle/>
        <a:p>
          <a:r>
            <a:rPr lang="en-US" dirty="0"/>
            <a:t>Valid Platform 100%</a:t>
          </a:r>
        </a:p>
      </dgm:t>
    </dgm:pt>
    <dgm:pt modelId="{F19B0D7B-F8A2-4BB5-83F6-AD05F4D7DC3B}" type="parTrans" cxnId="{4DADB0B4-0E3E-4F68-9671-F2AFFA71920B}">
      <dgm:prSet/>
      <dgm:spPr/>
      <dgm:t>
        <a:bodyPr/>
        <a:lstStyle/>
        <a:p>
          <a:endParaRPr lang="en-US"/>
        </a:p>
      </dgm:t>
    </dgm:pt>
    <dgm:pt modelId="{9EB48A46-64A8-422D-9BF2-B80729D95E75}" type="sibTrans" cxnId="{4DADB0B4-0E3E-4F68-9671-F2AFFA71920B}">
      <dgm:prSet/>
      <dgm:spPr/>
      <dgm:t>
        <a:bodyPr/>
        <a:lstStyle/>
        <a:p>
          <a:endParaRPr lang="en-US"/>
        </a:p>
      </dgm:t>
    </dgm:pt>
    <dgm:pt modelId="{7865B28B-6918-4EF2-950A-30E15AC29E7C}">
      <dgm:prSet phldrT="[Text]"/>
      <dgm:spPr/>
      <dgm:t>
        <a:bodyPr/>
        <a:lstStyle/>
        <a:p>
          <a:r>
            <a:rPr lang="en-US" dirty="0"/>
            <a:t>Invalid 0%</a:t>
          </a:r>
        </a:p>
      </dgm:t>
    </dgm:pt>
    <dgm:pt modelId="{CC14D030-D8CD-458D-94AF-084CDD761C1A}" type="parTrans" cxnId="{4110CCA8-5119-4AE1-9496-4AFFFAFE8A51}">
      <dgm:prSet/>
      <dgm:spPr/>
      <dgm:t>
        <a:bodyPr/>
        <a:lstStyle/>
        <a:p>
          <a:endParaRPr lang="en-US"/>
        </a:p>
      </dgm:t>
    </dgm:pt>
    <dgm:pt modelId="{D218E7DA-A607-44AD-BD29-2DF544458607}" type="sibTrans" cxnId="{4110CCA8-5119-4AE1-9496-4AFFFAFE8A51}">
      <dgm:prSet/>
      <dgm:spPr/>
      <dgm:t>
        <a:bodyPr/>
        <a:lstStyle/>
        <a:p>
          <a:endParaRPr lang="en-US"/>
        </a:p>
      </dgm:t>
    </dgm:pt>
    <dgm:pt modelId="{0C6FF4D3-0653-4AB0-8AA9-18B3C7078978}" type="pres">
      <dgm:prSet presAssocID="{53CF6B00-A347-4B73-BE96-79A7D6C82AE4}" presName="diagram" presStyleCnt="0">
        <dgm:presLayoutVars>
          <dgm:chPref val="1"/>
          <dgm:dir/>
          <dgm:animOne val="branch"/>
          <dgm:animLvl val="lvl"/>
          <dgm:resizeHandles/>
        </dgm:presLayoutVars>
      </dgm:prSet>
      <dgm:spPr/>
    </dgm:pt>
    <dgm:pt modelId="{926BF5BB-B700-4ECF-8FB6-C18BD66722BC}" type="pres">
      <dgm:prSet presAssocID="{36A7285A-F217-45DF-8434-B4347FF412C7}" presName="root" presStyleCnt="0"/>
      <dgm:spPr/>
    </dgm:pt>
    <dgm:pt modelId="{21866BE8-F5D4-4CB0-A5EC-01CD94339085}" type="pres">
      <dgm:prSet presAssocID="{36A7285A-F217-45DF-8434-B4347FF412C7}" presName="rootComposite" presStyleCnt="0"/>
      <dgm:spPr/>
    </dgm:pt>
    <dgm:pt modelId="{AD5C5764-F3F3-40F5-892E-76AA454ECB90}" type="pres">
      <dgm:prSet presAssocID="{36A7285A-F217-45DF-8434-B4347FF412C7}" presName="rootText" presStyleLbl="node1" presStyleIdx="0" presStyleCnt="1"/>
      <dgm:spPr/>
    </dgm:pt>
    <dgm:pt modelId="{99FDABCA-2549-48A2-8EE9-BCA294D7BB33}" type="pres">
      <dgm:prSet presAssocID="{36A7285A-F217-45DF-8434-B4347FF412C7}" presName="rootConnector" presStyleLbl="node1" presStyleIdx="0" presStyleCnt="1"/>
      <dgm:spPr/>
    </dgm:pt>
    <dgm:pt modelId="{A21105AE-33A6-436A-8781-FA8B330C4066}" type="pres">
      <dgm:prSet presAssocID="{36A7285A-F217-45DF-8434-B4347FF412C7}" presName="childShape" presStyleCnt="0"/>
      <dgm:spPr/>
    </dgm:pt>
    <dgm:pt modelId="{B3A439C6-B080-4141-9B39-DC7671388144}" type="pres">
      <dgm:prSet presAssocID="{F19B0D7B-F8A2-4BB5-83F6-AD05F4D7DC3B}" presName="Name13" presStyleLbl="parChTrans1D2" presStyleIdx="0" presStyleCnt="2"/>
      <dgm:spPr/>
    </dgm:pt>
    <dgm:pt modelId="{D9C92E62-4E30-45D8-BF0D-C4F0989B7F01}" type="pres">
      <dgm:prSet presAssocID="{BABC7415-2118-4B24-B428-5EF74B2A6C7C}" presName="childText" presStyleLbl="bgAcc1" presStyleIdx="0" presStyleCnt="2">
        <dgm:presLayoutVars>
          <dgm:bulletEnabled val="1"/>
        </dgm:presLayoutVars>
      </dgm:prSet>
      <dgm:spPr/>
    </dgm:pt>
    <dgm:pt modelId="{EEF3F7AD-A864-49D9-8E56-AB0E69CD7FB3}" type="pres">
      <dgm:prSet presAssocID="{CC14D030-D8CD-458D-94AF-084CDD761C1A}" presName="Name13" presStyleLbl="parChTrans1D2" presStyleIdx="1" presStyleCnt="2"/>
      <dgm:spPr/>
    </dgm:pt>
    <dgm:pt modelId="{63453F58-C1AF-4866-ADD5-00724C9AC817}" type="pres">
      <dgm:prSet presAssocID="{7865B28B-6918-4EF2-950A-30E15AC29E7C}" presName="childText" presStyleLbl="bgAcc1" presStyleIdx="1" presStyleCnt="2">
        <dgm:presLayoutVars>
          <dgm:bulletEnabled val="1"/>
        </dgm:presLayoutVars>
      </dgm:prSet>
      <dgm:spPr/>
    </dgm:pt>
  </dgm:ptLst>
  <dgm:cxnLst>
    <dgm:cxn modelId="{EFCDFD0D-9B4F-4CB7-945E-749340E0B7D9}" type="presOf" srcId="{36A7285A-F217-45DF-8434-B4347FF412C7}" destId="{AD5C5764-F3F3-40F5-892E-76AA454ECB90}" srcOrd="0" destOrd="0" presId="urn:microsoft.com/office/officeart/2005/8/layout/hierarchy3"/>
    <dgm:cxn modelId="{3B338F16-4673-452D-9CDA-AF1138F58C2C}" type="presOf" srcId="{53CF6B00-A347-4B73-BE96-79A7D6C82AE4}" destId="{0C6FF4D3-0653-4AB0-8AA9-18B3C7078978}" srcOrd="0" destOrd="0" presId="urn:microsoft.com/office/officeart/2005/8/layout/hierarchy3"/>
    <dgm:cxn modelId="{87AC1C28-A759-4835-B8FE-EAB39D84AAAD}" type="presOf" srcId="{36A7285A-F217-45DF-8434-B4347FF412C7}" destId="{99FDABCA-2549-48A2-8EE9-BCA294D7BB33}" srcOrd="1" destOrd="0" presId="urn:microsoft.com/office/officeart/2005/8/layout/hierarchy3"/>
    <dgm:cxn modelId="{6DE23A30-5F88-4E5C-9E1D-2D3809D4C5C6}" type="presOf" srcId="{CC14D030-D8CD-458D-94AF-084CDD761C1A}" destId="{EEF3F7AD-A864-49D9-8E56-AB0E69CD7FB3}" srcOrd="0" destOrd="0" presId="urn:microsoft.com/office/officeart/2005/8/layout/hierarchy3"/>
    <dgm:cxn modelId="{3B4A0177-30F1-40B2-A2BD-9050A3058062}" type="presOf" srcId="{7865B28B-6918-4EF2-950A-30E15AC29E7C}" destId="{63453F58-C1AF-4866-ADD5-00724C9AC817}" srcOrd="0" destOrd="0" presId="urn:microsoft.com/office/officeart/2005/8/layout/hierarchy3"/>
    <dgm:cxn modelId="{1A05EB81-90A5-41E2-A10D-BA45B7F348AF}" type="presOf" srcId="{BABC7415-2118-4B24-B428-5EF74B2A6C7C}" destId="{D9C92E62-4E30-45D8-BF0D-C4F0989B7F01}" srcOrd="0" destOrd="0" presId="urn:microsoft.com/office/officeart/2005/8/layout/hierarchy3"/>
    <dgm:cxn modelId="{4979B89F-323C-4216-A10B-26EF2108687E}" srcId="{53CF6B00-A347-4B73-BE96-79A7D6C82AE4}" destId="{36A7285A-F217-45DF-8434-B4347FF412C7}" srcOrd="0" destOrd="0" parTransId="{56EE83FD-D27F-4462-910F-F055B296FF51}" sibTransId="{03073D92-08C1-476E-B6EB-786216CE680E}"/>
    <dgm:cxn modelId="{4110CCA8-5119-4AE1-9496-4AFFFAFE8A51}" srcId="{36A7285A-F217-45DF-8434-B4347FF412C7}" destId="{7865B28B-6918-4EF2-950A-30E15AC29E7C}" srcOrd="1" destOrd="0" parTransId="{CC14D030-D8CD-458D-94AF-084CDD761C1A}" sibTransId="{D218E7DA-A607-44AD-BD29-2DF544458607}"/>
    <dgm:cxn modelId="{4DADB0B4-0E3E-4F68-9671-F2AFFA71920B}" srcId="{36A7285A-F217-45DF-8434-B4347FF412C7}" destId="{BABC7415-2118-4B24-B428-5EF74B2A6C7C}" srcOrd="0" destOrd="0" parTransId="{F19B0D7B-F8A2-4BB5-83F6-AD05F4D7DC3B}" sibTransId="{9EB48A46-64A8-422D-9BF2-B80729D95E75}"/>
    <dgm:cxn modelId="{B2437BFA-9E1D-4D90-A36E-3A986CFE4024}" type="presOf" srcId="{F19B0D7B-F8A2-4BB5-83F6-AD05F4D7DC3B}" destId="{B3A439C6-B080-4141-9B39-DC7671388144}" srcOrd="0" destOrd="0" presId="urn:microsoft.com/office/officeart/2005/8/layout/hierarchy3"/>
    <dgm:cxn modelId="{9851E4C2-47E6-4570-811A-6852D9EDC30F}" type="presParOf" srcId="{0C6FF4D3-0653-4AB0-8AA9-18B3C7078978}" destId="{926BF5BB-B700-4ECF-8FB6-C18BD66722BC}" srcOrd="0" destOrd="0" presId="urn:microsoft.com/office/officeart/2005/8/layout/hierarchy3"/>
    <dgm:cxn modelId="{EEECDB3B-E624-4039-930D-167B7D8C010D}" type="presParOf" srcId="{926BF5BB-B700-4ECF-8FB6-C18BD66722BC}" destId="{21866BE8-F5D4-4CB0-A5EC-01CD94339085}" srcOrd="0" destOrd="0" presId="urn:microsoft.com/office/officeart/2005/8/layout/hierarchy3"/>
    <dgm:cxn modelId="{6370F823-B2D5-4F90-82B1-307B9C43A36B}" type="presParOf" srcId="{21866BE8-F5D4-4CB0-A5EC-01CD94339085}" destId="{AD5C5764-F3F3-40F5-892E-76AA454ECB90}" srcOrd="0" destOrd="0" presId="urn:microsoft.com/office/officeart/2005/8/layout/hierarchy3"/>
    <dgm:cxn modelId="{868D7339-0994-4B5C-91B1-F989D4AB8D06}" type="presParOf" srcId="{21866BE8-F5D4-4CB0-A5EC-01CD94339085}" destId="{99FDABCA-2549-48A2-8EE9-BCA294D7BB33}" srcOrd="1" destOrd="0" presId="urn:microsoft.com/office/officeart/2005/8/layout/hierarchy3"/>
    <dgm:cxn modelId="{5698CA3C-B6C6-413D-BA55-9473084FF327}" type="presParOf" srcId="{926BF5BB-B700-4ECF-8FB6-C18BD66722BC}" destId="{A21105AE-33A6-436A-8781-FA8B330C4066}" srcOrd="1" destOrd="0" presId="urn:microsoft.com/office/officeart/2005/8/layout/hierarchy3"/>
    <dgm:cxn modelId="{B4E85FE6-9497-4C6D-9147-EC6E5BFC5012}" type="presParOf" srcId="{A21105AE-33A6-436A-8781-FA8B330C4066}" destId="{B3A439C6-B080-4141-9B39-DC7671388144}" srcOrd="0" destOrd="0" presId="urn:microsoft.com/office/officeart/2005/8/layout/hierarchy3"/>
    <dgm:cxn modelId="{FCA86B76-3700-46CD-B97A-37221494A65C}" type="presParOf" srcId="{A21105AE-33A6-436A-8781-FA8B330C4066}" destId="{D9C92E62-4E30-45D8-BF0D-C4F0989B7F01}" srcOrd="1" destOrd="0" presId="urn:microsoft.com/office/officeart/2005/8/layout/hierarchy3"/>
    <dgm:cxn modelId="{BA7EB55F-8BFC-4B51-BB4A-AB2FB0B1F6AE}" type="presParOf" srcId="{A21105AE-33A6-436A-8781-FA8B330C4066}" destId="{EEF3F7AD-A864-49D9-8E56-AB0E69CD7FB3}" srcOrd="2" destOrd="0" presId="urn:microsoft.com/office/officeart/2005/8/layout/hierarchy3"/>
    <dgm:cxn modelId="{09D84654-6E41-4C66-B34E-B1DC85EF82E4}" type="presParOf" srcId="{A21105AE-33A6-436A-8781-FA8B330C4066}" destId="{63453F58-C1AF-4866-ADD5-00724C9AC81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2CD284-E7CC-4B11-BE4D-6D0E1CD891F1}" type="doc">
      <dgm:prSet loTypeId="urn:microsoft.com/office/officeart/2016/7/layout/LinearBlockProcessNumbered" loCatId="process" qsTypeId="urn:microsoft.com/office/officeart/2005/8/quickstyle/simple4" qsCatId="simple" csTypeId="urn:microsoft.com/office/officeart/2005/8/colors/accent2_2" csCatId="accent2" phldr="1"/>
      <dgm:spPr/>
      <dgm:t>
        <a:bodyPr/>
        <a:lstStyle/>
        <a:p>
          <a:endParaRPr lang="en-US"/>
        </a:p>
      </dgm:t>
    </dgm:pt>
    <dgm:pt modelId="{2788177A-AA55-4A2C-BE31-5B82BD780FEC}">
      <dgm:prSet phldrT="[Text]"/>
      <dgm:spPr/>
      <dgm:t>
        <a:bodyPr/>
        <a:lstStyle/>
        <a:p>
          <a:r>
            <a:rPr lang="en-US" b="0" i="0" dirty="0"/>
            <a:t>In this specific field, there are no null values.</a:t>
          </a:r>
          <a:endParaRPr lang="en-US" dirty="0"/>
        </a:p>
      </dgm:t>
    </dgm:pt>
    <dgm:pt modelId="{B5E50B91-4129-492C-893C-80F0D846E80E}" type="parTrans" cxnId="{A302974E-5A47-4187-89D8-0018142F52C3}">
      <dgm:prSet/>
      <dgm:spPr/>
      <dgm:t>
        <a:bodyPr/>
        <a:lstStyle/>
        <a:p>
          <a:endParaRPr lang="en-US"/>
        </a:p>
      </dgm:t>
    </dgm:pt>
    <dgm:pt modelId="{F7FB2518-0355-4DE7-9B23-06B318C02BA1}" type="sibTrans" cxnId="{A302974E-5A47-4187-89D8-0018142F52C3}">
      <dgm:prSet phldrT="01"/>
      <dgm:spPr/>
      <dgm:t>
        <a:bodyPr/>
        <a:lstStyle/>
        <a:p>
          <a:r>
            <a:rPr lang="en-US"/>
            <a:t>01</a:t>
          </a:r>
        </a:p>
      </dgm:t>
    </dgm:pt>
    <dgm:pt modelId="{C3CAF68D-5F5F-404F-8FEF-7D278E1555FA}">
      <dgm:prSet phldrT="[Text]"/>
      <dgm:spPr/>
      <dgm:t>
        <a:bodyPr/>
        <a:lstStyle/>
        <a:p>
          <a:r>
            <a:rPr lang="en-US" b="0" i="0" dirty="0"/>
            <a:t>In this validation, we have ensured that the dates in both the "</a:t>
          </a:r>
          <a:r>
            <a:rPr lang="en-US" b="0" i="0" dirty="0" err="1"/>
            <a:t>created_at</a:t>
          </a:r>
          <a:r>
            <a:rPr lang="en-US" b="0" i="0" dirty="0"/>
            <a:t>" and "</a:t>
          </a:r>
          <a:r>
            <a:rPr lang="en-US" b="0" i="0" dirty="0" err="1"/>
            <a:t>created_at_str</a:t>
          </a:r>
          <a:r>
            <a:rPr lang="en-US" b="0" i="0" dirty="0"/>
            <a:t>" </a:t>
          </a:r>
        </a:p>
        <a:p>
          <a:r>
            <a:rPr lang="en-US" b="0" i="0" dirty="0"/>
            <a:t>fields match and that the dates are not greater than today's date.</a:t>
          </a:r>
          <a:endParaRPr lang="en-US" dirty="0"/>
        </a:p>
      </dgm:t>
    </dgm:pt>
    <dgm:pt modelId="{16F7BE74-AEDB-472D-A7C0-EB0AA57488E0}" type="parTrans" cxnId="{453A87FC-4450-463A-9C7D-E0ACFA18457F}">
      <dgm:prSet/>
      <dgm:spPr/>
      <dgm:t>
        <a:bodyPr/>
        <a:lstStyle/>
        <a:p>
          <a:endParaRPr lang="en-US"/>
        </a:p>
      </dgm:t>
    </dgm:pt>
    <dgm:pt modelId="{91764F6A-3A92-4B80-8227-19132269187C}" type="sibTrans" cxnId="{453A87FC-4450-463A-9C7D-E0ACFA18457F}">
      <dgm:prSet phldrT="02"/>
      <dgm:spPr/>
      <dgm:t>
        <a:bodyPr/>
        <a:lstStyle/>
        <a:p>
          <a:r>
            <a:rPr lang="en-US"/>
            <a:t>02</a:t>
          </a:r>
        </a:p>
      </dgm:t>
    </dgm:pt>
    <dgm:pt modelId="{B7F7C30B-F7E6-4B60-8321-B94B7FB56B97}">
      <dgm:prSet phldrT="[Text]"/>
      <dgm:spPr/>
      <dgm:t>
        <a:bodyPr/>
        <a:lstStyle/>
        <a:p>
          <a:r>
            <a:rPr lang="en-US" b="0" i="0" dirty="0"/>
            <a:t>The total number of documents is 1,967,974, and all of them are considered valid.</a:t>
          </a:r>
          <a:endParaRPr lang="en-US" dirty="0"/>
        </a:p>
      </dgm:t>
    </dgm:pt>
    <dgm:pt modelId="{D07CF05D-7095-44BC-B737-D115EDFFE107}" type="parTrans" cxnId="{38A86F16-025B-4FB2-82D4-AFFBB776E80C}">
      <dgm:prSet/>
      <dgm:spPr/>
      <dgm:t>
        <a:bodyPr/>
        <a:lstStyle/>
        <a:p>
          <a:endParaRPr lang="en-US"/>
        </a:p>
      </dgm:t>
    </dgm:pt>
    <dgm:pt modelId="{0D8F8903-EFD3-4B1F-AEC3-A55C4CDB1F51}" type="sibTrans" cxnId="{38A86F16-025B-4FB2-82D4-AFFBB776E80C}">
      <dgm:prSet phldrT="03"/>
      <dgm:spPr/>
      <dgm:t>
        <a:bodyPr/>
        <a:lstStyle/>
        <a:p>
          <a:r>
            <a:rPr lang="en-US"/>
            <a:t>03</a:t>
          </a:r>
        </a:p>
      </dgm:t>
    </dgm:pt>
    <dgm:pt modelId="{4D6A72A7-3691-468F-BE47-85EA75EE7699}" type="pres">
      <dgm:prSet presAssocID="{E32CD284-E7CC-4B11-BE4D-6D0E1CD891F1}" presName="Name0" presStyleCnt="0">
        <dgm:presLayoutVars>
          <dgm:animLvl val="lvl"/>
          <dgm:resizeHandles val="exact"/>
        </dgm:presLayoutVars>
      </dgm:prSet>
      <dgm:spPr/>
    </dgm:pt>
    <dgm:pt modelId="{A52E863E-9C7C-4EB8-B022-D11B4FFED4E2}" type="pres">
      <dgm:prSet presAssocID="{2788177A-AA55-4A2C-BE31-5B82BD780FEC}" presName="compositeNode" presStyleCnt="0">
        <dgm:presLayoutVars>
          <dgm:bulletEnabled val="1"/>
        </dgm:presLayoutVars>
      </dgm:prSet>
      <dgm:spPr/>
    </dgm:pt>
    <dgm:pt modelId="{902DBB5E-7D4A-46FF-8DB4-29AD2FA0E02B}" type="pres">
      <dgm:prSet presAssocID="{2788177A-AA55-4A2C-BE31-5B82BD780FEC}" presName="bgRect" presStyleLbl="alignNode1" presStyleIdx="0" presStyleCnt="3"/>
      <dgm:spPr/>
    </dgm:pt>
    <dgm:pt modelId="{64D166BF-4F71-4D2F-A3E0-C37C58E2E340}" type="pres">
      <dgm:prSet presAssocID="{F7FB2518-0355-4DE7-9B23-06B318C02BA1}" presName="sibTransNodeRect" presStyleLbl="alignNode1" presStyleIdx="0" presStyleCnt="3">
        <dgm:presLayoutVars>
          <dgm:chMax val="0"/>
          <dgm:bulletEnabled val="1"/>
        </dgm:presLayoutVars>
      </dgm:prSet>
      <dgm:spPr/>
    </dgm:pt>
    <dgm:pt modelId="{2C3D80FE-79E9-464A-A787-8D76C7FB6F01}" type="pres">
      <dgm:prSet presAssocID="{2788177A-AA55-4A2C-BE31-5B82BD780FEC}" presName="nodeRect" presStyleLbl="alignNode1" presStyleIdx="0" presStyleCnt="3">
        <dgm:presLayoutVars>
          <dgm:bulletEnabled val="1"/>
        </dgm:presLayoutVars>
      </dgm:prSet>
      <dgm:spPr/>
    </dgm:pt>
    <dgm:pt modelId="{C75D9375-88C4-4A20-BA00-DF0E55732E60}" type="pres">
      <dgm:prSet presAssocID="{F7FB2518-0355-4DE7-9B23-06B318C02BA1}" presName="sibTrans" presStyleCnt="0"/>
      <dgm:spPr/>
    </dgm:pt>
    <dgm:pt modelId="{03DE0DED-26FB-4D7D-9C3B-9207F42A7D7F}" type="pres">
      <dgm:prSet presAssocID="{C3CAF68D-5F5F-404F-8FEF-7D278E1555FA}" presName="compositeNode" presStyleCnt="0">
        <dgm:presLayoutVars>
          <dgm:bulletEnabled val="1"/>
        </dgm:presLayoutVars>
      </dgm:prSet>
      <dgm:spPr/>
    </dgm:pt>
    <dgm:pt modelId="{3902C967-4CFF-44CD-8BC4-E19D4D98B79C}" type="pres">
      <dgm:prSet presAssocID="{C3CAF68D-5F5F-404F-8FEF-7D278E1555FA}" presName="bgRect" presStyleLbl="alignNode1" presStyleIdx="1" presStyleCnt="3"/>
      <dgm:spPr/>
    </dgm:pt>
    <dgm:pt modelId="{02D4634B-1C5B-4B40-9F9D-3432DEED9545}" type="pres">
      <dgm:prSet presAssocID="{91764F6A-3A92-4B80-8227-19132269187C}" presName="sibTransNodeRect" presStyleLbl="alignNode1" presStyleIdx="1" presStyleCnt="3">
        <dgm:presLayoutVars>
          <dgm:chMax val="0"/>
          <dgm:bulletEnabled val="1"/>
        </dgm:presLayoutVars>
      </dgm:prSet>
      <dgm:spPr/>
    </dgm:pt>
    <dgm:pt modelId="{7BDD33DB-1FF5-48E9-8000-1E9B549FAFA6}" type="pres">
      <dgm:prSet presAssocID="{C3CAF68D-5F5F-404F-8FEF-7D278E1555FA}" presName="nodeRect" presStyleLbl="alignNode1" presStyleIdx="1" presStyleCnt="3">
        <dgm:presLayoutVars>
          <dgm:bulletEnabled val="1"/>
        </dgm:presLayoutVars>
      </dgm:prSet>
      <dgm:spPr/>
    </dgm:pt>
    <dgm:pt modelId="{059EE755-586E-4444-BCE8-84E214689602}" type="pres">
      <dgm:prSet presAssocID="{91764F6A-3A92-4B80-8227-19132269187C}" presName="sibTrans" presStyleCnt="0"/>
      <dgm:spPr/>
    </dgm:pt>
    <dgm:pt modelId="{55ADAB16-92F4-4DEF-ABAA-59999AB44207}" type="pres">
      <dgm:prSet presAssocID="{B7F7C30B-F7E6-4B60-8321-B94B7FB56B97}" presName="compositeNode" presStyleCnt="0">
        <dgm:presLayoutVars>
          <dgm:bulletEnabled val="1"/>
        </dgm:presLayoutVars>
      </dgm:prSet>
      <dgm:spPr/>
    </dgm:pt>
    <dgm:pt modelId="{BBF6A797-A3F8-49B2-A1AB-6C8F8E79683B}" type="pres">
      <dgm:prSet presAssocID="{B7F7C30B-F7E6-4B60-8321-B94B7FB56B97}" presName="bgRect" presStyleLbl="alignNode1" presStyleIdx="2" presStyleCnt="3"/>
      <dgm:spPr/>
    </dgm:pt>
    <dgm:pt modelId="{CC2A0174-6BC9-441A-A7E6-043AAEBC8614}" type="pres">
      <dgm:prSet presAssocID="{0D8F8903-EFD3-4B1F-AEC3-A55C4CDB1F51}" presName="sibTransNodeRect" presStyleLbl="alignNode1" presStyleIdx="2" presStyleCnt="3">
        <dgm:presLayoutVars>
          <dgm:chMax val="0"/>
          <dgm:bulletEnabled val="1"/>
        </dgm:presLayoutVars>
      </dgm:prSet>
      <dgm:spPr/>
    </dgm:pt>
    <dgm:pt modelId="{BAACE875-91A9-4FC9-8756-9612E9120D85}" type="pres">
      <dgm:prSet presAssocID="{B7F7C30B-F7E6-4B60-8321-B94B7FB56B97}" presName="nodeRect" presStyleLbl="alignNode1" presStyleIdx="2" presStyleCnt="3">
        <dgm:presLayoutVars>
          <dgm:bulletEnabled val="1"/>
        </dgm:presLayoutVars>
      </dgm:prSet>
      <dgm:spPr/>
    </dgm:pt>
  </dgm:ptLst>
  <dgm:cxnLst>
    <dgm:cxn modelId="{FA1F4414-D2E7-4BFF-B0DB-BA0A552F0EB1}" type="presOf" srcId="{91764F6A-3A92-4B80-8227-19132269187C}" destId="{02D4634B-1C5B-4B40-9F9D-3432DEED9545}" srcOrd="0" destOrd="0" presId="urn:microsoft.com/office/officeart/2016/7/layout/LinearBlockProcessNumbered"/>
    <dgm:cxn modelId="{38A86F16-025B-4FB2-82D4-AFFBB776E80C}" srcId="{E32CD284-E7CC-4B11-BE4D-6D0E1CD891F1}" destId="{B7F7C30B-F7E6-4B60-8321-B94B7FB56B97}" srcOrd="2" destOrd="0" parTransId="{D07CF05D-7095-44BC-B737-D115EDFFE107}" sibTransId="{0D8F8903-EFD3-4B1F-AEC3-A55C4CDB1F51}"/>
    <dgm:cxn modelId="{EBA77F4A-4856-43AF-9CDA-5D05C9726B92}" type="presOf" srcId="{2788177A-AA55-4A2C-BE31-5B82BD780FEC}" destId="{2C3D80FE-79E9-464A-A787-8D76C7FB6F01}" srcOrd="1" destOrd="0" presId="urn:microsoft.com/office/officeart/2016/7/layout/LinearBlockProcessNumbered"/>
    <dgm:cxn modelId="{0C56854B-19E2-473F-8DB8-728A1BF72A48}" type="presOf" srcId="{F7FB2518-0355-4DE7-9B23-06B318C02BA1}" destId="{64D166BF-4F71-4D2F-A3E0-C37C58E2E340}" srcOrd="0" destOrd="0" presId="urn:microsoft.com/office/officeart/2016/7/layout/LinearBlockProcessNumbered"/>
    <dgm:cxn modelId="{1A4C014D-ADE6-4DAA-A9A0-9B9968EA116A}" type="presOf" srcId="{C3CAF68D-5F5F-404F-8FEF-7D278E1555FA}" destId="{7BDD33DB-1FF5-48E9-8000-1E9B549FAFA6}" srcOrd="1" destOrd="0" presId="urn:microsoft.com/office/officeart/2016/7/layout/LinearBlockProcessNumbered"/>
    <dgm:cxn modelId="{A302974E-5A47-4187-89D8-0018142F52C3}" srcId="{E32CD284-E7CC-4B11-BE4D-6D0E1CD891F1}" destId="{2788177A-AA55-4A2C-BE31-5B82BD780FEC}" srcOrd="0" destOrd="0" parTransId="{B5E50B91-4129-492C-893C-80F0D846E80E}" sibTransId="{F7FB2518-0355-4DE7-9B23-06B318C02BA1}"/>
    <dgm:cxn modelId="{40CB3750-41CB-49F4-8078-FDAA1DDEADDD}" type="presOf" srcId="{B7F7C30B-F7E6-4B60-8321-B94B7FB56B97}" destId="{BAACE875-91A9-4FC9-8756-9612E9120D85}" srcOrd="1" destOrd="0" presId="urn:microsoft.com/office/officeart/2016/7/layout/LinearBlockProcessNumbered"/>
    <dgm:cxn modelId="{E1C19882-365B-4FE0-B3B0-98E465CAA09F}" type="presOf" srcId="{C3CAF68D-5F5F-404F-8FEF-7D278E1555FA}" destId="{3902C967-4CFF-44CD-8BC4-E19D4D98B79C}" srcOrd="0" destOrd="0" presId="urn:microsoft.com/office/officeart/2016/7/layout/LinearBlockProcessNumbered"/>
    <dgm:cxn modelId="{C345B298-34F9-4282-859B-05641D301A14}" type="presOf" srcId="{E32CD284-E7CC-4B11-BE4D-6D0E1CD891F1}" destId="{4D6A72A7-3691-468F-BE47-85EA75EE7699}" srcOrd="0" destOrd="0" presId="urn:microsoft.com/office/officeart/2016/7/layout/LinearBlockProcessNumbered"/>
    <dgm:cxn modelId="{D56544D0-3828-43A2-81EC-D0874141B845}" type="presOf" srcId="{0D8F8903-EFD3-4B1F-AEC3-A55C4CDB1F51}" destId="{CC2A0174-6BC9-441A-A7E6-043AAEBC8614}" srcOrd="0" destOrd="0" presId="urn:microsoft.com/office/officeart/2016/7/layout/LinearBlockProcessNumbered"/>
    <dgm:cxn modelId="{1A84E1DF-74C3-4696-9FAF-ACD69C17ABB7}" type="presOf" srcId="{2788177A-AA55-4A2C-BE31-5B82BD780FEC}" destId="{902DBB5E-7D4A-46FF-8DB4-29AD2FA0E02B}" srcOrd="0" destOrd="0" presId="urn:microsoft.com/office/officeart/2016/7/layout/LinearBlockProcessNumbered"/>
    <dgm:cxn modelId="{453A87FC-4450-463A-9C7D-E0ACFA18457F}" srcId="{E32CD284-E7CC-4B11-BE4D-6D0E1CD891F1}" destId="{C3CAF68D-5F5F-404F-8FEF-7D278E1555FA}" srcOrd="1" destOrd="0" parTransId="{16F7BE74-AEDB-472D-A7C0-EB0AA57488E0}" sibTransId="{91764F6A-3A92-4B80-8227-19132269187C}"/>
    <dgm:cxn modelId="{A063D1FC-EA01-4F16-8388-12153639A50C}" type="presOf" srcId="{B7F7C30B-F7E6-4B60-8321-B94B7FB56B97}" destId="{BBF6A797-A3F8-49B2-A1AB-6C8F8E79683B}" srcOrd="0" destOrd="0" presId="urn:microsoft.com/office/officeart/2016/7/layout/LinearBlockProcessNumbered"/>
    <dgm:cxn modelId="{A27A36A8-D209-4A12-9561-9DD2F2172A85}" type="presParOf" srcId="{4D6A72A7-3691-468F-BE47-85EA75EE7699}" destId="{A52E863E-9C7C-4EB8-B022-D11B4FFED4E2}" srcOrd="0" destOrd="0" presId="urn:microsoft.com/office/officeart/2016/7/layout/LinearBlockProcessNumbered"/>
    <dgm:cxn modelId="{94E215A9-AC17-45B8-939C-2D24E4F86729}" type="presParOf" srcId="{A52E863E-9C7C-4EB8-B022-D11B4FFED4E2}" destId="{902DBB5E-7D4A-46FF-8DB4-29AD2FA0E02B}" srcOrd="0" destOrd="0" presId="urn:microsoft.com/office/officeart/2016/7/layout/LinearBlockProcessNumbered"/>
    <dgm:cxn modelId="{AF164CCA-8ACF-4C43-BA2C-1D4A791EAF35}" type="presParOf" srcId="{A52E863E-9C7C-4EB8-B022-D11B4FFED4E2}" destId="{64D166BF-4F71-4D2F-A3E0-C37C58E2E340}" srcOrd="1" destOrd="0" presId="urn:microsoft.com/office/officeart/2016/7/layout/LinearBlockProcessNumbered"/>
    <dgm:cxn modelId="{7CADB3D5-FFAC-4B88-952C-ED863B324D81}" type="presParOf" srcId="{A52E863E-9C7C-4EB8-B022-D11B4FFED4E2}" destId="{2C3D80FE-79E9-464A-A787-8D76C7FB6F01}" srcOrd="2" destOrd="0" presId="urn:microsoft.com/office/officeart/2016/7/layout/LinearBlockProcessNumbered"/>
    <dgm:cxn modelId="{33FBAC77-71EB-4E7E-9C7B-3D90C17BD2C7}" type="presParOf" srcId="{4D6A72A7-3691-468F-BE47-85EA75EE7699}" destId="{C75D9375-88C4-4A20-BA00-DF0E55732E60}" srcOrd="1" destOrd="0" presId="urn:microsoft.com/office/officeart/2016/7/layout/LinearBlockProcessNumbered"/>
    <dgm:cxn modelId="{5FC7BC9D-44C8-4AF5-AF16-4ACC6979F754}" type="presParOf" srcId="{4D6A72A7-3691-468F-BE47-85EA75EE7699}" destId="{03DE0DED-26FB-4D7D-9C3B-9207F42A7D7F}" srcOrd="2" destOrd="0" presId="urn:microsoft.com/office/officeart/2016/7/layout/LinearBlockProcessNumbered"/>
    <dgm:cxn modelId="{65D607BA-5732-4FBE-93C1-BCFF642F747E}" type="presParOf" srcId="{03DE0DED-26FB-4D7D-9C3B-9207F42A7D7F}" destId="{3902C967-4CFF-44CD-8BC4-E19D4D98B79C}" srcOrd="0" destOrd="0" presId="urn:microsoft.com/office/officeart/2016/7/layout/LinearBlockProcessNumbered"/>
    <dgm:cxn modelId="{761ABEE6-0209-46A1-AD8D-FB4287B15B24}" type="presParOf" srcId="{03DE0DED-26FB-4D7D-9C3B-9207F42A7D7F}" destId="{02D4634B-1C5B-4B40-9F9D-3432DEED9545}" srcOrd="1" destOrd="0" presId="urn:microsoft.com/office/officeart/2016/7/layout/LinearBlockProcessNumbered"/>
    <dgm:cxn modelId="{D9A1391F-A41D-497C-8837-2E43DB6A14B1}" type="presParOf" srcId="{03DE0DED-26FB-4D7D-9C3B-9207F42A7D7F}" destId="{7BDD33DB-1FF5-48E9-8000-1E9B549FAFA6}" srcOrd="2" destOrd="0" presId="urn:microsoft.com/office/officeart/2016/7/layout/LinearBlockProcessNumbered"/>
    <dgm:cxn modelId="{63887AB2-2536-496E-A7D0-13E1A492CEBD}" type="presParOf" srcId="{4D6A72A7-3691-468F-BE47-85EA75EE7699}" destId="{059EE755-586E-4444-BCE8-84E214689602}" srcOrd="3" destOrd="0" presId="urn:microsoft.com/office/officeart/2016/7/layout/LinearBlockProcessNumbered"/>
    <dgm:cxn modelId="{620AF5A2-75DA-46E4-9D1A-D89294FB5CF9}" type="presParOf" srcId="{4D6A72A7-3691-468F-BE47-85EA75EE7699}" destId="{55ADAB16-92F4-4DEF-ABAA-59999AB44207}" srcOrd="4" destOrd="0" presId="urn:microsoft.com/office/officeart/2016/7/layout/LinearBlockProcessNumbered"/>
    <dgm:cxn modelId="{F2D2084F-9515-4458-B6CC-B040119A88DB}" type="presParOf" srcId="{55ADAB16-92F4-4DEF-ABAA-59999AB44207}" destId="{BBF6A797-A3F8-49B2-A1AB-6C8F8E79683B}" srcOrd="0" destOrd="0" presId="urn:microsoft.com/office/officeart/2016/7/layout/LinearBlockProcessNumbered"/>
    <dgm:cxn modelId="{767CC52B-19BB-4A43-A61B-87E7CDB725C3}" type="presParOf" srcId="{55ADAB16-92F4-4DEF-ABAA-59999AB44207}" destId="{CC2A0174-6BC9-441A-A7E6-043AAEBC8614}" srcOrd="1" destOrd="0" presId="urn:microsoft.com/office/officeart/2016/7/layout/LinearBlockProcessNumbered"/>
    <dgm:cxn modelId="{715B8A64-E75B-43FB-B7AD-081748217E59}" type="presParOf" srcId="{55ADAB16-92F4-4DEF-ABAA-59999AB44207}" destId="{BAACE875-91A9-4FC9-8756-9612E9120D8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F9A53D-CB3C-4FA3-8CA2-E55F8C7A22D3}" type="doc">
      <dgm:prSet loTypeId="urn:microsoft.com/office/officeart/2005/8/layout/vList5" loCatId="list" qsTypeId="urn:microsoft.com/office/officeart/2005/8/quickstyle/simple4" qsCatId="simple" csTypeId="urn:microsoft.com/office/officeart/2005/8/colors/accent2_2" csCatId="accent2" phldr="1"/>
      <dgm:spPr/>
      <dgm:t>
        <a:bodyPr/>
        <a:lstStyle/>
        <a:p>
          <a:endParaRPr lang="en-US"/>
        </a:p>
      </dgm:t>
    </dgm:pt>
    <dgm:pt modelId="{7F05BC68-3E1F-4733-A4B7-115DD8D75DA6}">
      <dgm:prSet phldrT="[Text]"/>
      <dgm:spPr/>
      <dgm:t>
        <a:bodyPr/>
        <a:lstStyle/>
        <a:p>
          <a:r>
            <a:rPr lang="en-US" dirty="0"/>
            <a:t>Total document</a:t>
          </a:r>
        </a:p>
      </dgm:t>
    </dgm:pt>
    <dgm:pt modelId="{8A40959B-4832-436C-9943-6A16FE654DAC}" type="parTrans" cxnId="{9390E4CA-AFD5-4927-BCAB-126DB11A78BA}">
      <dgm:prSet/>
      <dgm:spPr/>
      <dgm:t>
        <a:bodyPr/>
        <a:lstStyle/>
        <a:p>
          <a:endParaRPr lang="en-US"/>
        </a:p>
      </dgm:t>
    </dgm:pt>
    <dgm:pt modelId="{BF6A02F4-2CD7-447C-88B9-57B83002E755}" type="sibTrans" cxnId="{9390E4CA-AFD5-4927-BCAB-126DB11A78BA}">
      <dgm:prSet/>
      <dgm:spPr/>
      <dgm:t>
        <a:bodyPr/>
        <a:lstStyle/>
        <a:p>
          <a:endParaRPr lang="en-US"/>
        </a:p>
      </dgm:t>
    </dgm:pt>
    <dgm:pt modelId="{34ABC442-5F37-4FE9-AE4D-E3E615646F05}">
      <dgm:prSet phldrT="[Text]"/>
      <dgm:spPr/>
      <dgm:t>
        <a:bodyPr/>
        <a:lstStyle/>
        <a:p>
          <a:r>
            <a:rPr lang="en-US" dirty="0"/>
            <a:t>19,67,974</a:t>
          </a:r>
        </a:p>
      </dgm:t>
    </dgm:pt>
    <dgm:pt modelId="{E4431750-031A-4BCA-AA02-2746A63739F2}" type="parTrans" cxnId="{F3F20D98-46FB-4993-84DB-6296EBDC8EFA}">
      <dgm:prSet/>
      <dgm:spPr/>
      <dgm:t>
        <a:bodyPr/>
        <a:lstStyle/>
        <a:p>
          <a:endParaRPr lang="en-US"/>
        </a:p>
      </dgm:t>
    </dgm:pt>
    <dgm:pt modelId="{2278FDE8-E43D-40CE-A5DB-05D690EE3FA5}" type="sibTrans" cxnId="{F3F20D98-46FB-4993-84DB-6296EBDC8EFA}">
      <dgm:prSet/>
      <dgm:spPr/>
      <dgm:t>
        <a:bodyPr/>
        <a:lstStyle/>
        <a:p>
          <a:endParaRPr lang="en-US"/>
        </a:p>
      </dgm:t>
    </dgm:pt>
    <dgm:pt modelId="{62D284E9-843E-4E9D-80C8-90B5A10061FE}">
      <dgm:prSet phldrT="[Text]"/>
      <dgm:spPr/>
      <dgm:t>
        <a:bodyPr/>
        <a:lstStyle/>
        <a:p>
          <a:r>
            <a:rPr lang="en-US" dirty="0"/>
            <a:t>True</a:t>
          </a:r>
        </a:p>
      </dgm:t>
    </dgm:pt>
    <dgm:pt modelId="{E14AC305-B5D0-4A84-B685-31016FA9FB41}" type="parTrans" cxnId="{31584A1E-82F5-4DD0-BD9A-433601A8E6DA}">
      <dgm:prSet/>
      <dgm:spPr/>
      <dgm:t>
        <a:bodyPr/>
        <a:lstStyle/>
        <a:p>
          <a:endParaRPr lang="en-US"/>
        </a:p>
      </dgm:t>
    </dgm:pt>
    <dgm:pt modelId="{919AE24D-48CE-4268-A6DA-36731D49B513}" type="sibTrans" cxnId="{31584A1E-82F5-4DD0-BD9A-433601A8E6DA}">
      <dgm:prSet/>
      <dgm:spPr/>
      <dgm:t>
        <a:bodyPr/>
        <a:lstStyle/>
        <a:p>
          <a:endParaRPr lang="en-US"/>
        </a:p>
      </dgm:t>
    </dgm:pt>
    <dgm:pt modelId="{1AFB5D4A-F757-489D-82F3-9385A3FBCBA1}">
      <dgm:prSet phldrT="[Text]"/>
      <dgm:spPr/>
      <dgm:t>
        <a:bodyPr/>
        <a:lstStyle/>
        <a:p>
          <a:r>
            <a:rPr lang="en-US" dirty="0"/>
            <a:t>626</a:t>
          </a:r>
        </a:p>
      </dgm:t>
    </dgm:pt>
    <dgm:pt modelId="{2FB73398-6E78-465D-83DE-C3CF80AD2C61}" type="parTrans" cxnId="{78827844-2349-4184-BBB0-87A7BAC80DA4}">
      <dgm:prSet/>
      <dgm:spPr/>
      <dgm:t>
        <a:bodyPr/>
        <a:lstStyle/>
        <a:p>
          <a:endParaRPr lang="en-US"/>
        </a:p>
      </dgm:t>
    </dgm:pt>
    <dgm:pt modelId="{65526E72-40C1-447D-B290-962E43BCADF6}" type="sibTrans" cxnId="{78827844-2349-4184-BBB0-87A7BAC80DA4}">
      <dgm:prSet/>
      <dgm:spPr/>
      <dgm:t>
        <a:bodyPr/>
        <a:lstStyle/>
        <a:p>
          <a:endParaRPr lang="en-US"/>
        </a:p>
      </dgm:t>
    </dgm:pt>
    <dgm:pt modelId="{DB183CE9-E6EF-4DC8-B417-20D62483D0AD}">
      <dgm:prSet phldrT="[Text]"/>
      <dgm:spPr/>
      <dgm:t>
        <a:bodyPr/>
        <a:lstStyle/>
        <a:p>
          <a:r>
            <a:rPr lang="en-US" dirty="0"/>
            <a:t>False</a:t>
          </a:r>
        </a:p>
      </dgm:t>
    </dgm:pt>
    <dgm:pt modelId="{EC339172-8134-427E-B617-536D1AB45A9B}" type="parTrans" cxnId="{748055FD-D93C-4E63-B62B-E5FDEBDB9BC8}">
      <dgm:prSet/>
      <dgm:spPr/>
      <dgm:t>
        <a:bodyPr/>
        <a:lstStyle/>
        <a:p>
          <a:endParaRPr lang="en-US"/>
        </a:p>
      </dgm:t>
    </dgm:pt>
    <dgm:pt modelId="{998E7E25-8D40-42D4-BA72-DA52469A5D98}" type="sibTrans" cxnId="{748055FD-D93C-4E63-B62B-E5FDEBDB9BC8}">
      <dgm:prSet/>
      <dgm:spPr/>
      <dgm:t>
        <a:bodyPr/>
        <a:lstStyle/>
        <a:p>
          <a:endParaRPr lang="en-US"/>
        </a:p>
      </dgm:t>
    </dgm:pt>
    <dgm:pt modelId="{B0E241C3-5134-4E43-9849-53D6E0D20148}">
      <dgm:prSet phldrT="[Text]"/>
      <dgm:spPr/>
      <dgm:t>
        <a:bodyPr/>
        <a:lstStyle/>
        <a:p>
          <a:r>
            <a:rPr lang="en-US" dirty="0"/>
            <a:t>19,67,348</a:t>
          </a:r>
        </a:p>
      </dgm:t>
    </dgm:pt>
    <dgm:pt modelId="{79FD016D-2CB6-456D-B77D-F6196C0BE9ED}" type="parTrans" cxnId="{E06676F8-A789-4E9F-BD8A-40C2A9A572D7}">
      <dgm:prSet/>
      <dgm:spPr/>
      <dgm:t>
        <a:bodyPr/>
        <a:lstStyle/>
        <a:p>
          <a:endParaRPr lang="en-US"/>
        </a:p>
      </dgm:t>
    </dgm:pt>
    <dgm:pt modelId="{C6B78A86-D4E5-42A0-BFF3-2933A33FDFB7}" type="sibTrans" cxnId="{E06676F8-A789-4E9F-BD8A-40C2A9A572D7}">
      <dgm:prSet/>
      <dgm:spPr/>
      <dgm:t>
        <a:bodyPr/>
        <a:lstStyle/>
        <a:p>
          <a:endParaRPr lang="en-US"/>
        </a:p>
      </dgm:t>
    </dgm:pt>
    <dgm:pt modelId="{0EAB092E-340A-4EBD-B7A1-D148F6611752}" type="pres">
      <dgm:prSet presAssocID="{82F9A53D-CB3C-4FA3-8CA2-E55F8C7A22D3}" presName="Name0" presStyleCnt="0">
        <dgm:presLayoutVars>
          <dgm:dir/>
          <dgm:animLvl val="lvl"/>
          <dgm:resizeHandles val="exact"/>
        </dgm:presLayoutVars>
      </dgm:prSet>
      <dgm:spPr/>
    </dgm:pt>
    <dgm:pt modelId="{75FA94DB-F6B9-47A5-A1BA-3F04D1CF6754}" type="pres">
      <dgm:prSet presAssocID="{7F05BC68-3E1F-4733-A4B7-115DD8D75DA6}" presName="linNode" presStyleCnt="0"/>
      <dgm:spPr/>
    </dgm:pt>
    <dgm:pt modelId="{DFCCDC08-4094-482B-9165-0C40DB28119D}" type="pres">
      <dgm:prSet presAssocID="{7F05BC68-3E1F-4733-A4B7-115DD8D75DA6}" presName="parentText" presStyleLbl="node1" presStyleIdx="0" presStyleCnt="3">
        <dgm:presLayoutVars>
          <dgm:chMax val="1"/>
          <dgm:bulletEnabled val="1"/>
        </dgm:presLayoutVars>
      </dgm:prSet>
      <dgm:spPr/>
    </dgm:pt>
    <dgm:pt modelId="{B9A749D8-A5C7-4ED0-AB2B-EFB4541B5B58}" type="pres">
      <dgm:prSet presAssocID="{7F05BC68-3E1F-4733-A4B7-115DD8D75DA6}" presName="descendantText" presStyleLbl="alignAccFollowNode1" presStyleIdx="0" presStyleCnt="3">
        <dgm:presLayoutVars>
          <dgm:bulletEnabled val="1"/>
        </dgm:presLayoutVars>
      </dgm:prSet>
      <dgm:spPr/>
    </dgm:pt>
    <dgm:pt modelId="{F4320D93-4D59-4652-AE25-3384A8BEB631}" type="pres">
      <dgm:prSet presAssocID="{BF6A02F4-2CD7-447C-88B9-57B83002E755}" presName="sp" presStyleCnt="0"/>
      <dgm:spPr/>
    </dgm:pt>
    <dgm:pt modelId="{755F2869-677A-43E4-877A-D04BD21C073F}" type="pres">
      <dgm:prSet presAssocID="{62D284E9-843E-4E9D-80C8-90B5A10061FE}" presName="linNode" presStyleCnt="0"/>
      <dgm:spPr/>
    </dgm:pt>
    <dgm:pt modelId="{48FC453B-47D9-423F-8B19-7D33A8831E60}" type="pres">
      <dgm:prSet presAssocID="{62D284E9-843E-4E9D-80C8-90B5A10061FE}" presName="parentText" presStyleLbl="node1" presStyleIdx="1" presStyleCnt="3">
        <dgm:presLayoutVars>
          <dgm:chMax val="1"/>
          <dgm:bulletEnabled val="1"/>
        </dgm:presLayoutVars>
      </dgm:prSet>
      <dgm:spPr/>
    </dgm:pt>
    <dgm:pt modelId="{0400E406-3ED3-4B66-B773-7E552E40DA23}" type="pres">
      <dgm:prSet presAssocID="{62D284E9-843E-4E9D-80C8-90B5A10061FE}" presName="descendantText" presStyleLbl="alignAccFollowNode1" presStyleIdx="1" presStyleCnt="3">
        <dgm:presLayoutVars>
          <dgm:bulletEnabled val="1"/>
        </dgm:presLayoutVars>
      </dgm:prSet>
      <dgm:spPr/>
    </dgm:pt>
    <dgm:pt modelId="{CBD087A8-980A-4732-8BBF-47AF4B7FC481}" type="pres">
      <dgm:prSet presAssocID="{919AE24D-48CE-4268-A6DA-36731D49B513}" presName="sp" presStyleCnt="0"/>
      <dgm:spPr/>
    </dgm:pt>
    <dgm:pt modelId="{4B312B0F-344B-4C65-9B74-A95929100435}" type="pres">
      <dgm:prSet presAssocID="{DB183CE9-E6EF-4DC8-B417-20D62483D0AD}" presName="linNode" presStyleCnt="0"/>
      <dgm:spPr/>
    </dgm:pt>
    <dgm:pt modelId="{FBB83BE4-E272-4370-8F19-DDCD61B7CAD7}" type="pres">
      <dgm:prSet presAssocID="{DB183CE9-E6EF-4DC8-B417-20D62483D0AD}" presName="parentText" presStyleLbl="node1" presStyleIdx="2" presStyleCnt="3">
        <dgm:presLayoutVars>
          <dgm:chMax val="1"/>
          <dgm:bulletEnabled val="1"/>
        </dgm:presLayoutVars>
      </dgm:prSet>
      <dgm:spPr/>
    </dgm:pt>
    <dgm:pt modelId="{8057A8F5-3237-42A0-B561-EC47C34FC9F6}" type="pres">
      <dgm:prSet presAssocID="{DB183CE9-E6EF-4DC8-B417-20D62483D0AD}" presName="descendantText" presStyleLbl="alignAccFollowNode1" presStyleIdx="2" presStyleCnt="3">
        <dgm:presLayoutVars>
          <dgm:bulletEnabled val="1"/>
        </dgm:presLayoutVars>
      </dgm:prSet>
      <dgm:spPr/>
    </dgm:pt>
  </dgm:ptLst>
  <dgm:cxnLst>
    <dgm:cxn modelId="{31584A1E-82F5-4DD0-BD9A-433601A8E6DA}" srcId="{82F9A53D-CB3C-4FA3-8CA2-E55F8C7A22D3}" destId="{62D284E9-843E-4E9D-80C8-90B5A10061FE}" srcOrd="1" destOrd="0" parTransId="{E14AC305-B5D0-4A84-B685-31016FA9FB41}" sibTransId="{919AE24D-48CE-4268-A6DA-36731D49B513}"/>
    <dgm:cxn modelId="{99240143-6708-464A-82ED-3291142AAC0B}" type="presOf" srcId="{62D284E9-843E-4E9D-80C8-90B5A10061FE}" destId="{48FC453B-47D9-423F-8B19-7D33A8831E60}" srcOrd="0" destOrd="0" presId="urn:microsoft.com/office/officeart/2005/8/layout/vList5"/>
    <dgm:cxn modelId="{77E4D643-742F-4943-B6C6-AC4BD1547DD2}" type="presOf" srcId="{1AFB5D4A-F757-489D-82F3-9385A3FBCBA1}" destId="{0400E406-3ED3-4B66-B773-7E552E40DA23}" srcOrd="0" destOrd="0" presId="urn:microsoft.com/office/officeart/2005/8/layout/vList5"/>
    <dgm:cxn modelId="{78827844-2349-4184-BBB0-87A7BAC80DA4}" srcId="{62D284E9-843E-4E9D-80C8-90B5A10061FE}" destId="{1AFB5D4A-F757-489D-82F3-9385A3FBCBA1}" srcOrd="0" destOrd="0" parTransId="{2FB73398-6E78-465D-83DE-C3CF80AD2C61}" sibTransId="{65526E72-40C1-447D-B290-962E43BCADF6}"/>
    <dgm:cxn modelId="{87013D96-84A7-43F5-A13A-3C07C3185875}" type="presOf" srcId="{7F05BC68-3E1F-4733-A4B7-115DD8D75DA6}" destId="{DFCCDC08-4094-482B-9165-0C40DB28119D}" srcOrd="0" destOrd="0" presId="urn:microsoft.com/office/officeart/2005/8/layout/vList5"/>
    <dgm:cxn modelId="{F3F20D98-46FB-4993-84DB-6296EBDC8EFA}" srcId="{7F05BC68-3E1F-4733-A4B7-115DD8D75DA6}" destId="{34ABC442-5F37-4FE9-AE4D-E3E615646F05}" srcOrd="0" destOrd="0" parTransId="{E4431750-031A-4BCA-AA02-2746A63739F2}" sibTransId="{2278FDE8-E43D-40CE-A5DB-05D690EE3FA5}"/>
    <dgm:cxn modelId="{6E124E98-7A2C-4ACE-A19D-E4C7F118F18B}" type="presOf" srcId="{82F9A53D-CB3C-4FA3-8CA2-E55F8C7A22D3}" destId="{0EAB092E-340A-4EBD-B7A1-D148F6611752}" srcOrd="0" destOrd="0" presId="urn:microsoft.com/office/officeart/2005/8/layout/vList5"/>
    <dgm:cxn modelId="{F9F24D9F-96C3-436A-9748-E08A10494D45}" type="presOf" srcId="{B0E241C3-5134-4E43-9849-53D6E0D20148}" destId="{8057A8F5-3237-42A0-B561-EC47C34FC9F6}" srcOrd="0" destOrd="0" presId="urn:microsoft.com/office/officeart/2005/8/layout/vList5"/>
    <dgm:cxn modelId="{9390E4CA-AFD5-4927-BCAB-126DB11A78BA}" srcId="{82F9A53D-CB3C-4FA3-8CA2-E55F8C7A22D3}" destId="{7F05BC68-3E1F-4733-A4B7-115DD8D75DA6}" srcOrd="0" destOrd="0" parTransId="{8A40959B-4832-436C-9943-6A16FE654DAC}" sibTransId="{BF6A02F4-2CD7-447C-88B9-57B83002E755}"/>
    <dgm:cxn modelId="{BDC938D1-463F-454C-B836-B83C78CBF9BE}" type="presOf" srcId="{DB183CE9-E6EF-4DC8-B417-20D62483D0AD}" destId="{FBB83BE4-E272-4370-8F19-DDCD61B7CAD7}" srcOrd="0" destOrd="0" presId="urn:microsoft.com/office/officeart/2005/8/layout/vList5"/>
    <dgm:cxn modelId="{A8D51BEC-1187-4126-8195-8502EB37C564}" type="presOf" srcId="{34ABC442-5F37-4FE9-AE4D-E3E615646F05}" destId="{B9A749D8-A5C7-4ED0-AB2B-EFB4541B5B58}" srcOrd="0" destOrd="0" presId="urn:microsoft.com/office/officeart/2005/8/layout/vList5"/>
    <dgm:cxn modelId="{E06676F8-A789-4E9F-BD8A-40C2A9A572D7}" srcId="{DB183CE9-E6EF-4DC8-B417-20D62483D0AD}" destId="{B0E241C3-5134-4E43-9849-53D6E0D20148}" srcOrd="0" destOrd="0" parTransId="{79FD016D-2CB6-456D-B77D-F6196C0BE9ED}" sibTransId="{C6B78A86-D4E5-42A0-BFF3-2933A33FDFB7}"/>
    <dgm:cxn modelId="{748055FD-D93C-4E63-B62B-E5FDEBDB9BC8}" srcId="{82F9A53D-CB3C-4FA3-8CA2-E55F8C7A22D3}" destId="{DB183CE9-E6EF-4DC8-B417-20D62483D0AD}" srcOrd="2" destOrd="0" parTransId="{EC339172-8134-427E-B617-536D1AB45A9B}" sibTransId="{998E7E25-8D40-42D4-BA72-DA52469A5D98}"/>
    <dgm:cxn modelId="{B3E989D7-ED77-4489-BB32-058F87AF8683}" type="presParOf" srcId="{0EAB092E-340A-4EBD-B7A1-D148F6611752}" destId="{75FA94DB-F6B9-47A5-A1BA-3F04D1CF6754}" srcOrd="0" destOrd="0" presId="urn:microsoft.com/office/officeart/2005/8/layout/vList5"/>
    <dgm:cxn modelId="{090A43A3-DAF0-4F52-A169-5FDB112252DC}" type="presParOf" srcId="{75FA94DB-F6B9-47A5-A1BA-3F04D1CF6754}" destId="{DFCCDC08-4094-482B-9165-0C40DB28119D}" srcOrd="0" destOrd="0" presId="urn:microsoft.com/office/officeart/2005/8/layout/vList5"/>
    <dgm:cxn modelId="{6AB1AF59-50AB-40F0-A16C-0F5C4D3EAA07}" type="presParOf" srcId="{75FA94DB-F6B9-47A5-A1BA-3F04D1CF6754}" destId="{B9A749D8-A5C7-4ED0-AB2B-EFB4541B5B58}" srcOrd="1" destOrd="0" presId="urn:microsoft.com/office/officeart/2005/8/layout/vList5"/>
    <dgm:cxn modelId="{259ABF7C-4F87-48C8-9DC7-5357D8200D2A}" type="presParOf" srcId="{0EAB092E-340A-4EBD-B7A1-D148F6611752}" destId="{F4320D93-4D59-4652-AE25-3384A8BEB631}" srcOrd="1" destOrd="0" presId="urn:microsoft.com/office/officeart/2005/8/layout/vList5"/>
    <dgm:cxn modelId="{1E01EC12-5B7A-497B-B89C-DB4F459C2CA6}" type="presParOf" srcId="{0EAB092E-340A-4EBD-B7A1-D148F6611752}" destId="{755F2869-677A-43E4-877A-D04BD21C073F}" srcOrd="2" destOrd="0" presId="urn:microsoft.com/office/officeart/2005/8/layout/vList5"/>
    <dgm:cxn modelId="{64CA62B4-B9A4-4445-B7C6-077F942DE0B1}" type="presParOf" srcId="{755F2869-677A-43E4-877A-D04BD21C073F}" destId="{48FC453B-47D9-423F-8B19-7D33A8831E60}" srcOrd="0" destOrd="0" presId="urn:microsoft.com/office/officeart/2005/8/layout/vList5"/>
    <dgm:cxn modelId="{4F0B3377-8D9D-4A48-B9A1-C6C3600E8E15}" type="presParOf" srcId="{755F2869-677A-43E4-877A-D04BD21C073F}" destId="{0400E406-3ED3-4B66-B773-7E552E40DA23}" srcOrd="1" destOrd="0" presId="urn:microsoft.com/office/officeart/2005/8/layout/vList5"/>
    <dgm:cxn modelId="{CBA14E96-A12E-4B92-8C3B-BAB19FB9FDB6}" type="presParOf" srcId="{0EAB092E-340A-4EBD-B7A1-D148F6611752}" destId="{CBD087A8-980A-4732-8BBF-47AF4B7FC481}" srcOrd="3" destOrd="0" presId="urn:microsoft.com/office/officeart/2005/8/layout/vList5"/>
    <dgm:cxn modelId="{B0214F45-B727-4EC0-91EA-9ABE69A122B7}" type="presParOf" srcId="{0EAB092E-340A-4EBD-B7A1-D148F6611752}" destId="{4B312B0F-344B-4C65-9B74-A95929100435}" srcOrd="4" destOrd="0" presId="urn:microsoft.com/office/officeart/2005/8/layout/vList5"/>
    <dgm:cxn modelId="{8A4DF4F7-8C59-4590-AA84-9E2BED7437B9}" type="presParOf" srcId="{4B312B0F-344B-4C65-9B74-A95929100435}" destId="{FBB83BE4-E272-4370-8F19-DDCD61B7CAD7}" srcOrd="0" destOrd="0" presId="urn:microsoft.com/office/officeart/2005/8/layout/vList5"/>
    <dgm:cxn modelId="{C4362519-2294-4632-94DB-6B75D3E4F955}" type="presParOf" srcId="{4B312B0F-344B-4C65-9B74-A95929100435}" destId="{8057A8F5-3237-42A0-B561-EC47C34FC9F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71D7BE6-DF74-4E9F-BD33-89DD17272B3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58D4424-CF42-40CB-8BDD-8F18B289311A}">
      <dgm:prSet phldrT="[Text]"/>
      <dgm:spPr/>
      <dgm:t>
        <a:bodyPr/>
        <a:lstStyle/>
        <a:p>
          <a:pPr>
            <a:lnSpc>
              <a:spcPct val="100000"/>
            </a:lnSpc>
          </a:pPr>
          <a:r>
            <a:rPr lang="en-US"/>
            <a:t>Total Document </a:t>
          </a:r>
          <a:endParaRPr lang="en-US" dirty="0"/>
        </a:p>
      </dgm:t>
    </dgm:pt>
    <dgm:pt modelId="{3737070C-4BCE-4BEC-A4B2-30FA95A179FC}" type="parTrans" cxnId="{2CD26983-F33C-4891-8C89-46527495A15D}">
      <dgm:prSet/>
      <dgm:spPr/>
      <dgm:t>
        <a:bodyPr/>
        <a:lstStyle/>
        <a:p>
          <a:endParaRPr lang="en-US"/>
        </a:p>
      </dgm:t>
    </dgm:pt>
    <dgm:pt modelId="{E1880858-6EF9-4E26-BBB2-42D6C7103B97}" type="sibTrans" cxnId="{2CD26983-F33C-4891-8C89-46527495A15D}">
      <dgm:prSet/>
      <dgm:spPr/>
      <dgm:t>
        <a:bodyPr/>
        <a:lstStyle/>
        <a:p>
          <a:endParaRPr lang="en-US"/>
        </a:p>
      </dgm:t>
    </dgm:pt>
    <dgm:pt modelId="{6CDF4D45-208D-4159-9D02-2E7F230B3FAD}">
      <dgm:prSet phldrT="[Text]"/>
      <dgm:spPr/>
      <dgm:t>
        <a:bodyPr/>
        <a:lstStyle/>
        <a:p>
          <a:pPr>
            <a:lnSpc>
              <a:spcPct val="100000"/>
            </a:lnSpc>
          </a:pPr>
          <a:r>
            <a:rPr lang="en-US" dirty="0"/>
            <a:t>19,67,974</a:t>
          </a:r>
        </a:p>
      </dgm:t>
    </dgm:pt>
    <dgm:pt modelId="{69956CBE-4D18-4AEF-87CF-FB9FD2E91C37}" type="parTrans" cxnId="{5FEA0944-7DBF-4FDE-B862-783FF550AA08}">
      <dgm:prSet/>
      <dgm:spPr/>
      <dgm:t>
        <a:bodyPr/>
        <a:lstStyle/>
        <a:p>
          <a:endParaRPr lang="en-US"/>
        </a:p>
      </dgm:t>
    </dgm:pt>
    <dgm:pt modelId="{E6983C2F-802F-489D-960F-0DDBFD43E64D}" type="sibTrans" cxnId="{5FEA0944-7DBF-4FDE-B862-783FF550AA08}">
      <dgm:prSet/>
      <dgm:spPr/>
      <dgm:t>
        <a:bodyPr/>
        <a:lstStyle/>
        <a:p>
          <a:endParaRPr lang="en-US"/>
        </a:p>
      </dgm:t>
    </dgm:pt>
    <dgm:pt modelId="{0223E4BF-E287-40F2-87CF-FE47C67F3BBD}">
      <dgm:prSet phldrT="[Text]"/>
      <dgm:spPr/>
      <dgm:t>
        <a:bodyPr/>
        <a:lstStyle/>
        <a:p>
          <a:pPr>
            <a:lnSpc>
              <a:spcPct val="100000"/>
            </a:lnSpc>
          </a:pPr>
          <a:r>
            <a:rPr lang="en-US" dirty="0"/>
            <a:t>Valid Title</a:t>
          </a:r>
        </a:p>
      </dgm:t>
    </dgm:pt>
    <dgm:pt modelId="{B5D75CAE-88F8-468C-AD80-33466D36AB52}" type="parTrans" cxnId="{D38C180C-4212-4581-A483-550F8388034F}">
      <dgm:prSet/>
      <dgm:spPr/>
      <dgm:t>
        <a:bodyPr/>
        <a:lstStyle/>
        <a:p>
          <a:endParaRPr lang="en-US"/>
        </a:p>
      </dgm:t>
    </dgm:pt>
    <dgm:pt modelId="{62B12E1A-3035-42F6-A3A2-53E52C80D852}" type="sibTrans" cxnId="{D38C180C-4212-4581-A483-550F8388034F}">
      <dgm:prSet/>
      <dgm:spPr/>
      <dgm:t>
        <a:bodyPr/>
        <a:lstStyle/>
        <a:p>
          <a:endParaRPr lang="en-US"/>
        </a:p>
      </dgm:t>
    </dgm:pt>
    <dgm:pt modelId="{5954C570-1DDC-414E-9E8A-14397D4A5952}">
      <dgm:prSet phldrT="[Text]"/>
      <dgm:spPr/>
      <dgm:t>
        <a:bodyPr/>
        <a:lstStyle/>
        <a:p>
          <a:pPr>
            <a:lnSpc>
              <a:spcPct val="100000"/>
            </a:lnSpc>
          </a:pPr>
          <a:r>
            <a:rPr lang="en-US" dirty="0"/>
            <a:t>2.47%</a:t>
          </a:r>
        </a:p>
      </dgm:t>
    </dgm:pt>
    <dgm:pt modelId="{FD474438-1851-484B-8D3D-27942091B6E6}" type="parTrans" cxnId="{D314E062-5A85-45B9-A07D-0378387BF672}">
      <dgm:prSet/>
      <dgm:spPr/>
      <dgm:t>
        <a:bodyPr/>
        <a:lstStyle/>
        <a:p>
          <a:endParaRPr lang="en-US"/>
        </a:p>
      </dgm:t>
    </dgm:pt>
    <dgm:pt modelId="{1ED59DC9-8286-4DB9-AECE-DD733E175422}" type="sibTrans" cxnId="{D314E062-5A85-45B9-A07D-0378387BF672}">
      <dgm:prSet/>
      <dgm:spPr/>
      <dgm:t>
        <a:bodyPr/>
        <a:lstStyle/>
        <a:p>
          <a:endParaRPr lang="en-US"/>
        </a:p>
      </dgm:t>
    </dgm:pt>
    <dgm:pt modelId="{FC8C5C2D-9FB0-4481-AAB5-76F20C89FE86}">
      <dgm:prSet phldrT="[Text]"/>
      <dgm:spPr/>
      <dgm:t>
        <a:bodyPr/>
        <a:lstStyle/>
        <a:p>
          <a:pPr>
            <a:lnSpc>
              <a:spcPct val="100000"/>
            </a:lnSpc>
          </a:pPr>
          <a:r>
            <a:rPr lang="en-US" dirty="0"/>
            <a:t>Invalid Title</a:t>
          </a:r>
        </a:p>
      </dgm:t>
    </dgm:pt>
    <dgm:pt modelId="{205D8DC7-DB97-487E-B120-0B413C7C7795}" type="parTrans" cxnId="{AB9C0D76-D949-4D50-B15A-E1FC9EE035F7}">
      <dgm:prSet/>
      <dgm:spPr/>
      <dgm:t>
        <a:bodyPr/>
        <a:lstStyle/>
        <a:p>
          <a:endParaRPr lang="en-US"/>
        </a:p>
      </dgm:t>
    </dgm:pt>
    <dgm:pt modelId="{4279DBE8-AB88-48CA-BAC8-603ABBD5F1E6}" type="sibTrans" cxnId="{AB9C0D76-D949-4D50-B15A-E1FC9EE035F7}">
      <dgm:prSet/>
      <dgm:spPr/>
      <dgm:t>
        <a:bodyPr/>
        <a:lstStyle/>
        <a:p>
          <a:endParaRPr lang="en-US"/>
        </a:p>
      </dgm:t>
    </dgm:pt>
    <dgm:pt modelId="{145D3494-C28C-4BC8-B215-C84D082701A6}">
      <dgm:prSet phldrT="[Text]"/>
      <dgm:spPr/>
      <dgm:t>
        <a:bodyPr/>
        <a:lstStyle/>
        <a:p>
          <a:pPr>
            <a:lnSpc>
              <a:spcPct val="100000"/>
            </a:lnSpc>
          </a:pPr>
          <a:r>
            <a:rPr lang="en-US" dirty="0"/>
            <a:t>97.57%</a:t>
          </a:r>
        </a:p>
      </dgm:t>
    </dgm:pt>
    <dgm:pt modelId="{B7F338DA-4E8A-49E7-B89B-908337B34FF7}" type="parTrans" cxnId="{A94F16CC-EC03-4E4E-B721-E1E77E4CEEAC}">
      <dgm:prSet/>
      <dgm:spPr/>
      <dgm:t>
        <a:bodyPr/>
        <a:lstStyle/>
        <a:p>
          <a:endParaRPr lang="en-US"/>
        </a:p>
      </dgm:t>
    </dgm:pt>
    <dgm:pt modelId="{6E678FA7-A188-4E1E-8283-85BAD23A3B69}" type="sibTrans" cxnId="{A94F16CC-EC03-4E4E-B721-E1E77E4CEEAC}">
      <dgm:prSet/>
      <dgm:spPr/>
      <dgm:t>
        <a:bodyPr/>
        <a:lstStyle/>
        <a:p>
          <a:endParaRPr lang="en-US"/>
        </a:p>
      </dgm:t>
    </dgm:pt>
    <dgm:pt modelId="{C8D438A5-4B7F-4B61-95DF-8FED776BCFF5}" type="pres">
      <dgm:prSet presAssocID="{771D7BE6-DF74-4E9F-BD33-89DD17272B30}" presName="root" presStyleCnt="0">
        <dgm:presLayoutVars>
          <dgm:dir/>
          <dgm:resizeHandles val="exact"/>
        </dgm:presLayoutVars>
      </dgm:prSet>
      <dgm:spPr/>
    </dgm:pt>
    <dgm:pt modelId="{A61693B5-91A2-4B12-B10F-FE6F88104255}" type="pres">
      <dgm:prSet presAssocID="{A58D4424-CF42-40CB-8BDD-8F18B289311A}" presName="compNode" presStyleCnt="0"/>
      <dgm:spPr/>
    </dgm:pt>
    <dgm:pt modelId="{5547AFD4-C8EE-452C-9CB4-707156CB89B7}" type="pres">
      <dgm:prSet presAssocID="{A58D4424-CF42-40CB-8BDD-8F18B289311A}" presName="bgRect" presStyleLbl="bgShp" presStyleIdx="0" presStyleCnt="3"/>
      <dgm:spPr/>
    </dgm:pt>
    <dgm:pt modelId="{265F41B7-C55E-47F2-8865-DD69FB0BB6BF}" type="pres">
      <dgm:prSet presAssocID="{A58D4424-CF42-40CB-8BDD-8F18B28931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7D4E815-A6C5-46BD-AB3E-FE0EBA92D4DC}" type="pres">
      <dgm:prSet presAssocID="{A58D4424-CF42-40CB-8BDD-8F18B289311A}" presName="spaceRect" presStyleCnt="0"/>
      <dgm:spPr/>
    </dgm:pt>
    <dgm:pt modelId="{FAC8AAD8-44C0-4DDC-AB1A-72BCCD901383}" type="pres">
      <dgm:prSet presAssocID="{A58D4424-CF42-40CB-8BDD-8F18B289311A}" presName="parTx" presStyleLbl="revTx" presStyleIdx="0" presStyleCnt="6">
        <dgm:presLayoutVars>
          <dgm:chMax val="0"/>
          <dgm:chPref val="0"/>
        </dgm:presLayoutVars>
      </dgm:prSet>
      <dgm:spPr/>
    </dgm:pt>
    <dgm:pt modelId="{3D62B3F3-9511-448A-B1DD-5B58D63AEB2A}" type="pres">
      <dgm:prSet presAssocID="{A58D4424-CF42-40CB-8BDD-8F18B289311A}" presName="desTx" presStyleLbl="revTx" presStyleIdx="1" presStyleCnt="6">
        <dgm:presLayoutVars/>
      </dgm:prSet>
      <dgm:spPr/>
    </dgm:pt>
    <dgm:pt modelId="{1ED2301A-AA04-436E-9EEB-CF24842C86B9}" type="pres">
      <dgm:prSet presAssocID="{E1880858-6EF9-4E26-BBB2-42D6C7103B97}" presName="sibTrans" presStyleCnt="0"/>
      <dgm:spPr/>
    </dgm:pt>
    <dgm:pt modelId="{796DF6C7-EA84-42AD-95F2-577459D745AA}" type="pres">
      <dgm:prSet presAssocID="{0223E4BF-E287-40F2-87CF-FE47C67F3BBD}" presName="compNode" presStyleCnt="0"/>
      <dgm:spPr/>
    </dgm:pt>
    <dgm:pt modelId="{ADB9D670-E5DD-422B-A012-90F22B59C658}" type="pres">
      <dgm:prSet presAssocID="{0223E4BF-E287-40F2-87CF-FE47C67F3BBD}" presName="bgRect" presStyleLbl="bgShp" presStyleIdx="1" presStyleCnt="3"/>
      <dgm:spPr/>
    </dgm:pt>
    <dgm:pt modelId="{6F06AB76-A0C8-49F7-8C47-ADE55A96AE6B}" type="pres">
      <dgm:prSet presAssocID="{0223E4BF-E287-40F2-87CF-FE47C67F3B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DB62568-8FAD-486F-99FB-6436F1E86015}" type="pres">
      <dgm:prSet presAssocID="{0223E4BF-E287-40F2-87CF-FE47C67F3BBD}" presName="spaceRect" presStyleCnt="0"/>
      <dgm:spPr/>
    </dgm:pt>
    <dgm:pt modelId="{0EA664F8-BD00-4A75-8EEF-CF0D7E9F225F}" type="pres">
      <dgm:prSet presAssocID="{0223E4BF-E287-40F2-87CF-FE47C67F3BBD}" presName="parTx" presStyleLbl="revTx" presStyleIdx="2" presStyleCnt="6">
        <dgm:presLayoutVars>
          <dgm:chMax val="0"/>
          <dgm:chPref val="0"/>
        </dgm:presLayoutVars>
      </dgm:prSet>
      <dgm:spPr/>
    </dgm:pt>
    <dgm:pt modelId="{6061FF40-B1CF-4B6B-8F5C-5708EED06ECD}" type="pres">
      <dgm:prSet presAssocID="{0223E4BF-E287-40F2-87CF-FE47C67F3BBD}" presName="desTx" presStyleLbl="revTx" presStyleIdx="3" presStyleCnt="6">
        <dgm:presLayoutVars/>
      </dgm:prSet>
      <dgm:spPr/>
    </dgm:pt>
    <dgm:pt modelId="{B06E13A4-806C-44DE-AFCF-86E1B29A2F0F}" type="pres">
      <dgm:prSet presAssocID="{62B12E1A-3035-42F6-A3A2-53E52C80D852}" presName="sibTrans" presStyleCnt="0"/>
      <dgm:spPr/>
    </dgm:pt>
    <dgm:pt modelId="{948E9516-CCA7-4216-A3EC-7FFFD0E2D78A}" type="pres">
      <dgm:prSet presAssocID="{FC8C5C2D-9FB0-4481-AAB5-76F20C89FE86}" presName="compNode" presStyleCnt="0"/>
      <dgm:spPr/>
    </dgm:pt>
    <dgm:pt modelId="{AFF38334-782B-4E59-BA32-FE58C1735607}" type="pres">
      <dgm:prSet presAssocID="{FC8C5C2D-9FB0-4481-AAB5-76F20C89FE86}" presName="bgRect" presStyleLbl="bgShp" presStyleIdx="2" presStyleCnt="3"/>
      <dgm:spPr/>
    </dgm:pt>
    <dgm:pt modelId="{6F18A5B9-E2FC-434A-91DF-B0E6CF5F7343}" type="pres">
      <dgm:prSet presAssocID="{FC8C5C2D-9FB0-4481-AAB5-76F20C89FE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C7D7507D-371A-4CF7-A3D8-C64010048A70}" type="pres">
      <dgm:prSet presAssocID="{FC8C5C2D-9FB0-4481-AAB5-76F20C89FE86}" presName="spaceRect" presStyleCnt="0"/>
      <dgm:spPr/>
    </dgm:pt>
    <dgm:pt modelId="{E0C4D76A-5506-4A3B-8CA8-4D62AEADB8E2}" type="pres">
      <dgm:prSet presAssocID="{FC8C5C2D-9FB0-4481-AAB5-76F20C89FE86}" presName="parTx" presStyleLbl="revTx" presStyleIdx="4" presStyleCnt="6">
        <dgm:presLayoutVars>
          <dgm:chMax val="0"/>
          <dgm:chPref val="0"/>
        </dgm:presLayoutVars>
      </dgm:prSet>
      <dgm:spPr/>
    </dgm:pt>
    <dgm:pt modelId="{AEBBCE91-D266-4C48-9B42-44DC3BC493BE}" type="pres">
      <dgm:prSet presAssocID="{FC8C5C2D-9FB0-4481-AAB5-76F20C89FE86}" presName="desTx" presStyleLbl="revTx" presStyleIdx="5" presStyleCnt="6">
        <dgm:presLayoutVars/>
      </dgm:prSet>
      <dgm:spPr/>
    </dgm:pt>
  </dgm:ptLst>
  <dgm:cxnLst>
    <dgm:cxn modelId="{D38C180C-4212-4581-A483-550F8388034F}" srcId="{771D7BE6-DF74-4E9F-BD33-89DD17272B30}" destId="{0223E4BF-E287-40F2-87CF-FE47C67F3BBD}" srcOrd="1" destOrd="0" parTransId="{B5D75CAE-88F8-468C-AD80-33466D36AB52}" sibTransId="{62B12E1A-3035-42F6-A3A2-53E52C80D852}"/>
    <dgm:cxn modelId="{13545D5B-83DA-4D6F-BBBE-98C927FF616C}" type="presOf" srcId="{FC8C5C2D-9FB0-4481-AAB5-76F20C89FE86}" destId="{E0C4D76A-5506-4A3B-8CA8-4D62AEADB8E2}" srcOrd="0" destOrd="0" presId="urn:microsoft.com/office/officeart/2018/2/layout/IconVerticalSolidList"/>
    <dgm:cxn modelId="{D314E062-5A85-45B9-A07D-0378387BF672}" srcId="{0223E4BF-E287-40F2-87CF-FE47C67F3BBD}" destId="{5954C570-1DDC-414E-9E8A-14397D4A5952}" srcOrd="0" destOrd="0" parTransId="{FD474438-1851-484B-8D3D-27942091B6E6}" sibTransId="{1ED59DC9-8286-4DB9-AECE-DD733E175422}"/>
    <dgm:cxn modelId="{5FEA0944-7DBF-4FDE-B862-783FF550AA08}" srcId="{A58D4424-CF42-40CB-8BDD-8F18B289311A}" destId="{6CDF4D45-208D-4159-9D02-2E7F230B3FAD}" srcOrd="0" destOrd="0" parTransId="{69956CBE-4D18-4AEF-87CF-FB9FD2E91C37}" sibTransId="{E6983C2F-802F-489D-960F-0DDBFD43E64D}"/>
    <dgm:cxn modelId="{11FB734B-8A10-4F55-BAA6-BDD3BAEBD5B8}" type="presOf" srcId="{A58D4424-CF42-40CB-8BDD-8F18B289311A}" destId="{FAC8AAD8-44C0-4DDC-AB1A-72BCCD901383}" srcOrd="0" destOrd="0" presId="urn:microsoft.com/office/officeart/2018/2/layout/IconVerticalSolidList"/>
    <dgm:cxn modelId="{D7F20774-8339-4CFA-AFB3-32E6F0D88C0A}" type="presOf" srcId="{5954C570-1DDC-414E-9E8A-14397D4A5952}" destId="{6061FF40-B1CF-4B6B-8F5C-5708EED06ECD}" srcOrd="0" destOrd="0" presId="urn:microsoft.com/office/officeart/2018/2/layout/IconVerticalSolidList"/>
    <dgm:cxn modelId="{AB9C0D76-D949-4D50-B15A-E1FC9EE035F7}" srcId="{771D7BE6-DF74-4E9F-BD33-89DD17272B30}" destId="{FC8C5C2D-9FB0-4481-AAB5-76F20C89FE86}" srcOrd="2" destOrd="0" parTransId="{205D8DC7-DB97-487E-B120-0B413C7C7795}" sibTransId="{4279DBE8-AB88-48CA-BAC8-603ABBD5F1E6}"/>
    <dgm:cxn modelId="{9D536176-353F-4579-9349-CD2E91F6B2B3}" type="presOf" srcId="{6CDF4D45-208D-4159-9D02-2E7F230B3FAD}" destId="{3D62B3F3-9511-448A-B1DD-5B58D63AEB2A}" srcOrd="0" destOrd="0" presId="urn:microsoft.com/office/officeart/2018/2/layout/IconVerticalSolidList"/>
    <dgm:cxn modelId="{BFDF267F-5EFA-41E6-AFFF-B50078DE52E7}" type="presOf" srcId="{145D3494-C28C-4BC8-B215-C84D082701A6}" destId="{AEBBCE91-D266-4C48-9B42-44DC3BC493BE}" srcOrd="0" destOrd="0" presId="urn:microsoft.com/office/officeart/2018/2/layout/IconVerticalSolidList"/>
    <dgm:cxn modelId="{2CD26983-F33C-4891-8C89-46527495A15D}" srcId="{771D7BE6-DF74-4E9F-BD33-89DD17272B30}" destId="{A58D4424-CF42-40CB-8BDD-8F18B289311A}" srcOrd="0" destOrd="0" parTransId="{3737070C-4BCE-4BEC-A4B2-30FA95A179FC}" sibTransId="{E1880858-6EF9-4E26-BBB2-42D6C7103B97}"/>
    <dgm:cxn modelId="{C2A8A7A5-E219-4AC8-BB0F-7F4BB04437A1}" type="presOf" srcId="{0223E4BF-E287-40F2-87CF-FE47C67F3BBD}" destId="{0EA664F8-BD00-4A75-8EEF-CF0D7E9F225F}" srcOrd="0" destOrd="0" presId="urn:microsoft.com/office/officeart/2018/2/layout/IconVerticalSolidList"/>
    <dgm:cxn modelId="{A94F16CC-EC03-4E4E-B721-E1E77E4CEEAC}" srcId="{FC8C5C2D-9FB0-4481-AAB5-76F20C89FE86}" destId="{145D3494-C28C-4BC8-B215-C84D082701A6}" srcOrd="0" destOrd="0" parTransId="{B7F338DA-4E8A-49E7-B89B-908337B34FF7}" sibTransId="{6E678FA7-A188-4E1E-8283-85BAD23A3B69}"/>
    <dgm:cxn modelId="{5C9579D9-6A66-428A-83D4-B9F994F0B427}" type="presOf" srcId="{771D7BE6-DF74-4E9F-BD33-89DD17272B30}" destId="{C8D438A5-4B7F-4B61-95DF-8FED776BCFF5}" srcOrd="0" destOrd="0" presId="urn:microsoft.com/office/officeart/2018/2/layout/IconVerticalSolidList"/>
    <dgm:cxn modelId="{778A38B2-4413-4EEC-8CBE-BA98E266C02C}" type="presParOf" srcId="{C8D438A5-4B7F-4B61-95DF-8FED776BCFF5}" destId="{A61693B5-91A2-4B12-B10F-FE6F88104255}" srcOrd="0" destOrd="0" presId="urn:microsoft.com/office/officeart/2018/2/layout/IconVerticalSolidList"/>
    <dgm:cxn modelId="{11504189-461C-49B3-A4A2-5BFDCBB4D1B7}" type="presParOf" srcId="{A61693B5-91A2-4B12-B10F-FE6F88104255}" destId="{5547AFD4-C8EE-452C-9CB4-707156CB89B7}" srcOrd="0" destOrd="0" presId="urn:microsoft.com/office/officeart/2018/2/layout/IconVerticalSolidList"/>
    <dgm:cxn modelId="{1C376911-951B-4286-8D6A-03C998E600F1}" type="presParOf" srcId="{A61693B5-91A2-4B12-B10F-FE6F88104255}" destId="{265F41B7-C55E-47F2-8865-DD69FB0BB6BF}" srcOrd="1" destOrd="0" presId="urn:microsoft.com/office/officeart/2018/2/layout/IconVerticalSolidList"/>
    <dgm:cxn modelId="{B78168EB-8A46-4D80-83FE-B1597382A211}" type="presParOf" srcId="{A61693B5-91A2-4B12-B10F-FE6F88104255}" destId="{47D4E815-A6C5-46BD-AB3E-FE0EBA92D4DC}" srcOrd="2" destOrd="0" presId="urn:microsoft.com/office/officeart/2018/2/layout/IconVerticalSolidList"/>
    <dgm:cxn modelId="{E8C3BAE1-9B88-4CE9-96DC-31BD791F0ED9}" type="presParOf" srcId="{A61693B5-91A2-4B12-B10F-FE6F88104255}" destId="{FAC8AAD8-44C0-4DDC-AB1A-72BCCD901383}" srcOrd="3" destOrd="0" presId="urn:microsoft.com/office/officeart/2018/2/layout/IconVerticalSolidList"/>
    <dgm:cxn modelId="{CE4C3384-01C3-49B0-B55A-843E0844ED26}" type="presParOf" srcId="{A61693B5-91A2-4B12-B10F-FE6F88104255}" destId="{3D62B3F3-9511-448A-B1DD-5B58D63AEB2A}" srcOrd="4" destOrd="0" presId="urn:microsoft.com/office/officeart/2018/2/layout/IconVerticalSolidList"/>
    <dgm:cxn modelId="{6F35EE8E-5BEA-4254-8715-F7F46F0CBEB5}" type="presParOf" srcId="{C8D438A5-4B7F-4B61-95DF-8FED776BCFF5}" destId="{1ED2301A-AA04-436E-9EEB-CF24842C86B9}" srcOrd="1" destOrd="0" presId="urn:microsoft.com/office/officeart/2018/2/layout/IconVerticalSolidList"/>
    <dgm:cxn modelId="{AE882279-8F0D-4F3E-82E3-E9BCFEDDD3BC}" type="presParOf" srcId="{C8D438A5-4B7F-4B61-95DF-8FED776BCFF5}" destId="{796DF6C7-EA84-42AD-95F2-577459D745AA}" srcOrd="2" destOrd="0" presId="urn:microsoft.com/office/officeart/2018/2/layout/IconVerticalSolidList"/>
    <dgm:cxn modelId="{1453BCFD-5EC8-44A8-A918-643B54EAD0CD}" type="presParOf" srcId="{796DF6C7-EA84-42AD-95F2-577459D745AA}" destId="{ADB9D670-E5DD-422B-A012-90F22B59C658}" srcOrd="0" destOrd="0" presId="urn:microsoft.com/office/officeart/2018/2/layout/IconVerticalSolidList"/>
    <dgm:cxn modelId="{85DD9896-595C-4C68-8638-67BC907BE98F}" type="presParOf" srcId="{796DF6C7-EA84-42AD-95F2-577459D745AA}" destId="{6F06AB76-A0C8-49F7-8C47-ADE55A96AE6B}" srcOrd="1" destOrd="0" presId="urn:microsoft.com/office/officeart/2018/2/layout/IconVerticalSolidList"/>
    <dgm:cxn modelId="{7435F29A-5DAD-4B99-A167-967F518BD35E}" type="presParOf" srcId="{796DF6C7-EA84-42AD-95F2-577459D745AA}" destId="{4DB62568-8FAD-486F-99FB-6436F1E86015}" srcOrd="2" destOrd="0" presId="urn:microsoft.com/office/officeart/2018/2/layout/IconVerticalSolidList"/>
    <dgm:cxn modelId="{BCFF1C25-CF3E-477B-BD7C-2CD84D6E6FF9}" type="presParOf" srcId="{796DF6C7-EA84-42AD-95F2-577459D745AA}" destId="{0EA664F8-BD00-4A75-8EEF-CF0D7E9F225F}" srcOrd="3" destOrd="0" presId="urn:microsoft.com/office/officeart/2018/2/layout/IconVerticalSolidList"/>
    <dgm:cxn modelId="{1939E09C-CE77-4A81-973E-903B8EF5484B}" type="presParOf" srcId="{796DF6C7-EA84-42AD-95F2-577459D745AA}" destId="{6061FF40-B1CF-4B6B-8F5C-5708EED06ECD}" srcOrd="4" destOrd="0" presId="urn:microsoft.com/office/officeart/2018/2/layout/IconVerticalSolidList"/>
    <dgm:cxn modelId="{3875606E-5B05-4B07-A2D9-392E3EADBD0E}" type="presParOf" srcId="{C8D438A5-4B7F-4B61-95DF-8FED776BCFF5}" destId="{B06E13A4-806C-44DE-AFCF-86E1B29A2F0F}" srcOrd="3" destOrd="0" presId="urn:microsoft.com/office/officeart/2018/2/layout/IconVerticalSolidList"/>
    <dgm:cxn modelId="{87BE1469-278F-4AFC-B6E6-90DD8319F487}" type="presParOf" srcId="{C8D438A5-4B7F-4B61-95DF-8FED776BCFF5}" destId="{948E9516-CCA7-4216-A3EC-7FFFD0E2D78A}" srcOrd="4" destOrd="0" presId="urn:microsoft.com/office/officeart/2018/2/layout/IconVerticalSolidList"/>
    <dgm:cxn modelId="{882725F7-45E7-4F45-AE6D-57712511FBD3}" type="presParOf" srcId="{948E9516-CCA7-4216-A3EC-7FFFD0E2D78A}" destId="{AFF38334-782B-4E59-BA32-FE58C1735607}" srcOrd="0" destOrd="0" presId="urn:microsoft.com/office/officeart/2018/2/layout/IconVerticalSolidList"/>
    <dgm:cxn modelId="{2684645A-ACDE-4BF2-9FEA-AFBB9EF4D3F4}" type="presParOf" srcId="{948E9516-CCA7-4216-A3EC-7FFFD0E2D78A}" destId="{6F18A5B9-E2FC-434A-91DF-B0E6CF5F7343}" srcOrd="1" destOrd="0" presId="urn:microsoft.com/office/officeart/2018/2/layout/IconVerticalSolidList"/>
    <dgm:cxn modelId="{27DA212A-E2D9-40E6-B406-E1859BC22F7C}" type="presParOf" srcId="{948E9516-CCA7-4216-A3EC-7FFFD0E2D78A}" destId="{C7D7507D-371A-4CF7-A3D8-C64010048A70}" srcOrd="2" destOrd="0" presId="urn:microsoft.com/office/officeart/2018/2/layout/IconVerticalSolidList"/>
    <dgm:cxn modelId="{494B5D2B-DFAF-4777-A1E4-D515B871D60F}" type="presParOf" srcId="{948E9516-CCA7-4216-A3EC-7FFFD0E2D78A}" destId="{E0C4D76A-5506-4A3B-8CA8-4D62AEADB8E2}" srcOrd="3" destOrd="0" presId="urn:microsoft.com/office/officeart/2018/2/layout/IconVerticalSolidList"/>
    <dgm:cxn modelId="{6D440920-1DCA-45EF-B7F4-3D7A389EAF7A}" type="presParOf" srcId="{948E9516-CCA7-4216-A3EC-7FFFD0E2D78A}" destId="{AEBBCE91-D266-4C48-9B42-44DC3BC493B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71D7BE6-DF74-4E9F-BD33-89DD17272B30}"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A58D4424-CF42-40CB-8BDD-8F18B289311A}">
      <dgm:prSet phldrT="[Text]"/>
      <dgm:spPr/>
      <dgm:t>
        <a:bodyPr/>
        <a:lstStyle/>
        <a:p>
          <a:pPr>
            <a:lnSpc>
              <a:spcPct val="100000"/>
            </a:lnSpc>
            <a:defRPr b="1"/>
          </a:pPr>
          <a:r>
            <a:rPr lang="en-US"/>
            <a:t>Total Document </a:t>
          </a:r>
        </a:p>
      </dgm:t>
    </dgm:pt>
    <dgm:pt modelId="{3737070C-4BCE-4BEC-A4B2-30FA95A179FC}" type="parTrans" cxnId="{2CD26983-F33C-4891-8C89-46527495A15D}">
      <dgm:prSet/>
      <dgm:spPr/>
      <dgm:t>
        <a:bodyPr/>
        <a:lstStyle/>
        <a:p>
          <a:endParaRPr lang="en-US"/>
        </a:p>
      </dgm:t>
    </dgm:pt>
    <dgm:pt modelId="{E1880858-6EF9-4E26-BBB2-42D6C7103B97}" type="sibTrans" cxnId="{2CD26983-F33C-4891-8C89-46527495A15D}">
      <dgm:prSet/>
      <dgm:spPr/>
      <dgm:t>
        <a:bodyPr/>
        <a:lstStyle/>
        <a:p>
          <a:endParaRPr lang="en-US"/>
        </a:p>
      </dgm:t>
    </dgm:pt>
    <dgm:pt modelId="{6CDF4D45-208D-4159-9D02-2E7F230B3FAD}">
      <dgm:prSet phldrT="[Text]"/>
      <dgm:spPr/>
      <dgm:t>
        <a:bodyPr/>
        <a:lstStyle/>
        <a:p>
          <a:pPr>
            <a:lnSpc>
              <a:spcPct val="100000"/>
            </a:lnSpc>
          </a:pPr>
          <a:r>
            <a:rPr lang="en-US" dirty="0"/>
            <a:t>19,67,974</a:t>
          </a:r>
        </a:p>
      </dgm:t>
    </dgm:pt>
    <dgm:pt modelId="{69956CBE-4D18-4AEF-87CF-FB9FD2E91C37}" type="parTrans" cxnId="{5FEA0944-7DBF-4FDE-B862-783FF550AA08}">
      <dgm:prSet/>
      <dgm:spPr/>
      <dgm:t>
        <a:bodyPr/>
        <a:lstStyle/>
        <a:p>
          <a:endParaRPr lang="en-US"/>
        </a:p>
      </dgm:t>
    </dgm:pt>
    <dgm:pt modelId="{E6983C2F-802F-489D-960F-0DDBFD43E64D}" type="sibTrans" cxnId="{5FEA0944-7DBF-4FDE-B862-783FF550AA08}">
      <dgm:prSet/>
      <dgm:spPr/>
      <dgm:t>
        <a:bodyPr/>
        <a:lstStyle/>
        <a:p>
          <a:endParaRPr lang="en-US"/>
        </a:p>
      </dgm:t>
    </dgm:pt>
    <dgm:pt modelId="{0223E4BF-E287-40F2-87CF-FE47C67F3BBD}">
      <dgm:prSet phldrT="[Text]"/>
      <dgm:spPr/>
      <dgm:t>
        <a:bodyPr/>
        <a:lstStyle/>
        <a:p>
          <a:pPr>
            <a:lnSpc>
              <a:spcPct val="100000"/>
            </a:lnSpc>
            <a:defRPr b="1"/>
          </a:pPr>
          <a:r>
            <a:rPr lang="en-US"/>
            <a:t>Valid Title count</a:t>
          </a:r>
        </a:p>
      </dgm:t>
    </dgm:pt>
    <dgm:pt modelId="{B5D75CAE-88F8-468C-AD80-33466D36AB52}" type="parTrans" cxnId="{D38C180C-4212-4581-A483-550F8388034F}">
      <dgm:prSet/>
      <dgm:spPr/>
      <dgm:t>
        <a:bodyPr/>
        <a:lstStyle/>
        <a:p>
          <a:endParaRPr lang="en-US"/>
        </a:p>
      </dgm:t>
    </dgm:pt>
    <dgm:pt modelId="{62B12E1A-3035-42F6-A3A2-53E52C80D852}" type="sibTrans" cxnId="{D38C180C-4212-4581-A483-550F8388034F}">
      <dgm:prSet/>
      <dgm:spPr/>
      <dgm:t>
        <a:bodyPr/>
        <a:lstStyle/>
        <a:p>
          <a:endParaRPr lang="en-US"/>
        </a:p>
      </dgm:t>
    </dgm:pt>
    <dgm:pt modelId="{5954C570-1DDC-414E-9E8A-14397D4A5952}">
      <dgm:prSet phldrT="[Text]"/>
      <dgm:spPr/>
      <dgm:t>
        <a:bodyPr/>
        <a:lstStyle/>
        <a:p>
          <a:pPr>
            <a:lnSpc>
              <a:spcPct val="100000"/>
            </a:lnSpc>
          </a:pPr>
          <a:r>
            <a:rPr lang="en-US" dirty="0"/>
            <a:t>13,09,995 (67%)</a:t>
          </a:r>
        </a:p>
      </dgm:t>
    </dgm:pt>
    <dgm:pt modelId="{FD474438-1851-484B-8D3D-27942091B6E6}" type="parTrans" cxnId="{D314E062-5A85-45B9-A07D-0378387BF672}">
      <dgm:prSet/>
      <dgm:spPr/>
      <dgm:t>
        <a:bodyPr/>
        <a:lstStyle/>
        <a:p>
          <a:endParaRPr lang="en-US"/>
        </a:p>
      </dgm:t>
    </dgm:pt>
    <dgm:pt modelId="{1ED59DC9-8286-4DB9-AECE-DD733E175422}" type="sibTrans" cxnId="{D314E062-5A85-45B9-A07D-0378387BF672}">
      <dgm:prSet/>
      <dgm:spPr/>
      <dgm:t>
        <a:bodyPr/>
        <a:lstStyle/>
        <a:p>
          <a:endParaRPr lang="en-US"/>
        </a:p>
      </dgm:t>
    </dgm:pt>
    <dgm:pt modelId="{FC8C5C2D-9FB0-4481-AAB5-76F20C89FE86}">
      <dgm:prSet phldrT="[Text]"/>
      <dgm:spPr/>
      <dgm:t>
        <a:bodyPr/>
        <a:lstStyle/>
        <a:p>
          <a:pPr>
            <a:lnSpc>
              <a:spcPct val="100000"/>
            </a:lnSpc>
            <a:defRPr b="1"/>
          </a:pPr>
          <a:r>
            <a:rPr lang="en-US"/>
            <a:t>Invalid Tile count</a:t>
          </a:r>
        </a:p>
      </dgm:t>
    </dgm:pt>
    <dgm:pt modelId="{205D8DC7-DB97-487E-B120-0B413C7C7795}" type="parTrans" cxnId="{AB9C0D76-D949-4D50-B15A-E1FC9EE035F7}">
      <dgm:prSet/>
      <dgm:spPr/>
      <dgm:t>
        <a:bodyPr/>
        <a:lstStyle/>
        <a:p>
          <a:endParaRPr lang="en-US"/>
        </a:p>
      </dgm:t>
    </dgm:pt>
    <dgm:pt modelId="{4279DBE8-AB88-48CA-BAC8-603ABBD5F1E6}" type="sibTrans" cxnId="{AB9C0D76-D949-4D50-B15A-E1FC9EE035F7}">
      <dgm:prSet/>
      <dgm:spPr/>
      <dgm:t>
        <a:bodyPr/>
        <a:lstStyle/>
        <a:p>
          <a:endParaRPr lang="en-US"/>
        </a:p>
      </dgm:t>
    </dgm:pt>
    <dgm:pt modelId="{145D3494-C28C-4BC8-B215-C84D082701A6}">
      <dgm:prSet phldrT="[Text]"/>
      <dgm:spPr/>
      <dgm:t>
        <a:bodyPr/>
        <a:lstStyle/>
        <a:p>
          <a:pPr>
            <a:lnSpc>
              <a:spcPct val="100000"/>
            </a:lnSpc>
          </a:pPr>
          <a:r>
            <a:rPr lang="en-US" dirty="0"/>
            <a:t>6,57,979 (33%)</a:t>
          </a:r>
        </a:p>
      </dgm:t>
    </dgm:pt>
    <dgm:pt modelId="{B7F338DA-4E8A-49E7-B89B-908337B34FF7}" type="parTrans" cxnId="{A94F16CC-EC03-4E4E-B721-E1E77E4CEEAC}">
      <dgm:prSet/>
      <dgm:spPr/>
      <dgm:t>
        <a:bodyPr/>
        <a:lstStyle/>
        <a:p>
          <a:endParaRPr lang="en-US"/>
        </a:p>
      </dgm:t>
    </dgm:pt>
    <dgm:pt modelId="{6E678FA7-A188-4E1E-8283-85BAD23A3B69}" type="sibTrans" cxnId="{A94F16CC-EC03-4E4E-B721-E1E77E4CEEAC}">
      <dgm:prSet/>
      <dgm:spPr/>
      <dgm:t>
        <a:bodyPr/>
        <a:lstStyle/>
        <a:p>
          <a:endParaRPr lang="en-US"/>
        </a:p>
      </dgm:t>
    </dgm:pt>
    <dgm:pt modelId="{9827B6F3-0FA2-4BE1-B40D-57FA84F43286}" type="pres">
      <dgm:prSet presAssocID="{771D7BE6-DF74-4E9F-BD33-89DD17272B30}" presName="root" presStyleCnt="0">
        <dgm:presLayoutVars>
          <dgm:dir/>
          <dgm:resizeHandles val="exact"/>
        </dgm:presLayoutVars>
      </dgm:prSet>
      <dgm:spPr/>
    </dgm:pt>
    <dgm:pt modelId="{C19A6257-4722-442E-A987-BCDB7603A33D}" type="pres">
      <dgm:prSet presAssocID="{A58D4424-CF42-40CB-8BDD-8F18B289311A}" presName="compNode" presStyleCnt="0"/>
      <dgm:spPr/>
    </dgm:pt>
    <dgm:pt modelId="{C26EA3A1-D2E0-4EF0-8162-60C7D4FD883C}" type="pres">
      <dgm:prSet presAssocID="{A58D4424-CF42-40CB-8BDD-8F18B28931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BD0BB71-08F6-4808-8D5D-AA8E0EAA38C9}" type="pres">
      <dgm:prSet presAssocID="{A58D4424-CF42-40CB-8BDD-8F18B289311A}" presName="iconSpace" presStyleCnt="0"/>
      <dgm:spPr/>
    </dgm:pt>
    <dgm:pt modelId="{ED280001-0678-4123-990D-A3E39A75B921}" type="pres">
      <dgm:prSet presAssocID="{A58D4424-CF42-40CB-8BDD-8F18B289311A}" presName="parTx" presStyleLbl="revTx" presStyleIdx="0" presStyleCnt="6">
        <dgm:presLayoutVars>
          <dgm:chMax val="0"/>
          <dgm:chPref val="0"/>
        </dgm:presLayoutVars>
      </dgm:prSet>
      <dgm:spPr/>
    </dgm:pt>
    <dgm:pt modelId="{66AC198A-1705-41DC-8E54-E048221C84BC}" type="pres">
      <dgm:prSet presAssocID="{A58D4424-CF42-40CB-8BDD-8F18B289311A}" presName="txSpace" presStyleCnt="0"/>
      <dgm:spPr/>
    </dgm:pt>
    <dgm:pt modelId="{C9830BCA-54A8-4A37-AD02-BBE9D477FA1A}" type="pres">
      <dgm:prSet presAssocID="{A58D4424-CF42-40CB-8BDD-8F18B289311A}" presName="desTx" presStyleLbl="revTx" presStyleIdx="1" presStyleCnt="6">
        <dgm:presLayoutVars/>
      </dgm:prSet>
      <dgm:spPr/>
    </dgm:pt>
    <dgm:pt modelId="{AB69DA10-C143-47CA-9B1F-CC4BEFFE2900}" type="pres">
      <dgm:prSet presAssocID="{E1880858-6EF9-4E26-BBB2-42D6C7103B97}" presName="sibTrans" presStyleCnt="0"/>
      <dgm:spPr/>
    </dgm:pt>
    <dgm:pt modelId="{243B48BC-45B1-4366-9460-54835F9203C8}" type="pres">
      <dgm:prSet presAssocID="{0223E4BF-E287-40F2-87CF-FE47C67F3BBD}" presName="compNode" presStyleCnt="0"/>
      <dgm:spPr/>
    </dgm:pt>
    <dgm:pt modelId="{2EF6C3D6-637B-442C-A0EA-22B7F522420A}" type="pres">
      <dgm:prSet presAssocID="{0223E4BF-E287-40F2-87CF-FE47C67F3B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305D1724-78FC-4E0A-8C6D-702AEC96FCE8}" type="pres">
      <dgm:prSet presAssocID="{0223E4BF-E287-40F2-87CF-FE47C67F3BBD}" presName="iconSpace" presStyleCnt="0"/>
      <dgm:spPr/>
    </dgm:pt>
    <dgm:pt modelId="{5253EE86-9C47-4DFD-89CC-E7C8699530CA}" type="pres">
      <dgm:prSet presAssocID="{0223E4BF-E287-40F2-87CF-FE47C67F3BBD}" presName="parTx" presStyleLbl="revTx" presStyleIdx="2" presStyleCnt="6">
        <dgm:presLayoutVars>
          <dgm:chMax val="0"/>
          <dgm:chPref val="0"/>
        </dgm:presLayoutVars>
      </dgm:prSet>
      <dgm:spPr/>
    </dgm:pt>
    <dgm:pt modelId="{1E858011-6C3D-4FCB-8595-0EB9A54E6396}" type="pres">
      <dgm:prSet presAssocID="{0223E4BF-E287-40F2-87CF-FE47C67F3BBD}" presName="txSpace" presStyleCnt="0"/>
      <dgm:spPr/>
    </dgm:pt>
    <dgm:pt modelId="{652C5C11-35EE-44D4-9882-6AAE5732AE9A}" type="pres">
      <dgm:prSet presAssocID="{0223E4BF-E287-40F2-87CF-FE47C67F3BBD}" presName="desTx" presStyleLbl="revTx" presStyleIdx="3" presStyleCnt="6">
        <dgm:presLayoutVars/>
      </dgm:prSet>
      <dgm:spPr/>
    </dgm:pt>
    <dgm:pt modelId="{342179E0-95A4-48E0-B7CA-D084209982A6}" type="pres">
      <dgm:prSet presAssocID="{62B12E1A-3035-42F6-A3A2-53E52C80D852}" presName="sibTrans" presStyleCnt="0"/>
      <dgm:spPr/>
    </dgm:pt>
    <dgm:pt modelId="{F5351625-2BE7-4A52-9361-2F4E9C08CA69}" type="pres">
      <dgm:prSet presAssocID="{FC8C5C2D-9FB0-4481-AAB5-76F20C89FE86}" presName="compNode" presStyleCnt="0"/>
      <dgm:spPr/>
    </dgm:pt>
    <dgm:pt modelId="{3ABB57D6-E951-46B0-8EEF-6005E9E383B3}" type="pres">
      <dgm:prSet presAssocID="{FC8C5C2D-9FB0-4481-AAB5-76F20C89FE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89A44995-2782-4E28-A1DB-C26DC9C87E6F}" type="pres">
      <dgm:prSet presAssocID="{FC8C5C2D-9FB0-4481-AAB5-76F20C89FE86}" presName="iconSpace" presStyleCnt="0"/>
      <dgm:spPr/>
    </dgm:pt>
    <dgm:pt modelId="{319DA435-F332-45DF-92FF-1E9C6E1350B4}" type="pres">
      <dgm:prSet presAssocID="{FC8C5C2D-9FB0-4481-AAB5-76F20C89FE86}" presName="parTx" presStyleLbl="revTx" presStyleIdx="4" presStyleCnt="6">
        <dgm:presLayoutVars>
          <dgm:chMax val="0"/>
          <dgm:chPref val="0"/>
        </dgm:presLayoutVars>
      </dgm:prSet>
      <dgm:spPr/>
    </dgm:pt>
    <dgm:pt modelId="{70BC3844-51B5-45D0-8D96-4E809E82729F}" type="pres">
      <dgm:prSet presAssocID="{FC8C5C2D-9FB0-4481-AAB5-76F20C89FE86}" presName="txSpace" presStyleCnt="0"/>
      <dgm:spPr/>
    </dgm:pt>
    <dgm:pt modelId="{FE5BCFD3-7DAC-45B6-AE72-4414CC3FAED8}" type="pres">
      <dgm:prSet presAssocID="{FC8C5C2D-9FB0-4481-AAB5-76F20C89FE86}" presName="desTx" presStyleLbl="revTx" presStyleIdx="5" presStyleCnt="6">
        <dgm:presLayoutVars/>
      </dgm:prSet>
      <dgm:spPr/>
    </dgm:pt>
  </dgm:ptLst>
  <dgm:cxnLst>
    <dgm:cxn modelId="{D38C180C-4212-4581-A483-550F8388034F}" srcId="{771D7BE6-DF74-4E9F-BD33-89DD17272B30}" destId="{0223E4BF-E287-40F2-87CF-FE47C67F3BBD}" srcOrd="1" destOrd="0" parTransId="{B5D75CAE-88F8-468C-AD80-33466D36AB52}" sibTransId="{62B12E1A-3035-42F6-A3A2-53E52C80D852}"/>
    <dgm:cxn modelId="{D314E062-5A85-45B9-A07D-0378387BF672}" srcId="{0223E4BF-E287-40F2-87CF-FE47C67F3BBD}" destId="{5954C570-1DDC-414E-9E8A-14397D4A5952}" srcOrd="0" destOrd="0" parTransId="{FD474438-1851-484B-8D3D-27942091B6E6}" sibTransId="{1ED59DC9-8286-4DB9-AECE-DD733E175422}"/>
    <dgm:cxn modelId="{5FEA0944-7DBF-4FDE-B862-783FF550AA08}" srcId="{A58D4424-CF42-40CB-8BDD-8F18B289311A}" destId="{6CDF4D45-208D-4159-9D02-2E7F230B3FAD}" srcOrd="0" destOrd="0" parTransId="{69956CBE-4D18-4AEF-87CF-FB9FD2E91C37}" sibTransId="{E6983C2F-802F-489D-960F-0DDBFD43E64D}"/>
    <dgm:cxn modelId="{3C04694F-87FE-4440-A171-BDB9415E749B}" type="presOf" srcId="{5954C570-1DDC-414E-9E8A-14397D4A5952}" destId="{652C5C11-35EE-44D4-9882-6AAE5732AE9A}" srcOrd="0" destOrd="0" presId="urn:microsoft.com/office/officeart/2018/2/layout/IconLabelDescriptionList"/>
    <dgm:cxn modelId="{AB9C0D76-D949-4D50-B15A-E1FC9EE035F7}" srcId="{771D7BE6-DF74-4E9F-BD33-89DD17272B30}" destId="{FC8C5C2D-9FB0-4481-AAB5-76F20C89FE86}" srcOrd="2" destOrd="0" parTransId="{205D8DC7-DB97-487E-B120-0B413C7C7795}" sibTransId="{4279DBE8-AB88-48CA-BAC8-603ABBD5F1E6}"/>
    <dgm:cxn modelId="{4D9D4C76-2FCC-4256-82C9-1A0ADFA53BB9}" type="presOf" srcId="{6CDF4D45-208D-4159-9D02-2E7F230B3FAD}" destId="{C9830BCA-54A8-4A37-AD02-BBE9D477FA1A}" srcOrd="0" destOrd="0" presId="urn:microsoft.com/office/officeart/2018/2/layout/IconLabelDescriptionList"/>
    <dgm:cxn modelId="{B12AEE58-9391-4D1A-AF71-D03AF1234ED0}" type="presOf" srcId="{A58D4424-CF42-40CB-8BDD-8F18B289311A}" destId="{ED280001-0678-4123-990D-A3E39A75B921}" srcOrd="0" destOrd="0" presId="urn:microsoft.com/office/officeart/2018/2/layout/IconLabelDescriptionList"/>
    <dgm:cxn modelId="{A589A97B-5B98-4FF4-9511-8454C208ECF3}" type="presOf" srcId="{771D7BE6-DF74-4E9F-BD33-89DD17272B30}" destId="{9827B6F3-0FA2-4BE1-B40D-57FA84F43286}" srcOrd="0" destOrd="0" presId="urn:microsoft.com/office/officeart/2018/2/layout/IconLabelDescriptionList"/>
    <dgm:cxn modelId="{2CD26983-F33C-4891-8C89-46527495A15D}" srcId="{771D7BE6-DF74-4E9F-BD33-89DD17272B30}" destId="{A58D4424-CF42-40CB-8BDD-8F18B289311A}" srcOrd="0" destOrd="0" parTransId="{3737070C-4BCE-4BEC-A4B2-30FA95A179FC}" sibTransId="{E1880858-6EF9-4E26-BBB2-42D6C7103B97}"/>
    <dgm:cxn modelId="{9F4FFE8F-BACE-4F4B-B7DA-7DE50DBB6706}" type="presOf" srcId="{0223E4BF-E287-40F2-87CF-FE47C67F3BBD}" destId="{5253EE86-9C47-4DFD-89CC-E7C8699530CA}" srcOrd="0" destOrd="0" presId="urn:microsoft.com/office/officeart/2018/2/layout/IconLabelDescriptionList"/>
    <dgm:cxn modelId="{3F6B5CB0-4C4F-488C-833F-895240304A5E}" type="presOf" srcId="{145D3494-C28C-4BC8-B215-C84D082701A6}" destId="{FE5BCFD3-7DAC-45B6-AE72-4414CC3FAED8}" srcOrd="0" destOrd="0" presId="urn:microsoft.com/office/officeart/2018/2/layout/IconLabelDescriptionList"/>
    <dgm:cxn modelId="{A0E2C4CA-991E-4E62-A95E-0D69832924AB}" type="presOf" srcId="{FC8C5C2D-9FB0-4481-AAB5-76F20C89FE86}" destId="{319DA435-F332-45DF-92FF-1E9C6E1350B4}" srcOrd="0" destOrd="0" presId="urn:microsoft.com/office/officeart/2018/2/layout/IconLabelDescriptionList"/>
    <dgm:cxn modelId="{A94F16CC-EC03-4E4E-B721-E1E77E4CEEAC}" srcId="{FC8C5C2D-9FB0-4481-AAB5-76F20C89FE86}" destId="{145D3494-C28C-4BC8-B215-C84D082701A6}" srcOrd="0" destOrd="0" parTransId="{B7F338DA-4E8A-49E7-B89B-908337B34FF7}" sibTransId="{6E678FA7-A188-4E1E-8283-85BAD23A3B69}"/>
    <dgm:cxn modelId="{05B52CD7-B845-4F0C-8FFE-422AB17CA5BA}" type="presParOf" srcId="{9827B6F3-0FA2-4BE1-B40D-57FA84F43286}" destId="{C19A6257-4722-442E-A987-BCDB7603A33D}" srcOrd="0" destOrd="0" presId="urn:microsoft.com/office/officeart/2018/2/layout/IconLabelDescriptionList"/>
    <dgm:cxn modelId="{A660FB6C-01B1-44F8-936E-DB7B621A8ED9}" type="presParOf" srcId="{C19A6257-4722-442E-A987-BCDB7603A33D}" destId="{C26EA3A1-D2E0-4EF0-8162-60C7D4FD883C}" srcOrd="0" destOrd="0" presId="urn:microsoft.com/office/officeart/2018/2/layout/IconLabelDescriptionList"/>
    <dgm:cxn modelId="{52422158-D9DD-40A1-AD5A-76CD2BB88A73}" type="presParOf" srcId="{C19A6257-4722-442E-A987-BCDB7603A33D}" destId="{DBD0BB71-08F6-4808-8D5D-AA8E0EAA38C9}" srcOrd="1" destOrd="0" presId="urn:microsoft.com/office/officeart/2018/2/layout/IconLabelDescriptionList"/>
    <dgm:cxn modelId="{BFCDD5E3-4B3A-4F7D-8808-CEAD6AA2103E}" type="presParOf" srcId="{C19A6257-4722-442E-A987-BCDB7603A33D}" destId="{ED280001-0678-4123-990D-A3E39A75B921}" srcOrd="2" destOrd="0" presId="urn:microsoft.com/office/officeart/2018/2/layout/IconLabelDescriptionList"/>
    <dgm:cxn modelId="{6EAC8CA9-961D-4ED3-AE55-C15D870B1CC8}" type="presParOf" srcId="{C19A6257-4722-442E-A987-BCDB7603A33D}" destId="{66AC198A-1705-41DC-8E54-E048221C84BC}" srcOrd="3" destOrd="0" presId="urn:microsoft.com/office/officeart/2018/2/layout/IconLabelDescriptionList"/>
    <dgm:cxn modelId="{D52E08EC-C6B8-4CA7-898C-5E5BDE6DC2FB}" type="presParOf" srcId="{C19A6257-4722-442E-A987-BCDB7603A33D}" destId="{C9830BCA-54A8-4A37-AD02-BBE9D477FA1A}" srcOrd="4" destOrd="0" presId="urn:microsoft.com/office/officeart/2018/2/layout/IconLabelDescriptionList"/>
    <dgm:cxn modelId="{22F25998-023D-45E5-9284-A06B202A2537}" type="presParOf" srcId="{9827B6F3-0FA2-4BE1-B40D-57FA84F43286}" destId="{AB69DA10-C143-47CA-9B1F-CC4BEFFE2900}" srcOrd="1" destOrd="0" presId="urn:microsoft.com/office/officeart/2018/2/layout/IconLabelDescriptionList"/>
    <dgm:cxn modelId="{AED355CE-F1D1-4B85-AA93-B41707D89B35}" type="presParOf" srcId="{9827B6F3-0FA2-4BE1-B40D-57FA84F43286}" destId="{243B48BC-45B1-4366-9460-54835F9203C8}" srcOrd="2" destOrd="0" presId="urn:microsoft.com/office/officeart/2018/2/layout/IconLabelDescriptionList"/>
    <dgm:cxn modelId="{256A52C1-03EE-4C6B-98D8-568988F542D7}" type="presParOf" srcId="{243B48BC-45B1-4366-9460-54835F9203C8}" destId="{2EF6C3D6-637B-442C-A0EA-22B7F522420A}" srcOrd="0" destOrd="0" presId="urn:microsoft.com/office/officeart/2018/2/layout/IconLabelDescriptionList"/>
    <dgm:cxn modelId="{A860815E-7499-4EED-80F6-A625B78996C8}" type="presParOf" srcId="{243B48BC-45B1-4366-9460-54835F9203C8}" destId="{305D1724-78FC-4E0A-8C6D-702AEC96FCE8}" srcOrd="1" destOrd="0" presId="urn:microsoft.com/office/officeart/2018/2/layout/IconLabelDescriptionList"/>
    <dgm:cxn modelId="{F58A577D-A8F9-4907-B682-72FA3CFB8B9C}" type="presParOf" srcId="{243B48BC-45B1-4366-9460-54835F9203C8}" destId="{5253EE86-9C47-4DFD-89CC-E7C8699530CA}" srcOrd="2" destOrd="0" presId="urn:microsoft.com/office/officeart/2018/2/layout/IconLabelDescriptionList"/>
    <dgm:cxn modelId="{D8F438DC-A4F8-4D46-8A46-A5D34BAC2CDE}" type="presParOf" srcId="{243B48BC-45B1-4366-9460-54835F9203C8}" destId="{1E858011-6C3D-4FCB-8595-0EB9A54E6396}" srcOrd="3" destOrd="0" presId="urn:microsoft.com/office/officeart/2018/2/layout/IconLabelDescriptionList"/>
    <dgm:cxn modelId="{DF0DA5C8-EDC9-4FF3-B193-F66BEF828D90}" type="presParOf" srcId="{243B48BC-45B1-4366-9460-54835F9203C8}" destId="{652C5C11-35EE-44D4-9882-6AAE5732AE9A}" srcOrd="4" destOrd="0" presId="urn:microsoft.com/office/officeart/2018/2/layout/IconLabelDescriptionList"/>
    <dgm:cxn modelId="{1E8A8009-C4DC-45AC-9BCB-1D367BE40736}" type="presParOf" srcId="{9827B6F3-0FA2-4BE1-B40D-57FA84F43286}" destId="{342179E0-95A4-48E0-B7CA-D084209982A6}" srcOrd="3" destOrd="0" presId="urn:microsoft.com/office/officeart/2018/2/layout/IconLabelDescriptionList"/>
    <dgm:cxn modelId="{501DCC52-2C5D-45BC-9F57-3ED7AF30B3EC}" type="presParOf" srcId="{9827B6F3-0FA2-4BE1-B40D-57FA84F43286}" destId="{F5351625-2BE7-4A52-9361-2F4E9C08CA69}" srcOrd="4" destOrd="0" presId="urn:microsoft.com/office/officeart/2018/2/layout/IconLabelDescriptionList"/>
    <dgm:cxn modelId="{DB18BABC-A782-4746-9D26-84AB595EF79A}" type="presParOf" srcId="{F5351625-2BE7-4A52-9361-2F4E9C08CA69}" destId="{3ABB57D6-E951-46B0-8EEF-6005E9E383B3}" srcOrd="0" destOrd="0" presId="urn:microsoft.com/office/officeart/2018/2/layout/IconLabelDescriptionList"/>
    <dgm:cxn modelId="{CACB5E4E-EFFE-432D-B402-2809FF9FE18C}" type="presParOf" srcId="{F5351625-2BE7-4A52-9361-2F4E9C08CA69}" destId="{89A44995-2782-4E28-A1DB-C26DC9C87E6F}" srcOrd="1" destOrd="0" presId="urn:microsoft.com/office/officeart/2018/2/layout/IconLabelDescriptionList"/>
    <dgm:cxn modelId="{272AAE30-5956-48CD-BE35-F47B8938DC62}" type="presParOf" srcId="{F5351625-2BE7-4A52-9361-2F4E9C08CA69}" destId="{319DA435-F332-45DF-92FF-1E9C6E1350B4}" srcOrd="2" destOrd="0" presId="urn:microsoft.com/office/officeart/2018/2/layout/IconLabelDescriptionList"/>
    <dgm:cxn modelId="{0DA986BF-992C-4FF8-A8BE-E5A75F4B2A7D}" type="presParOf" srcId="{F5351625-2BE7-4A52-9361-2F4E9C08CA69}" destId="{70BC3844-51B5-45D0-8D96-4E809E82729F}" srcOrd="3" destOrd="0" presId="urn:microsoft.com/office/officeart/2018/2/layout/IconLabelDescriptionList"/>
    <dgm:cxn modelId="{E534E22A-A45F-429C-A20D-27AD001FC3F3}" type="presParOf" srcId="{F5351625-2BE7-4A52-9361-2F4E9C08CA69}" destId="{FE5BCFD3-7DAC-45B6-AE72-4414CC3FAED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79065-0841-4280-87A8-9BD22A75D371}">
      <dsp:nvSpPr>
        <dsp:cNvPr id="0" name=""/>
        <dsp:cNvSpPr/>
      </dsp:nvSpPr>
      <dsp:spPr>
        <a:xfrm>
          <a:off x="2013607" y="453682"/>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79037" y="497498"/>
        <a:ext cx="19024" cy="3808"/>
      </dsp:txXfrm>
    </dsp:sp>
    <dsp:sp modelId="{9776B854-864F-43D8-9B16-9DE81FF22F3D}">
      <dsp:nvSpPr>
        <dsp:cNvPr id="0" name=""/>
        <dsp:cNvSpPr/>
      </dsp:nvSpPr>
      <dsp:spPr>
        <a:xfrm>
          <a:off x="361125" y="3118"/>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Introduction</a:t>
          </a:r>
          <a:endParaRPr lang="en-US" sz="1200" kern="1200"/>
        </a:p>
        <a:p>
          <a:pPr marL="57150" lvl="1" indent="-57150" algn="l" defTabSz="400050">
            <a:lnSpc>
              <a:spcPct val="90000"/>
            </a:lnSpc>
            <a:spcBef>
              <a:spcPct val="0"/>
            </a:spcBef>
            <a:spcAft>
              <a:spcPct val="15000"/>
            </a:spcAft>
            <a:buChar char="•"/>
          </a:pPr>
          <a:r>
            <a:rPr lang="en-US" sz="900" b="0" i="0" kern="1200" dirty="0"/>
            <a:t>Overview of Document Validation</a:t>
          </a:r>
          <a:endParaRPr lang="en-US" sz="900" kern="1200" dirty="0"/>
        </a:p>
        <a:p>
          <a:pPr marL="57150" lvl="1" indent="-57150" algn="l" defTabSz="400050">
            <a:lnSpc>
              <a:spcPct val="90000"/>
            </a:lnSpc>
            <a:spcBef>
              <a:spcPct val="0"/>
            </a:spcBef>
            <a:spcAft>
              <a:spcPct val="15000"/>
            </a:spcAft>
            <a:buChar char="•"/>
          </a:pPr>
          <a:r>
            <a:rPr lang="en-US" sz="900" b="0" i="0" kern="1200" dirty="0"/>
            <a:t>Importance of Ensuring Document Quality</a:t>
          </a:r>
          <a:endParaRPr lang="en-US" sz="900" kern="1200" dirty="0"/>
        </a:p>
      </dsp:txBody>
      <dsp:txXfrm>
        <a:off x="361125" y="3118"/>
        <a:ext cx="1654281" cy="992569"/>
      </dsp:txXfrm>
    </dsp:sp>
    <dsp:sp modelId="{99D7C377-28C8-483D-971A-486EBBE5DE87}">
      <dsp:nvSpPr>
        <dsp:cNvPr id="0" name=""/>
        <dsp:cNvSpPr/>
      </dsp:nvSpPr>
      <dsp:spPr>
        <a:xfrm>
          <a:off x="4048374" y="453682"/>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3804" y="497498"/>
        <a:ext cx="19024" cy="3808"/>
      </dsp:txXfrm>
    </dsp:sp>
    <dsp:sp modelId="{2E98158E-3FC6-4A0E-905D-9B15F3B9742C}">
      <dsp:nvSpPr>
        <dsp:cNvPr id="0" name=""/>
        <dsp:cNvSpPr/>
      </dsp:nvSpPr>
      <dsp:spPr>
        <a:xfrm>
          <a:off x="2395892" y="3118"/>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kern="1200" dirty="0"/>
            <a:t>Null Value percentage</a:t>
          </a:r>
        </a:p>
        <a:p>
          <a:pPr marL="57150" lvl="1" indent="-57150" algn="l" defTabSz="400050">
            <a:lnSpc>
              <a:spcPct val="90000"/>
            </a:lnSpc>
            <a:spcBef>
              <a:spcPct val="0"/>
            </a:spcBef>
            <a:spcAft>
              <a:spcPct val="15000"/>
            </a:spcAft>
            <a:buChar char="•"/>
          </a:pPr>
          <a:r>
            <a:rPr lang="en-US" sz="900" b="1" i="0" kern="1200" dirty="0"/>
            <a:t>Null Values by Column</a:t>
          </a:r>
          <a:endParaRPr lang="en-US" sz="900" kern="1200" dirty="0"/>
        </a:p>
        <a:p>
          <a:pPr marL="57150" lvl="1" indent="-57150" algn="l" defTabSz="400050">
            <a:lnSpc>
              <a:spcPct val="90000"/>
            </a:lnSpc>
            <a:spcBef>
              <a:spcPct val="0"/>
            </a:spcBef>
            <a:spcAft>
              <a:spcPct val="15000"/>
            </a:spcAft>
            <a:buChar char="•"/>
          </a:pPr>
          <a:r>
            <a:rPr lang="en-US" sz="900" b="1" i="0" kern="1200" dirty="0"/>
            <a:t>Null Values by Document Type</a:t>
          </a:r>
          <a:endParaRPr lang="en-US" sz="900" kern="1200" dirty="0"/>
        </a:p>
      </dsp:txBody>
      <dsp:txXfrm>
        <a:off x="2395892" y="3118"/>
        <a:ext cx="1654281" cy="992569"/>
      </dsp:txXfrm>
    </dsp:sp>
    <dsp:sp modelId="{D8B74163-4D5D-4627-900C-9E7E9B0090F9}">
      <dsp:nvSpPr>
        <dsp:cNvPr id="0" name=""/>
        <dsp:cNvSpPr/>
      </dsp:nvSpPr>
      <dsp:spPr>
        <a:xfrm>
          <a:off x="6083140" y="453682"/>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48571" y="497498"/>
        <a:ext cx="19024" cy="3808"/>
      </dsp:txXfrm>
    </dsp:sp>
    <dsp:sp modelId="{84FEFC5B-53C3-4E2D-8444-48BF6DD6B3B2}">
      <dsp:nvSpPr>
        <dsp:cNvPr id="0" name=""/>
        <dsp:cNvSpPr/>
      </dsp:nvSpPr>
      <dsp:spPr>
        <a:xfrm>
          <a:off x="4430659" y="3118"/>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dirty="0"/>
            <a:t>Document ID Check</a:t>
          </a:r>
          <a:endParaRPr lang="en-US" sz="1200" kern="1200" dirty="0"/>
        </a:p>
        <a:p>
          <a:pPr marL="57150" lvl="1" indent="-57150" algn="l" defTabSz="400050">
            <a:lnSpc>
              <a:spcPct val="90000"/>
            </a:lnSpc>
            <a:spcBef>
              <a:spcPct val="0"/>
            </a:spcBef>
            <a:spcAft>
              <a:spcPct val="15000"/>
            </a:spcAft>
            <a:buChar char="•"/>
          </a:pPr>
          <a:r>
            <a:rPr lang="en-US" sz="900" b="0" i="0" kern="1200" dirty="0"/>
            <a:t>Validating Document Identification</a:t>
          </a:r>
          <a:endParaRPr lang="en-US" sz="900" kern="1200" dirty="0"/>
        </a:p>
        <a:p>
          <a:pPr marL="57150" lvl="1" indent="-57150" algn="l" defTabSz="400050">
            <a:lnSpc>
              <a:spcPct val="90000"/>
            </a:lnSpc>
            <a:spcBef>
              <a:spcPct val="0"/>
            </a:spcBef>
            <a:spcAft>
              <a:spcPct val="15000"/>
            </a:spcAft>
            <a:buChar char="•"/>
          </a:pPr>
          <a:r>
            <a:rPr lang="en-US" sz="900" b="0" i="0" kern="1200"/>
            <a:t>Counting Valid vs. Invalid IDs</a:t>
          </a:r>
          <a:endParaRPr lang="en-US" sz="900" kern="1200"/>
        </a:p>
      </dsp:txBody>
      <dsp:txXfrm>
        <a:off x="4430659" y="3118"/>
        <a:ext cx="1654281" cy="992569"/>
      </dsp:txXfrm>
    </dsp:sp>
    <dsp:sp modelId="{ED65EC0C-F160-46C7-9682-79DA3B19145D}">
      <dsp:nvSpPr>
        <dsp:cNvPr id="0" name=""/>
        <dsp:cNvSpPr/>
      </dsp:nvSpPr>
      <dsp:spPr>
        <a:xfrm>
          <a:off x="8117907" y="453682"/>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83337" y="497498"/>
        <a:ext cx="19024" cy="3808"/>
      </dsp:txXfrm>
    </dsp:sp>
    <dsp:sp modelId="{206CC4D3-28AA-46D3-8F34-01FFC9A93C41}">
      <dsp:nvSpPr>
        <dsp:cNvPr id="0" name=""/>
        <dsp:cNvSpPr/>
      </dsp:nvSpPr>
      <dsp:spPr>
        <a:xfrm>
          <a:off x="6465425" y="3118"/>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Doc_Type Validation</a:t>
          </a:r>
          <a:endParaRPr lang="en-US" sz="1200" kern="1200"/>
        </a:p>
        <a:p>
          <a:pPr marL="57150" lvl="1" indent="-57150" algn="l" defTabSz="400050">
            <a:lnSpc>
              <a:spcPct val="90000"/>
            </a:lnSpc>
            <a:spcBef>
              <a:spcPct val="0"/>
            </a:spcBef>
            <a:spcAft>
              <a:spcPct val="15000"/>
            </a:spcAft>
            <a:buChar char="•"/>
          </a:pPr>
          <a:r>
            <a:rPr lang="en-US" sz="900" b="0" i="0" kern="1200"/>
            <a:t>Checking Document Types</a:t>
          </a:r>
          <a:endParaRPr lang="en-US" sz="900" kern="1200"/>
        </a:p>
        <a:p>
          <a:pPr marL="57150" lvl="1" indent="-57150" algn="l" defTabSz="400050">
            <a:lnSpc>
              <a:spcPct val="90000"/>
            </a:lnSpc>
            <a:spcBef>
              <a:spcPct val="0"/>
            </a:spcBef>
            <a:spcAft>
              <a:spcPct val="15000"/>
            </a:spcAft>
            <a:buChar char="•"/>
          </a:pPr>
          <a:r>
            <a:rPr lang="en-US" sz="900" b="0" i="0" kern="1200" dirty="0"/>
            <a:t>Ensuring Valid Document Types</a:t>
          </a:r>
          <a:endParaRPr lang="en-US" sz="900" kern="1200" dirty="0"/>
        </a:p>
      </dsp:txBody>
      <dsp:txXfrm>
        <a:off x="6465425" y="3118"/>
        <a:ext cx="1654281" cy="992569"/>
      </dsp:txXfrm>
    </dsp:sp>
    <dsp:sp modelId="{1F34FEFA-1F9B-489A-94BA-4D3889AC347E}">
      <dsp:nvSpPr>
        <dsp:cNvPr id="0" name=""/>
        <dsp:cNvSpPr/>
      </dsp:nvSpPr>
      <dsp:spPr>
        <a:xfrm>
          <a:off x="1188266" y="993887"/>
          <a:ext cx="8139066" cy="349884"/>
        </a:xfrm>
        <a:custGeom>
          <a:avLst/>
          <a:gdLst/>
          <a:ahLst/>
          <a:cxnLst/>
          <a:rect l="0" t="0" r="0" b="0"/>
          <a:pathLst>
            <a:path>
              <a:moveTo>
                <a:pt x="8139066" y="0"/>
              </a:moveTo>
              <a:lnTo>
                <a:pt x="8139066" y="192042"/>
              </a:lnTo>
              <a:lnTo>
                <a:pt x="0" y="192042"/>
              </a:lnTo>
              <a:lnTo>
                <a:pt x="0" y="349884"/>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4101" y="1166925"/>
        <a:ext cx="407397" cy="3808"/>
      </dsp:txXfrm>
    </dsp:sp>
    <dsp:sp modelId="{EC02943F-73D4-408B-AAF1-CA7D5C415F65}">
      <dsp:nvSpPr>
        <dsp:cNvPr id="0" name=""/>
        <dsp:cNvSpPr/>
      </dsp:nvSpPr>
      <dsp:spPr>
        <a:xfrm>
          <a:off x="8500192" y="3118"/>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dirty="0"/>
            <a:t>External Link Validation</a:t>
          </a:r>
          <a:endParaRPr lang="en-US" sz="1200" kern="1200" dirty="0"/>
        </a:p>
        <a:p>
          <a:pPr marL="57150" lvl="1" indent="-57150" algn="l" defTabSz="400050">
            <a:lnSpc>
              <a:spcPct val="90000"/>
            </a:lnSpc>
            <a:spcBef>
              <a:spcPct val="0"/>
            </a:spcBef>
            <a:spcAft>
              <a:spcPct val="15000"/>
            </a:spcAft>
            <a:buChar char="•"/>
          </a:pPr>
          <a:r>
            <a:rPr lang="en-US" sz="900" b="0" i="0" kern="1200" dirty="0"/>
            <a:t>Verifying External Links</a:t>
          </a:r>
          <a:endParaRPr lang="en-US" sz="900" kern="1200" dirty="0"/>
        </a:p>
        <a:p>
          <a:pPr marL="57150" lvl="1" indent="-57150" algn="l" defTabSz="400050">
            <a:lnSpc>
              <a:spcPct val="90000"/>
            </a:lnSpc>
            <a:spcBef>
              <a:spcPct val="0"/>
            </a:spcBef>
            <a:spcAft>
              <a:spcPct val="15000"/>
            </a:spcAft>
            <a:buChar char="•"/>
          </a:pPr>
          <a:r>
            <a:rPr lang="en-US" sz="900" b="0" i="0" kern="1200"/>
            <a:t>Ensuring Proper URL Format and Accessibility</a:t>
          </a:r>
          <a:endParaRPr lang="en-US" sz="900" kern="1200"/>
        </a:p>
      </dsp:txBody>
      <dsp:txXfrm>
        <a:off x="8500192" y="3118"/>
        <a:ext cx="1654281" cy="992569"/>
      </dsp:txXfrm>
    </dsp:sp>
    <dsp:sp modelId="{2011A2D4-5C60-4AE5-9FC7-483A24400619}">
      <dsp:nvSpPr>
        <dsp:cNvPr id="0" name=""/>
        <dsp:cNvSpPr/>
      </dsp:nvSpPr>
      <dsp:spPr>
        <a:xfrm>
          <a:off x="2013607" y="1826736"/>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79037" y="1870552"/>
        <a:ext cx="19024" cy="3808"/>
      </dsp:txXfrm>
    </dsp:sp>
    <dsp:sp modelId="{7D725774-C37D-41AC-9049-2DFED68FBCFB}">
      <dsp:nvSpPr>
        <dsp:cNvPr id="0" name=""/>
        <dsp:cNvSpPr/>
      </dsp:nvSpPr>
      <dsp:spPr>
        <a:xfrm>
          <a:off x="361125" y="1376171"/>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Entities Validation</a:t>
          </a:r>
          <a:endParaRPr lang="en-US" sz="1200" kern="1200"/>
        </a:p>
        <a:p>
          <a:pPr marL="57150" lvl="1" indent="-57150" algn="l" defTabSz="400050">
            <a:lnSpc>
              <a:spcPct val="90000"/>
            </a:lnSpc>
            <a:spcBef>
              <a:spcPct val="0"/>
            </a:spcBef>
            <a:spcAft>
              <a:spcPct val="15000"/>
            </a:spcAft>
            <a:buChar char="•"/>
          </a:pPr>
          <a:r>
            <a:rPr lang="en-US" sz="900" b="0" i="0" kern="1200"/>
            <a:t>Validating Entities Field</a:t>
          </a:r>
          <a:endParaRPr lang="en-US" sz="900" kern="1200"/>
        </a:p>
        <a:p>
          <a:pPr marL="57150" lvl="1" indent="-57150" algn="l" defTabSz="400050">
            <a:lnSpc>
              <a:spcPct val="90000"/>
            </a:lnSpc>
            <a:spcBef>
              <a:spcPct val="0"/>
            </a:spcBef>
            <a:spcAft>
              <a:spcPct val="15000"/>
            </a:spcAft>
            <a:buChar char="•"/>
          </a:pPr>
          <a:r>
            <a:rPr lang="en-US" sz="900" b="0" i="0" kern="1200"/>
            <a:t>Counting Documents with Entities</a:t>
          </a:r>
          <a:endParaRPr lang="en-US" sz="900" kern="1200"/>
        </a:p>
      </dsp:txBody>
      <dsp:txXfrm>
        <a:off x="361125" y="1376171"/>
        <a:ext cx="1654281" cy="992569"/>
      </dsp:txXfrm>
    </dsp:sp>
    <dsp:sp modelId="{238F99AE-7790-4ED0-B096-14856D1400C4}">
      <dsp:nvSpPr>
        <dsp:cNvPr id="0" name=""/>
        <dsp:cNvSpPr/>
      </dsp:nvSpPr>
      <dsp:spPr>
        <a:xfrm>
          <a:off x="4048374" y="1826736"/>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3804" y="1870552"/>
        <a:ext cx="19024" cy="3808"/>
      </dsp:txXfrm>
    </dsp:sp>
    <dsp:sp modelId="{516FBC36-B5D6-462D-9D5D-DA267F4175B8}">
      <dsp:nvSpPr>
        <dsp:cNvPr id="0" name=""/>
        <dsp:cNvSpPr/>
      </dsp:nvSpPr>
      <dsp:spPr>
        <a:xfrm>
          <a:off x="2395892" y="1376171"/>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Source Platform Validation</a:t>
          </a:r>
          <a:endParaRPr lang="en-US" sz="1200" kern="1200"/>
        </a:p>
        <a:p>
          <a:pPr marL="57150" lvl="1" indent="-57150" algn="l" defTabSz="400050">
            <a:lnSpc>
              <a:spcPct val="90000"/>
            </a:lnSpc>
            <a:spcBef>
              <a:spcPct val="0"/>
            </a:spcBef>
            <a:spcAft>
              <a:spcPct val="15000"/>
            </a:spcAft>
            <a:buChar char="•"/>
          </a:pPr>
          <a:r>
            <a:rPr lang="en-US" sz="900" b="0" i="0" kern="1200"/>
            <a:t>Verifying Source Platforms</a:t>
          </a:r>
          <a:endParaRPr lang="en-US" sz="900" kern="1200"/>
        </a:p>
        <a:p>
          <a:pPr marL="57150" lvl="1" indent="-57150" algn="l" defTabSz="400050">
            <a:lnSpc>
              <a:spcPct val="90000"/>
            </a:lnSpc>
            <a:spcBef>
              <a:spcPct val="0"/>
            </a:spcBef>
            <a:spcAft>
              <a:spcPct val="15000"/>
            </a:spcAft>
            <a:buChar char="•"/>
          </a:pPr>
          <a:r>
            <a:rPr lang="en-US" sz="900" b="0" i="0" kern="1200"/>
            <a:t>Ensuring Compatibility with Approved Platforms</a:t>
          </a:r>
          <a:endParaRPr lang="en-US" sz="900" kern="1200"/>
        </a:p>
      </dsp:txBody>
      <dsp:txXfrm>
        <a:off x="2395892" y="1376171"/>
        <a:ext cx="1654281" cy="992569"/>
      </dsp:txXfrm>
    </dsp:sp>
    <dsp:sp modelId="{F05517A6-FB23-483C-AC39-D601268460D3}">
      <dsp:nvSpPr>
        <dsp:cNvPr id="0" name=""/>
        <dsp:cNvSpPr/>
      </dsp:nvSpPr>
      <dsp:spPr>
        <a:xfrm>
          <a:off x="6083140" y="1826736"/>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48571" y="1870552"/>
        <a:ext cx="19024" cy="3808"/>
      </dsp:txXfrm>
    </dsp:sp>
    <dsp:sp modelId="{B6A107A1-B900-462A-8FB0-9715772AEDC4}">
      <dsp:nvSpPr>
        <dsp:cNvPr id="0" name=""/>
        <dsp:cNvSpPr/>
      </dsp:nvSpPr>
      <dsp:spPr>
        <a:xfrm>
          <a:off x="4430659" y="1376171"/>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Timestamp Check</a:t>
          </a:r>
          <a:endParaRPr lang="en-US" sz="1200" kern="1200"/>
        </a:p>
        <a:p>
          <a:pPr marL="57150" lvl="1" indent="-57150" algn="l" defTabSz="400050">
            <a:lnSpc>
              <a:spcPct val="90000"/>
            </a:lnSpc>
            <a:spcBef>
              <a:spcPct val="0"/>
            </a:spcBef>
            <a:spcAft>
              <a:spcPct val="15000"/>
            </a:spcAft>
            <a:buChar char="•"/>
          </a:pPr>
          <a:r>
            <a:rPr lang="en-US" sz="900" b="0" i="0" kern="1200"/>
            <a:t>Validating Timestamp Format</a:t>
          </a:r>
          <a:endParaRPr lang="en-US" sz="900" kern="1200"/>
        </a:p>
        <a:p>
          <a:pPr marL="57150" lvl="1" indent="-57150" algn="l" defTabSz="400050">
            <a:lnSpc>
              <a:spcPct val="90000"/>
            </a:lnSpc>
            <a:spcBef>
              <a:spcPct val="0"/>
            </a:spcBef>
            <a:spcAft>
              <a:spcPct val="15000"/>
            </a:spcAft>
            <a:buChar char="•"/>
          </a:pPr>
          <a:r>
            <a:rPr lang="en-US" sz="900" b="0" i="0" kern="1200"/>
            <a:t>Ensuring Correct Time Representation</a:t>
          </a:r>
          <a:endParaRPr lang="en-US" sz="900" kern="1200"/>
        </a:p>
      </dsp:txBody>
      <dsp:txXfrm>
        <a:off x="4430659" y="1376171"/>
        <a:ext cx="1654281" cy="992569"/>
      </dsp:txXfrm>
    </dsp:sp>
    <dsp:sp modelId="{10B923AC-092D-4434-A23B-166691FDA9FC}">
      <dsp:nvSpPr>
        <dsp:cNvPr id="0" name=""/>
        <dsp:cNvSpPr/>
      </dsp:nvSpPr>
      <dsp:spPr>
        <a:xfrm>
          <a:off x="8117907" y="1826736"/>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83337" y="1870552"/>
        <a:ext cx="19024" cy="3808"/>
      </dsp:txXfrm>
    </dsp:sp>
    <dsp:sp modelId="{4452EE5B-3999-4A3E-B56F-05C2CAFF3DE9}">
      <dsp:nvSpPr>
        <dsp:cNvPr id="0" name=""/>
        <dsp:cNvSpPr/>
      </dsp:nvSpPr>
      <dsp:spPr>
        <a:xfrm>
          <a:off x="6465425" y="1376171"/>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Is_Public Validation</a:t>
          </a:r>
          <a:endParaRPr lang="en-US" sz="1200" kern="1200"/>
        </a:p>
        <a:p>
          <a:pPr marL="57150" lvl="1" indent="-57150" algn="l" defTabSz="400050">
            <a:lnSpc>
              <a:spcPct val="90000"/>
            </a:lnSpc>
            <a:spcBef>
              <a:spcPct val="0"/>
            </a:spcBef>
            <a:spcAft>
              <a:spcPct val="15000"/>
            </a:spcAft>
            <a:buChar char="•"/>
          </a:pPr>
          <a:r>
            <a:rPr lang="en-US" sz="900" b="0" i="0" kern="1200"/>
            <a:t>Checking for Boolean Values</a:t>
          </a:r>
          <a:endParaRPr lang="en-US" sz="900" kern="1200"/>
        </a:p>
      </dsp:txBody>
      <dsp:txXfrm>
        <a:off x="6465425" y="1376171"/>
        <a:ext cx="1654281" cy="992569"/>
      </dsp:txXfrm>
    </dsp:sp>
    <dsp:sp modelId="{1DC48C09-70D8-43D5-AFDD-5D239B580F61}">
      <dsp:nvSpPr>
        <dsp:cNvPr id="0" name=""/>
        <dsp:cNvSpPr/>
      </dsp:nvSpPr>
      <dsp:spPr>
        <a:xfrm>
          <a:off x="1188266" y="2366941"/>
          <a:ext cx="8139066" cy="349884"/>
        </a:xfrm>
        <a:custGeom>
          <a:avLst/>
          <a:gdLst/>
          <a:ahLst/>
          <a:cxnLst/>
          <a:rect l="0" t="0" r="0" b="0"/>
          <a:pathLst>
            <a:path>
              <a:moveTo>
                <a:pt x="8139066" y="0"/>
              </a:moveTo>
              <a:lnTo>
                <a:pt x="8139066" y="192042"/>
              </a:lnTo>
              <a:lnTo>
                <a:pt x="0" y="192042"/>
              </a:lnTo>
              <a:lnTo>
                <a:pt x="0" y="349884"/>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4101" y="2539979"/>
        <a:ext cx="407397" cy="3808"/>
      </dsp:txXfrm>
    </dsp:sp>
    <dsp:sp modelId="{8AD2796C-7751-45DC-9C37-3A1E48A5B98D}">
      <dsp:nvSpPr>
        <dsp:cNvPr id="0" name=""/>
        <dsp:cNvSpPr/>
      </dsp:nvSpPr>
      <dsp:spPr>
        <a:xfrm>
          <a:off x="8500192" y="1376171"/>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Title Case Check</a:t>
          </a:r>
          <a:endParaRPr lang="en-US" sz="1200" kern="1200"/>
        </a:p>
        <a:p>
          <a:pPr marL="57150" lvl="1" indent="-57150" algn="l" defTabSz="400050">
            <a:lnSpc>
              <a:spcPct val="90000"/>
            </a:lnSpc>
            <a:spcBef>
              <a:spcPct val="0"/>
            </a:spcBef>
            <a:spcAft>
              <a:spcPct val="15000"/>
            </a:spcAft>
            <a:buChar char="•"/>
          </a:pPr>
          <a:r>
            <a:rPr lang="en-US" sz="900" b="0" i="0" kern="1200"/>
            <a:t>Ensuring Proper Casing in Titles</a:t>
          </a:r>
          <a:endParaRPr lang="en-US" sz="900" kern="1200"/>
        </a:p>
      </dsp:txBody>
      <dsp:txXfrm>
        <a:off x="8500192" y="1376171"/>
        <a:ext cx="1654281" cy="992569"/>
      </dsp:txXfrm>
    </dsp:sp>
    <dsp:sp modelId="{CE46DD75-713A-4DA2-9BD0-9CF15F3BA6EE}">
      <dsp:nvSpPr>
        <dsp:cNvPr id="0" name=""/>
        <dsp:cNvSpPr/>
      </dsp:nvSpPr>
      <dsp:spPr>
        <a:xfrm>
          <a:off x="2013607" y="3199790"/>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79037" y="3243606"/>
        <a:ext cx="19024" cy="3808"/>
      </dsp:txXfrm>
    </dsp:sp>
    <dsp:sp modelId="{B85A4CEF-9957-4190-8DCB-7DC6C384F3DA}">
      <dsp:nvSpPr>
        <dsp:cNvPr id="0" name=""/>
        <dsp:cNvSpPr/>
      </dsp:nvSpPr>
      <dsp:spPr>
        <a:xfrm>
          <a:off x="361125" y="2749225"/>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Spam Document Detection</a:t>
          </a:r>
          <a:endParaRPr lang="en-US" sz="1200" kern="1200"/>
        </a:p>
        <a:p>
          <a:pPr marL="57150" lvl="1" indent="-57150" algn="l" defTabSz="400050">
            <a:lnSpc>
              <a:spcPct val="90000"/>
            </a:lnSpc>
            <a:spcBef>
              <a:spcPct val="0"/>
            </a:spcBef>
            <a:spcAft>
              <a:spcPct val="15000"/>
            </a:spcAft>
            <a:buChar char="•"/>
          </a:pPr>
          <a:r>
            <a:rPr lang="en-US" sz="900" b="0" i="0" kern="1200" dirty="0"/>
            <a:t>Implementing Spam and Low-Quality Document Checks</a:t>
          </a:r>
          <a:endParaRPr lang="en-US" sz="900" kern="1200" dirty="0"/>
        </a:p>
      </dsp:txBody>
      <dsp:txXfrm>
        <a:off x="361125" y="2749225"/>
        <a:ext cx="1654281" cy="992569"/>
      </dsp:txXfrm>
    </dsp:sp>
    <dsp:sp modelId="{99484DF0-9D24-4DB1-9FD2-9CF6898571A4}">
      <dsp:nvSpPr>
        <dsp:cNvPr id="0" name=""/>
        <dsp:cNvSpPr/>
      </dsp:nvSpPr>
      <dsp:spPr>
        <a:xfrm>
          <a:off x="4048374" y="3199790"/>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3804" y="3243606"/>
        <a:ext cx="19024" cy="3808"/>
      </dsp:txXfrm>
    </dsp:sp>
    <dsp:sp modelId="{0D9D01F3-609B-4194-A4FA-EB74B5DC17EB}">
      <dsp:nvSpPr>
        <dsp:cNvPr id="0" name=""/>
        <dsp:cNvSpPr/>
      </dsp:nvSpPr>
      <dsp:spPr>
        <a:xfrm>
          <a:off x="2395892" y="2749225"/>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Title and Content Validation</a:t>
          </a:r>
          <a:endParaRPr lang="en-US" sz="1200" kern="1200" dirty="0"/>
        </a:p>
        <a:p>
          <a:pPr marL="57150" lvl="1" indent="-57150" algn="l" defTabSz="400050">
            <a:lnSpc>
              <a:spcPct val="90000"/>
            </a:lnSpc>
            <a:spcBef>
              <a:spcPct val="0"/>
            </a:spcBef>
            <a:spcAft>
              <a:spcPct val="15000"/>
            </a:spcAft>
            <a:buChar char="•"/>
          </a:pPr>
          <a:r>
            <a:rPr lang="en-US" sz="900" b="0" i="0" kern="1200" dirty="0"/>
            <a:t>Validating Title and Content Fields</a:t>
          </a:r>
          <a:endParaRPr lang="en-US" sz="900" kern="1200" dirty="0"/>
        </a:p>
        <a:p>
          <a:pPr marL="57150" lvl="1" indent="-57150" algn="l" defTabSz="400050">
            <a:lnSpc>
              <a:spcPct val="90000"/>
            </a:lnSpc>
            <a:spcBef>
              <a:spcPct val="0"/>
            </a:spcBef>
            <a:spcAft>
              <a:spcPct val="15000"/>
            </a:spcAft>
            <a:buChar char="•"/>
          </a:pPr>
          <a:r>
            <a:rPr lang="en-US" sz="900" b="0" i="0" kern="1200" dirty="0"/>
            <a:t>Analyzing Token Distribution</a:t>
          </a:r>
          <a:endParaRPr lang="en-US" sz="900" kern="1200" dirty="0"/>
        </a:p>
        <a:p>
          <a:pPr marL="57150" lvl="1" indent="-57150" algn="l" defTabSz="400050">
            <a:lnSpc>
              <a:spcPct val="90000"/>
            </a:lnSpc>
            <a:spcBef>
              <a:spcPct val="0"/>
            </a:spcBef>
            <a:spcAft>
              <a:spcPct val="15000"/>
            </a:spcAft>
            <a:buChar char="•"/>
          </a:pPr>
          <a:r>
            <a:rPr lang="en-US" sz="900" b="0" i="0" kern="1200" dirty="0"/>
            <a:t>Identifying Short or Invalid Titles/Content</a:t>
          </a:r>
          <a:endParaRPr lang="en-US" sz="900" kern="1200" dirty="0"/>
        </a:p>
      </dsp:txBody>
      <dsp:txXfrm>
        <a:off x="2395892" y="2749225"/>
        <a:ext cx="1654281" cy="992569"/>
      </dsp:txXfrm>
    </dsp:sp>
    <dsp:sp modelId="{6DC67EAC-BF5D-4E78-8099-9F89090FA565}">
      <dsp:nvSpPr>
        <dsp:cNvPr id="0" name=""/>
        <dsp:cNvSpPr/>
      </dsp:nvSpPr>
      <dsp:spPr>
        <a:xfrm>
          <a:off x="6083140" y="3199790"/>
          <a:ext cx="349884" cy="91440"/>
        </a:xfrm>
        <a:custGeom>
          <a:avLst/>
          <a:gdLst/>
          <a:ahLst/>
          <a:cxnLst/>
          <a:rect l="0" t="0" r="0" b="0"/>
          <a:pathLst>
            <a:path>
              <a:moveTo>
                <a:pt x="0" y="45720"/>
              </a:moveTo>
              <a:lnTo>
                <a:pt x="3498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48571" y="3243606"/>
        <a:ext cx="19024" cy="3808"/>
      </dsp:txXfrm>
    </dsp:sp>
    <dsp:sp modelId="{C939C539-F272-4161-A200-ED60B6F51476}">
      <dsp:nvSpPr>
        <dsp:cNvPr id="0" name=""/>
        <dsp:cNvSpPr/>
      </dsp:nvSpPr>
      <dsp:spPr>
        <a:xfrm>
          <a:off x="4430659" y="2749225"/>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dirty="0"/>
            <a:t>Conclusion</a:t>
          </a:r>
          <a:endParaRPr lang="en-US" sz="1200" kern="1200" dirty="0"/>
        </a:p>
        <a:p>
          <a:pPr marL="57150" lvl="1" indent="-57150" algn="l" defTabSz="400050">
            <a:lnSpc>
              <a:spcPct val="90000"/>
            </a:lnSpc>
            <a:spcBef>
              <a:spcPct val="0"/>
            </a:spcBef>
            <a:spcAft>
              <a:spcPct val="15000"/>
            </a:spcAft>
            <a:buChar char="•"/>
          </a:pPr>
          <a:r>
            <a:rPr lang="en-US" sz="900" b="0" i="0" kern="1200" dirty="0"/>
            <a:t>Summary of Validation Procedures</a:t>
          </a:r>
          <a:endParaRPr lang="en-US" sz="900" kern="1200" dirty="0"/>
        </a:p>
        <a:p>
          <a:pPr marL="57150" lvl="1" indent="-57150" algn="l" defTabSz="400050">
            <a:lnSpc>
              <a:spcPct val="90000"/>
            </a:lnSpc>
            <a:spcBef>
              <a:spcPct val="0"/>
            </a:spcBef>
            <a:spcAft>
              <a:spcPct val="15000"/>
            </a:spcAft>
            <a:buChar char="•"/>
          </a:pPr>
          <a:r>
            <a:rPr lang="en-US" sz="900" b="0" i="0" kern="1200"/>
            <a:t>Importance of Quality Assurance</a:t>
          </a:r>
          <a:endParaRPr lang="en-US" sz="900" kern="1200"/>
        </a:p>
      </dsp:txBody>
      <dsp:txXfrm>
        <a:off x="4430659" y="2749225"/>
        <a:ext cx="1654281" cy="992569"/>
      </dsp:txXfrm>
    </dsp:sp>
    <dsp:sp modelId="{1F7432A0-E974-403C-90F2-40D104FB5D02}">
      <dsp:nvSpPr>
        <dsp:cNvPr id="0" name=""/>
        <dsp:cNvSpPr/>
      </dsp:nvSpPr>
      <dsp:spPr>
        <a:xfrm>
          <a:off x="6465425" y="2749225"/>
          <a:ext cx="1654281" cy="992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061" tIns="85088" rIns="81061" bIns="85088" numCol="1" spcCol="1270" anchor="t" anchorCtr="0">
          <a:noAutofit/>
        </a:bodyPr>
        <a:lstStyle/>
        <a:p>
          <a:pPr marL="0" lvl="0" indent="0" algn="l" defTabSz="533400">
            <a:lnSpc>
              <a:spcPct val="90000"/>
            </a:lnSpc>
            <a:spcBef>
              <a:spcPct val="0"/>
            </a:spcBef>
            <a:spcAft>
              <a:spcPct val="35000"/>
            </a:spcAft>
            <a:buNone/>
          </a:pPr>
          <a:r>
            <a:rPr lang="en-US" sz="1200" b="0" i="0" kern="1200"/>
            <a:t>Q&amp;A</a:t>
          </a:r>
          <a:endParaRPr lang="en-US" sz="1200" kern="1200"/>
        </a:p>
        <a:p>
          <a:pPr marL="57150" lvl="1" indent="-57150" algn="l" defTabSz="400050">
            <a:lnSpc>
              <a:spcPct val="90000"/>
            </a:lnSpc>
            <a:spcBef>
              <a:spcPct val="0"/>
            </a:spcBef>
            <a:spcAft>
              <a:spcPct val="15000"/>
            </a:spcAft>
            <a:buChar char="•"/>
          </a:pPr>
          <a:r>
            <a:rPr lang="en-US" sz="900" b="0" i="0" kern="1200" dirty="0"/>
            <a:t>Addressing Audience Questions</a:t>
          </a:r>
          <a:endParaRPr lang="en-US" sz="900" kern="1200" dirty="0"/>
        </a:p>
      </dsp:txBody>
      <dsp:txXfrm>
        <a:off x="6465425" y="2749225"/>
        <a:ext cx="1654281" cy="9925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EA3A1-D2E0-4EF0-8162-60C7D4FD883C}">
      <dsp:nvSpPr>
        <dsp:cNvPr id="0" name=""/>
        <dsp:cNvSpPr/>
      </dsp:nvSpPr>
      <dsp:spPr>
        <a:xfrm>
          <a:off x="393" y="894902"/>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80001-0678-4123-990D-A3E39A75B921}">
      <dsp:nvSpPr>
        <dsp:cNvPr id="0" name=""/>
        <dsp:cNvSpPr/>
      </dsp:nvSpPr>
      <dsp:spPr>
        <a:xfrm>
          <a:off x="393" y="20775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Total Document </a:t>
          </a:r>
        </a:p>
      </dsp:txBody>
      <dsp:txXfrm>
        <a:off x="393" y="2077534"/>
        <a:ext cx="3138750" cy="470812"/>
      </dsp:txXfrm>
    </dsp:sp>
    <dsp:sp modelId="{C9830BCA-54A8-4A37-AD02-BBE9D477FA1A}">
      <dsp:nvSpPr>
        <dsp:cNvPr id="0" name=""/>
        <dsp:cNvSpPr/>
      </dsp:nvSpPr>
      <dsp:spPr>
        <a:xfrm>
          <a:off x="393" y="2587449"/>
          <a:ext cx="3138750" cy="262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dirty="0"/>
            <a:t>82470 (non-null)</a:t>
          </a:r>
          <a:endParaRPr lang="en-US" sz="1700" kern="1200" dirty="0"/>
        </a:p>
      </dsp:txBody>
      <dsp:txXfrm>
        <a:off x="393" y="2587449"/>
        <a:ext cx="3138750" cy="262561"/>
      </dsp:txXfrm>
    </dsp:sp>
    <dsp:sp modelId="{2EF6C3D6-637B-442C-A0EA-22B7F522420A}">
      <dsp:nvSpPr>
        <dsp:cNvPr id="0" name=""/>
        <dsp:cNvSpPr/>
      </dsp:nvSpPr>
      <dsp:spPr>
        <a:xfrm>
          <a:off x="3688425" y="894902"/>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3EE86-9C47-4DFD-89CC-E7C8699530CA}">
      <dsp:nvSpPr>
        <dsp:cNvPr id="0" name=""/>
        <dsp:cNvSpPr/>
      </dsp:nvSpPr>
      <dsp:spPr>
        <a:xfrm>
          <a:off x="3688425" y="20775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dirty="0"/>
            <a:t>Valid Title count</a:t>
          </a:r>
        </a:p>
      </dsp:txBody>
      <dsp:txXfrm>
        <a:off x="3688425" y="2077534"/>
        <a:ext cx="3138750" cy="470812"/>
      </dsp:txXfrm>
    </dsp:sp>
    <dsp:sp modelId="{652C5C11-35EE-44D4-9882-6AAE5732AE9A}">
      <dsp:nvSpPr>
        <dsp:cNvPr id="0" name=""/>
        <dsp:cNvSpPr/>
      </dsp:nvSpPr>
      <dsp:spPr>
        <a:xfrm>
          <a:off x="3688425" y="2587449"/>
          <a:ext cx="3138750" cy="262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dirty="0"/>
            <a:t>67365 (81%)</a:t>
          </a:r>
          <a:endParaRPr lang="en-US" sz="1700" kern="1200" dirty="0"/>
        </a:p>
      </dsp:txBody>
      <dsp:txXfrm>
        <a:off x="3688425" y="2587449"/>
        <a:ext cx="3138750" cy="262561"/>
      </dsp:txXfrm>
    </dsp:sp>
    <dsp:sp modelId="{3ABB57D6-E951-46B0-8EEF-6005E9E383B3}">
      <dsp:nvSpPr>
        <dsp:cNvPr id="0" name=""/>
        <dsp:cNvSpPr/>
      </dsp:nvSpPr>
      <dsp:spPr>
        <a:xfrm>
          <a:off x="7376456" y="894902"/>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DA435-F332-45DF-92FF-1E9C6E1350B4}">
      <dsp:nvSpPr>
        <dsp:cNvPr id="0" name=""/>
        <dsp:cNvSpPr/>
      </dsp:nvSpPr>
      <dsp:spPr>
        <a:xfrm>
          <a:off x="7376456" y="20775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Invalid Tile count</a:t>
          </a:r>
        </a:p>
      </dsp:txBody>
      <dsp:txXfrm>
        <a:off x="7376456" y="2077534"/>
        <a:ext cx="3138750" cy="470812"/>
      </dsp:txXfrm>
    </dsp:sp>
    <dsp:sp modelId="{FE5BCFD3-7DAC-45B6-AE72-4414CC3FAED8}">
      <dsp:nvSpPr>
        <dsp:cNvPr id="0" name=""/>
        <dsp:cNvSpPr/>
      </dsp:nvSpPr>
      <dsp:spPr>
        <a:xfrm>
          <a:off x="7376456" y="2587449"/>
          <a:ext cx="3138750" cy="262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dirty="0"/>
            <a:t>15105 (19%)</a:t>
          </a:r>
          <a:endParaRPr lang="en-US" sz="1700" kern="1200" dirty="0"/>
        </a:p>
      </dsp:txBody>
      <dsp:txXfrm>
        <a:off x="7376456" y="2587449"/>
        <a:ext cx="3138750" cy="26256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23057-9C98-4000-8524-3D4363621E4F}">
      <dsp:nvSpPr>
        <dsp:cNvPr id="0" name=""/>
        <dsp:cNvSpPr/>
      </dsp:nvSpPr>
      <dsp:spPr>
        <a:xfrm>
          <a:off x="332525" y="583"/>
          <a:ext cx="1925463" cy="96273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t>Missing or Empty Values</a:t>
          </a:r>
          <a:endParaRPr lang="en-US" sz="2000" kern="1200" dirty="0"/>
        </a:p>
      </dsp:txBody>
      <dsp:txXfrm>
        <a:off x="360722" y="28780"/>
        <a:ext cx="1869069" cy="906337"/>
      </dsp:txXfrm>
    </dsp:sp>
    <dsp:sp modelId="{BC786467-8CDF-41B3-805C-F05279C50200}">
      <dsp:nvSpPr>
        <dsp:cNvPr id="0" name=""/>
        <dsp:cNvSpPr/>
      </dsp:nvSpPr>
      <dsp:spPr>
        <a:xfrm>
          <a:off x="525071" y="963315"/>
          <a:ext cx="192546" cy="722048"/>
        </a:xfrm>
        <a:custGeom>
          <a:avLst/>
          <a:gdLst/>
          <a:ahLst/>
          <a:cxnLst/>
          <a:rect l="0" t="0" r="0" b="0"/>
          <a:pathLst>
            <a:path>
              <a:moveTo>
                <a:pt x="0" y="0"/>
              </a:moveTo>
              <a:lnTo>
                <a:pt x="0" y="722048"/>
              </a:lnTo>
              <a:lnTo>
                <a:pt x="192546" y="72204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F85F67-944E-403E-B095-B6915EE675CD}">
      <dsp:nvSpPr>
        <dsp:cNvPr id="0" name=""/>
        <dsp:cNvSpPr/>
      </dsp:nvSpPr>
      <dsp:spPr>
        <a:xfrm>
          <a:off x="717617" y="1203998"/>
          <a:ext cx="1540371" cy="96273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Title Missing or Empty: 1,885,504(95.81%) documents</a:t>
          </a:r>
          <a:endParaRPr lang="en-US" sz="1400" kern="1200" dirty="0"/>
        </a:p>
      </dsp:txBody>
      <dsp:txXfrm>
        <a:off x="745814" y="1232195"/>
        <a:ext cx="1483977" cy="906337"/>
      </dsp:txXfrm>
    </dsp:sp>
    <dsp:sp modelId="{C382AFC7-5BB6-40D5-BE6D-F3D5E38E84CC}">
      <dsp:nvSpPr>
        <dsp:cNvPr id="0" name=""/>
        <dsp:cNvSpPr/>
      </dsp:nvSpPr>
      <dsp:spPr>
        <a:xfrm>
          <a:off x="525071" y="963315"/>
          <a:ext cx="192546" cy="1925463"/>
        </a:xfrm>
        <a:custGeom>
          <a:avLst/>
          <a:gdLst/>
          <a:ahLst/>
          <a:cxnLst/>
          <a:rect l="0" t="0" r="0" b="0"/>
          <a:pathLst>
            <a:path>
              <a:moveTo>
                <a:pt x="0" y="0"/>
              </a:moveTo>
              <a:lnTo>
                <a:pt x="0" y="1925463"/>
              </a:lnTo>
              <a:lnTo>
                <a:pt x="192546" y="19254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463979-D40E-478D-ACF1-60C2037C60B6}">
      <dsp:nvSpPr>
        <dsp:cNvPr id="0" name=""/>
        <dsp:cNvSpPr/>
      </dsp:nvSpPr>
      <dsp:spPr>
        <a:xfrm>
          <a:off x="717617" y="2407412"/>
          <a:ext cx="1540371" cy="96273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Content Missing or Empty: 20,602(1.05%) documents</a:t>
          </a:r>
          <a:endParaRPr lang="en-US" sz="1400" kern="1200" dirty="0"/>
        </a:p>
      </dsp:txBody>
      <dsp:txXfrm>
        <a:off x="745814" y="2435609"/>
        <a:ext cx="1483977" cy="906337"/>
      </dsp:txXfrm>
    </dsp:sp>
    <dsp:sp modelId="{EB1497E1-04E3-4FC3-8F37-7CE5238B3D1F}">
      <dsp:nvSpPr>
        <dsp:cNvPr id="0" name=""/>
        <dsp:cNvSpPr/>
      </dsp:nvSpPr>
      <dsp:spPr>
        <a:xfrm>
          <a:off x="2739354" y="583"/>
          <a:ext cx="1925463" cy="96273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t>Title Less Than 3 Tokens</a:t>
          </a:r>
          <a:endParaRPr lang="en-US" sz="2000" kern="1200" dirty="0"/>
        </a:p>
      </dsp:txBody>
      <dsp:txXfrm>
        <a:off x="2767551" y="28780"/>
        <a:ext cx="1869069" cy="906337"/>
      </dsp:txXfrm>
    </dsp:sp>
    <dsp:sp modelId="{ADD57310-665F-41A7-BA6A-459087E79E7F}">
      <dsp:nvSpPr>
        <dsp:cNvPr id="0" name=""/>
        <dsp:cNvSpPr/>
      </dsp:nvSpPr>
      <dsp:spPr>
        <a:xfrm>
          <a:off x="2931901" y="963315"/>
          <a:ext cx="192546" cy="821244"/>
        </a:xfrm>
        <a:custGeom>
          <a:avLst/>
          <a:gdLst/>
          <a:ahLst/>
          <a:cxnLst/>
          <a:rect l="0" t="0" r="0" b="0"/>
          <a:pathLst>
            <a:path>
              <a:moveTo>
                <a:pt x="0" y="0"/>
              </a:moveTo>
              <a:lnTo>
                <a:pt x="0" y="821244"/>
              </a:lnTo>
              <a:lnTo>
                <a:pt x="192546" y="8212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1DD378-B6D9-472F-B02E-17FEB125C30D}">
      <dsp:nvSpPr>
        <dsp:cNvPr id="0" name=""/>
        <dsp:cNvSpPr/>
      </dsp:nvSpPr>
      <dsp:spPr>
        <a:xfrm>
          <a:off x="3124447" y="1203998"/>
          <a:ext cx="2584912" cy="116112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US" sz="1400" b="0" i="0" kern="1200" dirty="0"/>
        </a:p>
        <a:p>
          <a:pPr marL="0" lvl="0" indent="0" algn="ctr" defTabSz="622300">
            <a:lnSpc>
              <a:spcPct val="90000"/>
            </a:lnSpc>
            <a:spcBef>
              <a:spcPct val="0"/>
            </a:spcBef>
            <a:spcAft>
              <a:spcPct val="35000"/>
            </a:spcAft>
            <a:buNone/>
          </a:pPr>
          <a:r>
            <a:rPr lang="en-US" sz="1400" b="0" i="0" kern="1200" dirty="0"/>
            <a:t>Title non-null values: 82,470</a:t>
          </a:r>
        </a:p>
        <a:p>
          <a:pPr marL="0" lvl="0" indent="0" algn="ctr" defTabSz="622300">
            <a:lnSpc>
              <a:spcPct val="90000"/>
            </a:lnSpc>
            <a:spcBef>
              <a:spcPct val="0"/>
            </a:spcBef>
            <a:spcAft>
              <a:spcPct val="35000"/>
            </a:spcAft>
            <a:buNone/>
          </a:pPr>
          <a:r>
            <a:rPr lang="en-US" sz="1400" b="0" i="0" kern="1200" dirty="0"/>
            <a:t>1 token: 14,148 (17%) documents</a:t>
          </a:r>
        </a:p>
        <a:p>
          <a:pPr marL="0" lvl="0" indent="0" algn="ctr" defTabSz="622300">
            <a:lnSpc>
              <a:spcPct val="90000"/>
            </a:lnSpc>
            <a:spcBef>
              <a:spcPct val="0"/>
            </a:spcBef>
            <a:spcAft>
              <a:spcPct val="35000"/>
            </a:spcAft>
            <a:buNone/>
          </a:pPr>
          <a:r>
            <a:rPr lang="en-US" sz="1400" b="0" i="0" kern="1200" dirty="0"/>
            <a:t>2 tokens: 11,793(14%) documents</a:t>
          </a:r>
        </a:p>
        <a:p>
          <a:pPr marL="0" lvl="0" indent="0" algn="ctr" defTabSz="622300">
            <a:lnSpc>
              <a:spcPct val="90000"/>
            </a:lnSpc>
            <a:spcBef>
              <a:spcPct val="0"/>
            </a:spcBef>
            <a:spcAft>
              <a:spcPct val="35000"/>
            </a:spcAft>
            <a:buNone/>
          </a:pPr>
          <a:endParaRPr lang="en-US" sz="1400" b="0" i="0" kern="1200" dirty="0"/>
        </a:p>
      </dsp:txBody>
      <dsp:txXfrm>
        <a:off x="3158455" y="1238006"/>
        <a:ext cx="2516896" cy="1093106"/>
      </dsp:txXfrm>
    </dsp:sp>
    <dsp:sp modelId="{D1ADBB89-707D-44A8-8029-B9F5DA8BBD59}">
      <dsp:nvSpPr>
        <dsp:cNvPr id="0" name=""/>
        <dsp:cNvSpPr/>
      </dsp:nvSpPr>
      <dsp:spPr>
        <a:xfrm>
          <a:off x="2931901" y="963315"/>
          <a:ext cx="192546" cy="2211751"/>
        </a:xfrm>
        <a:custGeom>
          <a:avLst/>
          <a:gdLst/>
          <a:ahLst/>
          <a:cxnLst/>
          <a:rect l="0" t="0" r="0" b="0"/>
          <a:pathLst>
            <a:path>
              <a:moveTo>
                <a:pt x="0" y="0"/>
              </a:moveTo>
              <a:lnTo>
                <a:pt x="0" y="2211751"/>
              </a:lnTo>
              <a:lnTo>
                <a:pt x="192546" y="221175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A765C4-89DE-4D16-BDB5-17AC50C35961}">
      <dsp:nvSpPr>
        <dsp:cNvPr id="0" name=""/>
        <dsp:cNvSpPr/>
      </dsp:nvSpPr>
      <dsp:spPr>
        <a:xfrm>
          <a:off x="3124447" y="2605803"/>
          <a:ext cx="2630060" cy="113852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US" sz="1400" b="0" i="0" kern="1200" dirty="0"/>
        </a:p>
        <a:p>
          <a:pPr marL="0" lvl="0" indent="0" algn="ctr" defTabSz="622300">
            <a:lnSpc>
              <a:spcPct val="90000"/>
            </a:lnSpc>
            <a:spcBef>
              <a:spcPct val="0"/>
            </a:spcBef>
            <a:spcAft>
              <a:spcPct val="35000"/>
            </a:spcAft>
            <a:buNone/>
          </a:pPr>
          <a:r>
            <a:rPr lang="en-US" sz="1400" b="0" i="0" kern="1200" dirty="0"/>
            <a:t>Content</a:t>
          </a:r>
        </a:p>
        <a:p>
          <a:pPr marL="0" lvl="0" indent="0" algn="ctr" defTabSz="622300">
            <a:lnSpc>
              <a:spcPct val="90000"/>
            </a:lnSpc>
            <a:spcBef>
              <a:spcPct val="0"/>
            </a:spcBef>
            <a:spcAft>
              <a:spcPct val="35000"/>
            </a:spcAft>
            <a:buNone/>
          </a:pPr>
          <a:r>
            <a:rPr lang="en-US" sz="1400" b="0" i="0" kern="1200" dirty="0"/>
            <a:t>1 token: 555,182(28%) documents</a:t>
          </a:r>
        </a:p>
        <a:p>
          <a:pPr marL="0" lvl="0" indent="0" algn="ctr" defTabSz="622300">
            <a:lnSpc>
              <a:spcPct val="90000"/>
            </a:lnSpc>
            <a:spcBef>
              <a:spcPct val="0"/>
            </a:spcBef>
            <a:spcAft>
              <a:spcPct val="35000"/>
            </a:spcAft>
            <a:buFont typeface="Arial" panose="020B0604020202020204" pitchFamily="34" charset="0"/>
            <a:buNone/>
          </a:pPr>
          <a:r>
            <a:rPr lang="en-US" sz="1400" b="0" i="0" kern="1200" dirty="0"/>
            <a:t>2 tokens: 255,502(13%) documents</a:t>
          </a:r>
        </a:p>
        <a:p>
          <a:pPr marL="0" lvl="0" indent="0" algn="ctr" defTabSz="622300">
            <a:lnSpc>
              <a:spcPct val="90000"/>
            </a:lnSpc>
            <a:spcBef>
              <a:spcPct val="0"/>
            </a:spcBef>
            <a:spcAft>
              <a:spcPct val="35000"/>
            </a:spcAft>
            <a:buNone/>
          </a:pPr>
          <a:endParaRPr lang="en-US" sz="1000" kern="1200" dirty="0"/>
        </a:p>
      </dsp:txBody>
      <dsp:txXfrm>
        <a:off x="3157793" y="2639149"/>
        <a:ext cx="2563368" cy="1071834"/>
      </dsp:txXfrm>
    </dsp:sp>
    <dsp:sp modelId="{C4AAD955-ED63-493E-A4E7-3D08A604098D}">
      <dsp:nvSpPr>
        <dsp:cNvPr id="0" name=""/>
        <dsp:cNvSpPr/>
      </dsp:nvSpPr>
      <dsp:spPr>
        <a:xfrm>
          <a:off x="5850781" y="583"/>
          <a:ext cx="1925463" cy="96273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t>Has Only Numbers</a:t>
          </a:r>
          <a:endParaRPr lang="en-US" sz="2000" kern="1200" dirty="0"/>
        </a:p>
      </dsp:txBody>
      <dsp:txXfrm>
        <a:off x="5878978" y="28780"/>
        <a:ext cx="1869069" cy="906337"/>
      </dsp:txXfrm>
    </dsp:sp>
    <dsp:sp modelId="{C6EC7F7E-537C-4EF7-BA43-A0224C0DB028}">
      <dsp:nvSpPr>
        <dsp:cNvPr id="0" name=""/>
        <dsp:cNvSpPr/>
      </dsp:nvSpPr>
      <dsp:spPr>
        <a:xfrm>
          <a:off x="6043327" y="963315"/>
          <a:ext cx="192546" cy="722048"/>
        </a:xfrm>
        <a:custGeom>
          <a:avLst/>
          <a:gdLst/>
          <a:ahLst/>
          <a:cxnLst/>
          <a:rect l="0" t="0" r="0" b="0"/>
          <a:pathLst>
            <a:path>
              <a:moveTo>
                <a:pt x="0" y="0"/>
              </a:moveTo>
              <a:lnTo>
                <a:pt x="0" y="722048"/>
              </a:lnTo>
              <a:lnTo>
                <a:pt x="192546" y="72204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7F2626-13C7-4B23-B853-119DC3C31BC5}">
      <dsp:nvSpPr>
        <dsp:cNvPr id="0" name=""/>
        <dsp:cNvSpPr/>
      </dsp:nvSpPr>
      <dsp:spPr>
        <a:xfrm>
          <a:off x="6235874" y="1203998"/>
          <a:ext cx="1540371" cy="96273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Title Has Only Numbers: 5 documents</a:t>
          </a:r>
          <a:endParaRPr lang="en-US" sz="1400" kern="1200" dirty="0"/>
        </a:p>
      </dsp:txBody>
      <dsp:txXfrm>
        <a:off x="6264071" y="1232195"/>
        <a:ext cx="1483977" cy="906337"/>
      </dsp:txXfrm>
    </dsp:sp>
    <dsp:sp modelId="{31D13C54-DC19-4DAF-88E5-2270E32592C2}">
      <dsp:nvSpPr>
        <dsp:cNvPr id="0" name=""/>
        <dsp:cNvSpPr/>
      </dsp:nvSpPr>
      <dsp:spPr>
        <a:xfrm>
          <a:off x="6043327" y="963315"/>
          <a:ext cx="192546" cy="1925463"/>
        </a:xfrm>
        <a:custGeom>
          <a:avLst/>
          <a:gdLst/>
          <a:ahLst/>
          <a:cxnLst/>
          <a:rect l="0" t="0" r="0" b="0"/>
          <a:pathLst>
            <a:path>
              <a:moveTo>
                <a:pt x="0" y="0"/>
              </a:moveTo>
              <a:lnTo>
                <a:pt x="0" y="1925463"/>
              </a:lnTo>
              <a:lnTo>
                <a:pt x="192546" y="19254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F180EC-8B1C-4780-ACC2-73F9FE775A3E}">
      <dsp:nvSpPr>
        <dsp:cNvPr id="0" name=""/>
        <dsp:cNvSpPr/>
      </dsp:nvSpPr>
      <dsp:spPr>
        <a:xfrm>
          <a:off x="6235874" y="2407412"/>
          <a:ext cx="1540371" cy="96273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Content Has Only Numbers: 108 documents</a:t>
          </a:r>
          <a:endParaRPr lang="en-US" sz="1400" kern="1200" dirty="0"/>
        </a:p>
      </dsp:txBody>
      <dsp:txXfrm>
        <a:off x="6264071" y="2435609"/>
        <a:ext cx="1483977" cy="906337"/>
      </dsp:txXfrm>
    </dsp:sp>
    <dsp:sp modelId="{FCD98DE5-B2F8-4DB7-AEBE-93823CBFC50A}">
      <dsp:nvSpPr>
        <dsp:cNvPr id="0" name=""/>
        <dsp:cNvSpPr/>
      </dsp:nvSpPr>
      <dsp:spPr>
        <a:xfrm>
          <a:off x="8257611" y="583"/>
          <a:ext cx="1925463" cy="96273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i="0" kern="1200"/>
            <a:t>Has Only Special Characters</a:t>
          </a:r>
          <a:endParaRPr lang="en-US" sz="2000" kern="1200" dirty="0"/>
        </a:p>
      </dsp:txBody>
      <dsp:txXfrm>
        <a:off x="8285808" y="28780"/>
        <a:ext cx="1869069" cy="906337"/>
      </dsp:txXfrm>
    </dsp:sp>
    <dsp:sp modelId="{5EB5C036-44F0-4F42-8AB3-2969FDF92395}">
      <dsp:nvSpPr>
        <dsp:cNvPr id="0" name=""/>
        <dsp:cNvSpPr/>
      </dsp:nvSpPr>
      <dsp:spPr>
        <a:xfrm>
          <a:off x="8450157" y="963315"/>
          <a:ext cx="192546" cy="722048"/>
        </a:xfrm>
        <a:custGeom>
          <a:avLst/>
          <a:gdLst/>
          <a:ahLst/>
          <a:cxnLst/>
          <a:rect l="0" t="0" r="0" b="0"/>
          <a:pathLst>
            <a:path>
              <a:moveTo>
                <a:pt x="0" y="0"/>
              </a:moveTo>
              <a:lnTo>
                <a:pt x="0" y="722048"/>
              </a:lnTo>
              <a:lnTo>
                <a:pt x="192546" y="72204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A34E14-1019-437D-903E-A9585B44C632}">
      <dsp:nvSpPr>
        <dsp:cNvPr id="0" name=""/>
        <dsp:cNvSpPr/>
      </dsp:nvSpPr>
      <dsp:spPr>
        <a:xfrm>
          <a:off x="8642703" y="1203998"/>
          <a:ext cx="1540371" cy="96273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Title Has Only Special Characters: 158 documents</a:t>
          </a:r>
          <a:endParaRPr lang="en-US" sz="1400" kern="1200" dirty="0"/>
        </a:p>
      </dsp:txBody>
      <dsp:txXfrm>
        <a:off x="8670900" y="1232195"/>
        <a:ext cx="1483977" cy="906337"/>
      </dsp:txXfrm>
    </dsp:sp>
    <dsp:sp modelId="{86EBE1C3-8206-43C8-B6BF-FC28DCE55722}">
      <dsp:nvSpPr>
        <dsp:cNvPr id="0" name=""/>
        <dsp:cNvSpPr/>
      </dsp:nvSpPr>
      <dsp:spPr>
        <a:xfrm>
          <a:off x="8450157" y="963315"/>
          <a:ext cx="192546" cy="1925463"/>
        </a:xfrm>
        <a:custGeom>
          <a:avLst/>
          <a:gdLst/>
          <a:ahLst/>
          <a:cxnLst/>
          <a:rect l="0" t="0" r="0" b="0"/>
          <a:pathLst>
            <a:path>
              <a:moveTo>
                <a:pt x="0" y="0"/>
              </a:moveTo>
              <a:lnTo>
                <a:pt x="0" y="1925463"/>
              </a:lnTo>
              <a:lnTo>
                <a:pt x="192546" y="19254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A56E0D-9EAF-4805-A338-B846861FDFFC}">
      <dsp:nvSpPr>
        <dsp:cNvPr id="0" name=""/>
        <dsp:cNvSpPr/>
      </dsp:nvSpPr>
      <dsp:spPr>
        <a:xfrm>
          <a:off x="8642703" y="2407412"/>
          <a:ext cx="1540371" cy="96273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Content Has Only Special Characters: 992 documents</a:t>
          </a:r>
          <a:endParaRPr lang="en-US" sz="1400" kern="1200" dirty="0"/>
        </a:p>
      </dsp:txBody>
      <dsp:txXfrm>
        <a:off x="8670900" y="2435609"/>
        <a:ext cx="1483977" cy="9063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884DE-94F1-4BAF-9F14-C3507F882086}">
      <dsp:nvSpPr>
        <dsp:cNvPr id="0" name=""/>
        <dsp:cNvSpPr/>
      </dsp:nvSpPr>
      <dsp:spPr>
        <a:xfrm>
          <a:off x="0" y="312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47DE48-CBD6-4A04-A60F-565E4CF2E979}">
      <dsp:nvSpPr>
        <dsp:cNvPr id="0" name=""/>
        <dsp:cNvSpPr/>
      </dsp:nvSpPr>
      <dsp:spPr>
        <a:xfrm>
          <a:off x="0" y="3124"/>
          <a:ext cx="10505330" cy="36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In our comprehensive data analysis, we have identified and examined several critical aspects of the dataset, which is comprised of a total of 1,967,974 documents. Here are the key findings and insights:</a:t>
          </a:r>
        </a:p>
      </dsp:txBody>
      <dsp:txXfrm>
        <a:off x="0" y="3124"/>
        <a:ext cx="10505330" cy="363718"/>
      </dsp:txXfrm>
    </dsp:sp>
    <dsp:sp modelId="{B1D01F92-F988-4D5D-8ADF-0E5B86058DC5}">
      <dsp:nvSpPr>
        <dsp:cNvPr id="0" name=""/>
        <dsp:cNvSpPr/>
      </dsp:nvSpPr>
      <dsp:spPr>
        <a:xfrm>
          <a:off x="0" y="36684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F4A7BB-03B5-4840-B74B-1C1D23A9D660}">
      <dsp:nvSpPr>
        <dsp:cNvPr id="0" name=""/>
        <dsp:cNvSpPr/>
      </dsp:nvSpPr>
      <dsp:spPr>
        <a:xfrm>
          <a:off x="0" y="366843"/>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Null Value Analysis</a:t>
          </a:r>
        </a:p>
      </dsp:txBody>
      <dsp:txXfrm>
        <a:off x="0" y="366843"/>
        <a:ext cx="10515600" cy="352717"/>
      </dsp:txXfrm>
    </dsp:sp>
    <dsp:sp modelId="{7E67FADD-47E3-44B4-BAE5-318830E30FB2}">
      <dsp:nvSpPr>
        <dsp:cNvPr id="0" name=""/>
        <dsp:cNvSpPr/>
      </dsp:nvSpPr>
      <dsp:spPr>
        <a:xfrm>
          <a:off x="0" y="719560"/>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2EBF89-4DD9-49B4-B2A1-112C01B3EFA3}">
      <dsp:nvSpPr>
        <dsp:cNvPr id="0" name=""/>
        <dsp:cNvSpPr/>
      </dsp:nvSpPr>
      <dsp:spPr>
        <a:xfrm>
          <a:off x="0" y="719560"/>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t>We observed varying degrees of null values across different columns, with some columns having a high null percentage. For instance, 'attachments,' 'entities,' and '</a:t>
          </a:r>
          <a:r>
            <a:rPr lang="en-US" sz="1100" b="0" kern="1200" dirty="0" err="1"/>
            <a:t>thread_id</a:t>
          </a:r>
          <a:r>
            <a:rPr lang="en-US" sz="1100" b="0" kern="1200" dirty="0"/>
            <a:t>' columns have null percentages exceeding 95%.</a:t>
          </a:r>
          <a:endParaRPr lang="en-US" sz="1100" kern="1200" dirty="0"/>
        </a:p>
      </dsp:txBody>
      <dsp:txXfrm>
        <a:off x="0" y="719560"/>
        <a:ext cx="10515600" cy="352717"/>
      </dsp:txXfrm>
    </dsp:sp>
    <dsp:sp modelId="{D887CBE3-E8F4-47E8-B56A-1FD0E8FE420A}">
      <dsp:nvSpPr>
        <dsp:cNvPr id="0" name=""/>
        <dsp:cNvSpPr/>
      </dsp:nvSpPr>
      <dsp:spPr>
        <a:xfrm>
          <a:off x="0" y="1072278"/>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5DAD5-2E7B-452B-9B36-6D699F9AE452}">
      <dsp:nvSpPr>
        <dsp:cNvPr id="0" name=""/>
        <dsp:cNvSpPr/>
      </dsp:nvSpPr>
      <dsp:spPr>
        <a:xfrm>
          <a:off x="0" y="1072278"/>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Document Type Distribution</a:t>
          </a:r>
          <a:endParaRPr lang="en-US" sz="1200" b="1" kern="1200" dirty="0"/>
        </a:p>
      </dsp:txBody>
      <dsp:txXfrm>
        <a:off x="0" y="1072278"/>
        <a:ext cx="10515600" cy="352717"/>
      </dsp:txXfrm>
    </dsp:sp>
    <dsp:sp modelId="{AFFC1D81-2D66-450B-ACB7-3E6CBFEC9941}">
      <dsp:nvSpPr>
        <dsp:cNvPr id="0" name=""/>
        <dsp:cNvSpPr/>
      </dsp:nvSpPr>
      <dsp:spPr>
        <a:xfrm>
          <a:off x="0" y="142499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67C72-0C3B-4627-BE2C-0102633895FF}">
      <dsp:nvSpPr>
        <dsp:cNvPr id="0" name=""/>
        <dsp:cNvSpPr/>
      </dsp:nvSpPr>
      <dsp:spPr>
        <a:xfrm>
          <a:off x="0" y="1424996"/>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t>The dataset contains a variety of document types. Most prevalent are 'text' and 'forum' types, accounting for 81.92% and 17.80% of the dataset, respectively. There is also a small percentage of 'news,' 'voice,' '</a:t>
          </a:r>
          <a:r>
            <a:rPr lang="en-US" sz="1100" b="0" kern="1200" dirty="0" err="1"/>
            <a:t>public_thread</a:t>
          </a:r>
          <a:r>
            <a:rPr lang="en-US" sz="1100" b="0" kern="1200" dirty="0"/>
            <a:t>,' and '</a:t>
          </a:r>
          <a:r>
            <a:rPr lang="en-US" sz="1100" b="0" kern="1200" dirty="0" err="1"/>
            <a:t>stage_voice</a:t>
          </a:r>
          <a:r>
            <a:rPr lang="en-US" sz="1100" b="0" kern="1200" dirty="0"/>
            <a:t>' document types</a:t>
          </a:r>
          <a:r>
            <a:rPr lang="en-US" sz="700" b="0" kern="1200" dirty="0"/>
            <a:t>.</a:t>
          </a:r>
          <a:endParaRPr lang="en-US" sz="700" kern="1200" dirty="0"/>
        </a:p>
      </dsp:txBody>
      <dsp:txXfrm>
        <a:off x="0" y="1424996"/>
        <a:ext cx="10515600" cy="352717"/>
      </dsp:txXfrm>
    </dsp:sp>
    <dsp:sp modelId="{54730C8F-D9D0-481C-8F27-BD696BD0BB24}">
      <dsp:nvSpPr>
        <dsp:cNvPr id="0" name=""/>
        <dsp:cNvSpPr/>
      </dsp:nvSpPr>
      <dsp:spPr>
        <a:xfrm>
          <a:off x="0" y="177771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4DC8CF-0000-44F4-8FDC-0570C4494E3F}">
      <dsp:nvSpPr>
        <dsp:cNvPr id="0" name=""/>
        <dsp:cNvSpPr/>
      </dsp:nvSpPr>
      <dsp:spPr>
        <a:xfrm>
          <a:off x="0" y="1777713"/>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Document Validation</a:t>
          </a:r>
          <a:endParaRPr lang="en-US" sz="1200" b="1" kern="1200" dirty="0"/>
        </a:p>
      </dsp:txBody>
      <dsp:txXfrm>
        <a:off x="0" y="1777713"/>
        <a:ext cx="10515600" cy="352717"/>
      </dsp:txXfrm>
    </dsp:sp>
    <dsp:sp modelId="{242D7F0F-2C40-4204-BD59-7A0BD6B5298B}">
      <dsp:nvSpPr>
        <dsp:cNvPr id="0" name=""/>
        <dsp:cNvSpPr/>
      </dsp:nvSpPr>
      <dsp:spPr>
        <a:xfrm>
          <a:off x="0" y="213043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DA62F6-689E-4B07-B004-730B17D4A40E}">
      <dsp:nvSpPr>
        <dsp:cNvPr id="0" name=""/>
        <dsp:cNvSpPr/>
      </dsp:nvSpPr>
      <dsp:spPr>
        <a:xfrm>
          <a:off x="0" y="2130431"/>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a:t>We validated documents based on their document type, identifying discrepancies in null value percentages among different types. Notably, 'forum' and 'news' types exhibit significantly different null value patterns.</a:t>
          </a:r>
          <a:endParaRPr lang="en-US" sz="1100" kern="1200" dirty="0"/>
        </a:p>
      </dsp:txBody>
      <dsp:txXfrm>
        <a:off x="0" y="2130431"/>
        <a:ext cx="10515600" cy="352717"/>
      </dsp:txXfrm>
    </dsp:sp>
    <dsp:sp modelId="{787B5597-B431-4BD8-92D5-90316FF204EB}">
      <dsp:nvSpPr>
        <dsp:cNvPr id="0" name=""/>
        <dsp:cNvSpPr/>
      </dsp:nvSpPr>
      <dsp:spPr>
        <a:xfrm>
          <a:off x="0" y="2483148"/>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EC21ED-B18B-4E7A-AEEC-090C447247DF}">
      <dsp:nvSpPr>
        <dsp:cNvPr id="0" name=""/>
        <dsp:cNvSpPr/>
      </dsp:nvSpPr>
      <dsp:spPr>
        <a:xfrm>
          <a:off x="0" y="2483148"/>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Entity Analysis</a:t>
          </a:r>
          <a:endParaRPr lang="en-US" sz="1200" b="1" kern="1200" dirty="0"/>
        </a:p>
      </dsp:txBody>
      <dsp:txXfrm>
        <a:off x="0" y="2483148"/>
        <a:ext cx="10515600" cy="352717"/>
      </dsp:txXfrm>
    </dsp:sp>
    <dsp:sp modelId="{87B86952-4FC3-405B-BFC6-B62E2233291F}">
      <dsp:nvSpPr>
        <dsp:cNvPr id="0" name=""/>
        <dsp:cNvSpPr/>
      </dsp:nvSpPr>
      <dsp:spPr>
        <a:xfrm>
          <a:off x="0" y="283586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88473-57A0-40C5-ADDC-59BA348A1886}">
      <dsp:nvSpPr>
        <dsp:cNvPr id="0" name=""/>
        <dsp:cNvSpPr/>
      </dsp:nvSpPr>
      <dsp:spPr>
        <a:xfrm>
          <a:off x="0" y="2835866"/>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a:t>A portion of the documents (3.2%) contains valid entities. Additionally, 2.13% of the documents have at least two entities, while the majority (97.87%) do not contain any entities.</a:t>
          </a:r>
          <a:endParaRPr lang="en-US" sz="1100" kern="1200" dirty="0"/>
        </a:p>
      </dsp:txBody>
      <dsp:txXfrm>
        <a:off x="0" y="2835866"/>
        <a:ext cx="10515600" cy="352717"/>
      </dsp:txXfrm>
    </dsp:sp>
    <dsp:sp modelId="{A9603E9C-7B29-4CE5-B04B-0FB1F5DF9ECE}">
      <dsp:nvSpPr>
        <dsp:cNvPr id="0" name=""/>
        <dsp:cNvSpPr/>
      </dsp:nvSpPr>
      <dsp:spPr>
        <a:xfrm>
          <a:off x="0" y="318858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BCA17-7510-40BD-A026-9CD2D07E335D}">
      <dsp:nvSpPr>
        <dsp:cNvPr id="0" name=""/>
        <dsp:cNvSpPr/>
      </dsp:nvSpPr>
      <dsp:spPr>
        <a:xfrm>
          <a:off x="0" y="3188583"/>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Platform and Timestamp Validation</a:t>
          </a:r>
          <a:endParaRPr lang="en-US" sz="1200" b="1" kern="1200" dirty="0"/>
        </a:p>
      </dsp:txBody>
      <dsp:txXfrm>
        <a:off x="0" y="3188583"/>
        <a:ext cx="10515600" cy="352717"/>
      </dsp:txXfrm>
    </dsp:sp>
    <dsp:sp modelId="{7BB92D1A-7A7C-4F67-BA03-C2F589C7A344}">
      <dsp:nvSpPr>
        <dsp:cNvPr id="0" name=""/>
        <dsp:cNvSpPr/>
      </dsp:nvSpPr>
      <dsp:spPr>
        <a:xfrm>
          <a:off x="0" y="354130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48869-48DA-4E6E-9F10-779A4A913DE7}">
      <dsp:nvSpPr>
        <dsp:cNvPr id="0" name=""/>
        <dsp:cNvSpPr/>
      </dsp:nvSpPr>
      <dsp:spPr>
        <a:xfrm>
          <a:off x="0" y="3541301"/>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a:t>All documents have valid source platforms and timestamps, ensuring data integrity.</a:t>
          </a:r>
          <a:endParaRPr lang="en-US" sz="1100" kern="1200" dirty="0"/>
        </a:p>
      </dsp:txBody>
      <dsp:txXfrm>
        <a:off x="0" y="3541301"/>
        <a:ext cx="10515600" cy="352717"/>
      </dsp:txXfrm>
    </dsp:sp>
    <dsp:sp modelId="{9E8864C4-EFDF-4560-8F72-6D2BB1FDFF38}">
      <dsp:nvSpPr>
        <dsp:cNvPr id="0" name=""/>
        <dsp:cNvSpPr/>
      </dsp:nvSpPr>
      <dsp:spPr>
        <a:xfrm>
          <a:off x="0" y="389401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1DB35D-9844-4F86-B3F1-270647C60C0D}">
      <dsp:nvSpPr>
        <dsp:cNvPr id="0" name=""/>
        <dsp:cNvSpPr/>
      </dsp:nvSpPr>
      <dsp:spPr>
        <a:xfrm>
          <a:off x="0" y="3894019"/>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Is Public Attribute</a:t>
          </a:r>
          <a:endParaRPr lang="en-US" sz="1200" b="1" kern="1200" dirty="0"/>
        </a:p>
      </dsp:txBody>
      <dsp:txXfrm>
        <a:off x="0" y="3894019"/>
        <a:ext cx="10515600" cy="352717"/>
      </dsp:txXfrm>
    </dsp:sp>
    <dsp:sp modelId="{AB0DB700-D6B0-450A-97EF-2F63E236E770}">
      <dsp:nvSpPr>
        <dsp:cNvPr id="0" name=""/>
        <dsp:cNvSpPr/>
      </dsp:nvSpPr>
      <dsp:spPr>
        <a:xfrm>
          <a:off x="0" y="424673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6F1B0-2BF9-4A0B-BEF6-9D6D5F70CE02}">
      <dsp:nvSpPr>
        <dsp:cNvPr id="0" name=""/>
        <dsp:cNvSpPr/>
      </dsp:nvSpPr>
      <dsp:spPr>
        <a:xfrm>
          <a:off x="0" y="4246736"/>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a:t>The 'is_public' attribute has a true value for 626 documents, indicating public accessibility, while 1,967,348 documents have a false value, indicating non-public content.</a:t>
          </a:r>
          <a:endParaRPr lang="en-US" sz="1100" kern="1200" dirty="0"/>
        </a:p>
      </dsp:txBody>
      <dsp:txXfrm>
        <a:off x="0" y="4246736"/>
        <a:ext cx="10515600" cy="352717"/>
      </dsp:txXfrm>
    </dsp:sp>
    <dsp:sp modelId="{702128F6-70C6-4769-8874-996981ED6587}">
      <dsp:nvSpPr>
        <dsp:cNvPr id="0" name=""/>
        <dsp:cNvSpPr/>
      </dsp:nvSpPr>
      <dsp:spPr>
        <a:xfrm>
          <a:off x="0" y="459945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B6441D-A7B5-4D64-B838-14DAB831744A}">
      <dsp:nvSpPr>
        <dsp:cNvPr id="0" name=""/>
        <dsp:cNvSpPr/>
      </dsp:nvSpPr>
      <dsp:spPr>
        <a:xfrm>
          <a:off x="0" y="4599454"/>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Title and Content Quality</a:t>
          </a:r>
          <a:endParaRPr lang="en-US" sz="1200" b="1" kern="1200" dirty="0"/>
        </a:p>
      </dsp:txBody>
      <dsp:txXfrm>
        <a:off x="0" y="4599454"/>
        <a:ext cx="10515600" cy="352717"/>
      </dsp:txXfrm>
    </dsp:sp>
    <dsp:sp modelId="{C1A4CFE6-7A19-4C75-BF04-426231193C5A}">
      <dsp:nvSpPr>
        <dsp:cNvPr id="0" name=""/>
        <dsp:cNvSpPr/>
      </dsp:nvSpPr>
      <dsp:spPr>
        <a:xfrm>
          <a:off x="0" y="495217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8C7D0-FA79-4983-A5BD-5CABC2018CD8}">
      <dsp:nvSpPr>
        <dsp:cNvPr id="0" name=""/>
        <dsp:cNvSpPr/>
      </dsp:nvSpPr>
      <dsp:spPr>
        <a:xfrm>
          <a:off x="0" y="4952171"/>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a:t>The dataset has 2.47% of documents with valid titles, while the majority (97.53%) have missing or inadequate titles. Additionally, some documents have content with fewer than three tokens, and a few contain titles or content with numbers or special characters.</a:t>
          </a:r>
          <a:endParaRPr lang="en-US" sz="1100" kern="1200" dirty="0"/>
        </a:p>
      </dsp:txBody>
      <dsp:txXfrm>
        <a:off x="0" y="4952171"/>
        <a:ext cx="10515600" cy="352717"/>
      </dsp:txXfrm>
    </dsp:sp>
    <dsp:sp modelId="{8BE874E5-2036-43EA-99E5-A5D5CE22D181}">
      <dsp:nvSpPr>
        <dsp:cNvPr id="0" name=""/>
        <dsp:cNvSpPr/>
      </dsp:nvSpPr>
      <dsp:spPr>
        <a:xfrm>
          <a:off x="0" y="530488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5C17D-731B-4817-B55A-C15A82E18ACC}">
      <dsp:nvSpPr>
        <dsp:cNvPr id="0" name=""/>
        <dsp:cNvSpPr/>
      </dsp:nvSpPr>
      <dsp:spPr>
        <a:xfrm>
          <a:off x="0" y="5304889"/>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Spam Detection</a:t>
          </a:r>
          <a:endParaRPr lang="en-US" sz="1200" b="1" kern="1200" dirty="0"/>
        </a:p>
      </dsp:txBody>
      <dsp:txXfrm>
        <a:off x="0" y="5304889"/>
        <a:ext cx="10515600" cy="352717"/>
      </dsp:txXfrm>
    </dsp:sp>
    <dsp:sp modelId="{C33C963B-71C8-4464-A004-EA9FC5653BEB}">
      <dsp:nvSpPr>
        <dsp:cNvPr id="0" name=""/>
        <dsp:cNvSpPr/>
      </dsp:nvSpPr>
      <dsp:spPr>
        <a:xfrm>
          <a:off x="0" y="565760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804B6-9AE2-429E-AE7A-009E2679AADA}">
      <dsp:nvSpPr>
        <dsp:cNvPr id="0" name=""/>
        <dsp:cNvSpPr/>
      </dsp:nvSpPr>
      <dsp:spPr>
        <a:xfrm>
          <a:off x="0" y="5657606"/>
          <a:ext cx="10515600" cy="352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a:t>Among the documents, 657,979 are identified as potential spam.</a:t>
          </a:r>
          <a:endParaRPr lang="en-US" sz="1100" kern="1200" dirty="0"/>
        </a:p>
      </dsp:txBody>
      <dsp:txXfrm>
        <a:off x="0" y="5657606"/>
        <a:ext cx="10515600" cy="352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D93E2-16B6-41DC-8156-2CBC4A0D3183}">
      <dsp:nvSpPr>
        <dsp:cNvPr id="0" name=""/>
        <dsp:cNvSpPr/>
      </dsp:nvSpPr>
      <dsp:spPr>
        <a:xfrm>
          <a:off x="1283" y="182861"/>
          <a:ext cx="3003723" cy="150186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Total Documents  </a:t>
          </a:r>
        </a:p>
      </dsp:txBody>
      <dsp:txXfrm>
        <a:off x="45271" y="226849"/>
        <a:ext cx="2915747" cy="1413885"/>
      </dsp:txXfrm>
    </dsp:sp>
    <dsp:sp modelId="{64107510-7A21-4A1D-BFB9-068FDED3C865}">
      <dsp:nvSpPr>
        <dsp:cNvPr id="0" name=""/>
        <dsp:cNvSpPr/>
      </dsp:nvSpPr>
      <dsp:spPr>
        <a:xfrm>
          <a:off x="301656" y="1684723"/>
          <a:ext cx="300372" cy="1126396"/>
        </a:xfrm>
        <a:custGeom>
          <a:avLst/>
          <a:gdLst/>
          <a:ahLst/>
          <a:cxnLst/>
          <a:rect l="0" t="0" r="0" b="0"/>
          <a:pathLst>
            <a:path>
              <a:moveTo>
                <a:pt x="0" y="0"/>
              </a:moveTo>
              <a:lnTo>
                <a:pt x="0" y="1126396"/>
              </a:lnTo>
              <a:lnTo>
                <a:pt x="300372" y="11263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9D4981-2E51-4584-B19B-78EDBF1188A4}">
      <dsp:nvSpPr>
        <dsp:cNvPr id="0" name=""/>
        <dsp:cNvSpPr/>
      </dsp:nvSpPr>
      <dsp:spPr>
        <a:xfrm>
          <a:off x="602028" y="2060189"/>
          <a:ext cx="2402978" cy="150186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19,67,974</a:t>
          </a:r>
        </a:p>
      </dsp:txBody>
      <dsp:txXfrm>
        <a:off x="646016" y="2104177"/>
        <a:ext cx="2315002" cy="1413885"/>
      </dsp:txXfrm>
    </dsp:sp>
    <dsp:sp modelId="{325EBA07-42A8-42AF-B1CC-725DD4F2E748}">
      <dsp:nvSpPr>
        <dsp:cNvPr id="0" name=""/>
        <dsp:cNvSpPr/>
      </dsp:nvSpPr>
      <dsp:spPr>
        <a:xfrm>
          <a:off x="3755938" y="182861"/>
          <a:ext cx="3003723" cy="150186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Documents with Valid ids</a:t>
          </a:r>
        </a:p>
      </dsp:txBody>
      <dsp:txXfrm>
        <a:off x="3799926" y="226849"/>
        <a:ext cx="2915747" cy="1413885"/>
      </dsp:txXfrm>
    </dsp:sp>
    <dsp:sp modelId="{3D1785CF-6FEA-4587-B78F-EC004FA2A399}">
      <dsp:nvSpPr>
        <dsp:cNvPr id="0" name=""/>
        <dsp:cNvSpPr/>
      </dsp:nvSpPr>
      <dsp:spPr>
        <a:xfrm>
          <a:off x="4056310" y="1684723"/>
          <a:ext cx="300372" cy="1126396"/>
        </a:xfrm>
        <a:custGeom>
          <a:avLst/>
          <a:gdLst/>
          <a:ahLst/>
          <a:cxnLst/>
          <a:rect l="0" t="0" r="0" b="0"/>
          <a:pathLst>
            <a:path>
              <a:moveTo>
                <a:pt x="0" y="0"/>
              </a:moveTo>
              <a:lnTo>
                <a:pt x="0" y="1126396"/>
              </a:lnTo>
              <a:lnTo>
                <a:pt x="300372" y="11263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4BA1C5-ECD4-49A2-B127-9574000419DC}">
      <dsp:nvSpPr>
        <dsp:cNvPr id="0" name=""/>
        <dsp:cNvSpPr/>
      </dsp:nvSpPr>
      <dsp:spPr>
        <a:xfrm>
          <a:off x="4356682" y="2060189"/>
          <a:ext cx="2402978" cy="150186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19,67,974</a:t>
          </a:r>
        </a:p>
      </dsp:txBody>
      <dsp:txXfrm>
        <a:off x="4400670" y="2104177"/>
        <a:ext cx="2315002" cy="1413885"/>
      </dsp:txXfrm>
    </dsp:sp>
    <dsp:sp modelId="{B0F4ED35-4449-4AA7-8D04-062666A5EF18}">
      <dsp:nvSpPr>
        <dsp:cNvPr id="0" name=""/>
        <dsp:cNvSpPr/>
      </dsp:nvSpPr>
      <dsp:spPr>
        <a:xfrm>
          <a:off x="7510592" y="182861"/>
          <a:ext cx="3003723" cy="150186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Documents with invalid ids</a:t>
          </a:r>
        </a:p>
      </dsp:txBody>
      <dsp:txXfrm>
        <a:off x="7554580" y="226849"/>
        <a:ext cx="2915747" cy="1413885"/>
      </dsp:txXfrm>
    </dsp:sp>
    <dsp:sp modelId="{9CFF9066-AD09-44BA-80B2-8ED872A32AAC}">
      <dsp:nvSpPr>
        <dsp:cNvPr id="0" name=""/>
        <dsp:cNvSpPr/>
      </dsp:nvSpPr>
      <dsp:spPr>
        <a:xfrm>
          <a:off x="7810965" y="1684723"/>
          <a:ext cx="300372" cy="1126396"/>
        </a:xfrm>
        <a:custGeom>
          <a:avLst/>
          <a:gdLst/>
          <a:ahLst/>
          <a:cxnLst/>
          <a:rect l="0" t="0" r="0" b="0"/>
          <a:pathLst>
            <a:path>
              <a:moveTo>
                <a:pt x="0" y="0"/>
              </a:moveTo>
              <a:lnTo>
                <a:pt x="0" y="1126396"/>
              </a:lnTo>
              <a:lnTo>
                <a:pt x="300372" y="11263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3E0F35-9D1D-4029-8F69-EF369CCB7320}">
      <dsp:nvSpPr>
        <dsp:cNvPr id="0" name=""/>
        <dsp:cNvSpPr/>
      </dsp:nvSpPr>
      <dsp:spPr>
        <a:xfrm>
          <a:off x="8111337" y="2060189"/>
          <a:ext cx="2402978" cy="150186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0  </a:t>
          </a:r>
        </a:p>
      </dsp:txBody>
      <dsp:txXfrm>
        <a:off x="8155325" y="2104177"/>
        <a:ext cx="2315002" cy="1413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280D5-8E45-497A-B950-171492F7C4F6}">
      <dsp:nvSpPr>
        <dsp:cNvPr id="0" name=""/>
        <dsp:cNvSpPr/>
      </dsp:nvSpPr>
      <dsp:spPr>
        <a:xfrm>
          <a:off x="5134" y="0"/>
          <a:ext cx="9454797" cy="2995930"/>
        </a:xfrm>
        <a:prstGeom prst="chevron">
          <a:avLst>
            <a:gd name="adj" fmla="val 4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A99A8-FAE9-4A66-81A5-56B472765F80}">
      <dsp:nvSpPr>
        <dsp:cNvPr id="0" name=""/>
        <dsp:cNvSpPr/>
      </dsp:nvSpPr>
      <dsp:spPr>
        <a:xfrm>
          <a:off x="2277551" y="279070"/>
          <a:ext cx="7984051" cy="299593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Set Of Valid Document Types</a:t>
          </a:r>
        </a:p>
        <a:p>
          <a:pPr marL="171450" lvl="1" indent="-171450" algn="l" defTabSz="844550">
            <a:lnSpc>
              <a:spcPct val="90000"/>
            </a:lnSpc>
            <a:spcBef>
              <a:spcPct val="0"/>
            </a:spcBef>
            <a:spcAft>
              <a:spcPct val="15000"/>
            </a:spcAft>
            <a:buChar char="•"/>
          </a:pPr>
          <a:r>
            <a:rPr lang="en-US" sz="1900" kern="1200" dirty="0"/>
            <a:t>News</a:t>
          </a:r>
        </a:p>
        <a:p>
          <a:pPr marL="171450" lvl="1" indent="-171450" algn="l" defTabSz="844550">
            <a:lnSpc>
              <a:spcPct val="90000"/>
            </a:lnSpc>
            <a:spcBef>
              <a:spcPct val="0"/>
            </a:spcBef>
            <a:spcAft>
              <a:spcPct val="15000"/>
            </a:spcAft>
            <a:buChar char="•"/>
          </a:pPr>
          <a:r>
            <a:rPr lang="en-US" sz="1900" kern="1200" dirty="0"/>
            <a:t>text</a:t>
          </a:r>
        </a:p>
        <a:p>
          <a:pPr marL="171450" lvl="1" indent="-171450" algn="l" defTabSz="844550">
            <a:lnSpc>
              <a:spcPct val="90000"/>
            </a:lnSpc>
            <a:spcBef>
              <a:spcPct val="0"/>
            </a:spcBef>
            <a:spcAft>
              <a:spcPct val="15000"/>
            </a:spcAft>
            <a:buChar char="•"/>
          </a:pPr>
          <a:r>
            <a:rPr lang="en-US" sz="1900" kern="1200" dirty="0"/>
            <a:t>public thread</a:t>
          </a:r>
        </a:p>
        <a:p>
          <a:pPr marL="171450" lvl="1" indent="-171450" algn="l" defTabSz="844550">
            <a:lnSpc>
              <a:spcPct val="90000"/>
            </a:lnSpc>
            <a:spcBef>
              <a:spcPct val="0"/>
            </a:spcBef>
            <a:spcAft>
              <a:spcPct val="15000"/>
            </a:spcAft>
            <a:buChar char="•"/>
          </a:pPr>
          <a:r>
            <a:rPr lang="en-US" sz="1900" kern="1200" dirty="0"/>
            <a:t>stage voice</a:t>
          </a:r>
        </a:p>
        <a:p>
          <a:pPr marL="171450" lvl="1" indent="-171450" algn="l" defTabSz="844550">
            <a:lnSpc>
              <a:spcPct val="90000"/>
            </a:lnSpc>
            <a:spcBef>
              <a:spcPct val="0"/>
            </a:spcBef>
            <a:spcAft>
              <a:spcPct val="15000"/>
            </a:spcAft>
            <a:buChar char="•"/>
          </a:pPr>
          <a:r>
            <a:rPr lang="en-US" sz="1900" kern="1200" dirty="0"/>
            <a:t>voice</a:t>
          </a:r>
        </a:p>
        <a:p>
          <a:pPr marL="171450" lvl="1" indent="-171450" algn="l" defTabSz="844550">
            <a:lnSpc>
              <a:spcPct val="90000"/>
            </a:lnSpc>
            <a:spcBef>
              <a:spcPct val="0"/>
            </a:spcBef>
            <a:spcAft>
              <a:spcPct val="15000"/>
            </a:spcAft>
            <a:buChar char="•"/>
          </a:pPr>
          <a:r>
            <a:rPr lang="en-US" sz="1900" kern="1200" dirty="0"/>
            <a:t>Forum</a:t>
          </a:r>
        </a:p>
      </dsp:txBody>
      <dsp:txXfrm>
        <a:off x="2365299" y="366818"/>
        <a:ext cx="7808555" cy="28204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2E565-097C-4CD4-863C-4CCD271F908D}">
      <dsp:nvSpPr>
        <dsp:cNvPr id="0" name=""/>
        <dsp:cNvSpPr/>
      </dsp:nvSpPr>
      <dsp:spPr>
        <a:xfrm>
          <a:off x="0" y="0"/>
          <a:ext cx="8938260" cy="112347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In this column 96.80% of values are Null</a:t>
          </a:r>
        </a:p>
      </dsp:txBody>
      <dsp:txXfrm>
        <a:off x="32905" y="32905"/>
        <a:ext cx="7725944" cy="1057663"/>
      </dsp:txXfrm>
    </dsp:sp>
    <dsp:sp modelId="{C92C0E61-E64D-4C4E-B1D3-9DAAD588778D}">
      <dsp:nvSpPr>
        <dsp:cNvPr id="0" name=""/>
        <dsp:cNvSpPr/>
      </dsp:nvSpPr>
      <dsp:spPr>
        <a:xfrm>
          <a:off x="788669" y="1310719"/>
          <a:ext cx="8938260" cy="112347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The total Invalid Entities is 97.87%  </a:t>
          </a:r>
        </a:p>
      </dsp:txBody>
      <dsp:txXfrm>
        <a:off x="821574" y="1343624"/>
        <a:ext cx="7353521" cy="1057663"/>
      </dsp:txXfrm>
    </dsp:sp>
    <dsp:sp modelId="{E0428D9B-2D17-401C-AD76-0DF3DC958442}">
      <dsp:nvSpPr>
        <dsp:cNvPr id="0" name=""/>
        <dsp:cNvSpPr/>
      </dsp:nvSpPr>
      <dsp:spPr>
        <a:xfrm>
          <a:off x="1577339" y="2621439"/>
          <a:ext cx="8938260" cy="112347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Total Valid Entities are 3.2%</a:t>
          </a:r>
        </a:p>
      </dsp:txBody>
      <dsp:txXfrm>
        <a:off x="1610244" y="2654344"/>
        <a:ext cx="7353521" cy="1057663"/>
      </dsp:txXfrm>
    </dsp:sp>
    <dsp:sp modelId="{2B1AD296-2520-4B85-B8C5-9267FAA033B4}">
      <dsp:nvSpPr>
        <dsp:cNvPr id="0" name=""/>
        <dsp:cNvSpPr/>
      </dsp:nvSpPr>
      <dsp:spPr>
        <a:xfrm>
          <a:off x="8208001" y="851967"/>
          <a:ext cx="730258" cy="730258"/>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372309" y="851967"/>
        <a:ext cx="401642" cy="549519"/>
      </dsp:txXfrm>
    </dsp:sp>
    <dsp:sp modelId="{EE57E7AA-4FB3-4CB4-9B2F-3AA54B3F9BB7}">
      <dsp:nvSpPr>
        <dsp:cNvPr id="0" name=""/>
        <dsp:cNvSpPr/>
      </dsp:nvSpPr>
      <dsp:spPr>
        <a:xfrm>
          <a:off x="8996671" y="2155197"/>
          <a:ext cx="730258" cy="730258"/>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160979" y="2155197"/>
        <a:ext cx="401642" cy="549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C5764-F3F3-40F5-892E-76AA454ECB90}">
      <dsp:nvSpPr>
        <dsp:cNvPr id="0" name=""/>
        <dsp:cNvSpPr/>
      </dsp:nvSpPr>
      <dsp:spPr>
        <a:xfrm>
          <a:off x="2073978" y="2025"/>
          <a:ext cx="2341742" cy="117087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155" tIns="64770" rIns="97155" bIns="64770" numCol="1" spcCol="1270" anchor="ctr" anchorCtr="0">
          <a:noAutofit/>
        </a:bodyPr>
        <a:lstStyle/>
        <a:p>
          <a:pPr marL="0" lvl="0" indent="0" algn="ctr" defTabSz="2266950">
            <a:lnSpc>
              <a:spcPct val="90000"/>
            </a:lnSpc>
            <a:spcBef>
              <a:spcPct val="0"/>
            </a:spcBef>
            <a:spcAft>
              <a:spcPct val="35000"/>
            </a:spcAft>
            <a:buNone/>
          </a:pPr>
          <a:r>
            <a:rPr lang="en-US" sz="5100" kern="1200" dirty="0"/>
            <a:t>Discord</a:t>
          </a:r>
        </a:p>
      </dsp:txBody>
      <dsp:txXfrm>
        <a:off x="2108272" y="36319"/>
        <a:ext cx="2273154" cy="1102283"/>
      </dsp:txXfrm>
    </dsp:sp>
    <dsp:sp modelId="{B3A439C6-B080-4141-9B39-DC7671388144}">
      <dsp:nvSpPr>
        <dsp:cNvPr id="0" name=""/>
        <dsp:cNvSpPr/>
      </dsp:nvSpPr>
      <dsp:spPr>
        <a:xfrm>
          <a:off x="2308153" y="1172896"/>
          <a:ext cx="234174" cy="878153"/>
        </a:xfrm>
        <a:custGeom>
          <a:avLst/>
          <a:gdLst/>
          <a:ahLst/>
          <a:cxnLst/>
          <a:rect l="0" t="0" r="0" b="0"/>
          <a:pathLst>
            <a:path>
              <a:moveTo>
                <a:pt x="0" y="0"/>
              </a:moveTo>
              <a:lnTo>
                <a:pt x="0" y="878153"/>
              </a:lnTo>
              <a:lnTo>
                <a:pt x="234174" y="8781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92E62-4E30-45D8-BF0D-C4F0989B7F01}">
      <dsp:nvSpPr>
        <dsp:cNvPr id="0" name=""/>
        <dsp:cNvSpPr/>
      </dsp:nvSpPr>
      <dsp:spPr>
        <a:xfrm>
          <a:off x="2542327" y="1465614"/>
          <a:ext cx="1873393" cy="11708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Valid Platform 100%</a:t>
          </a:r>
        </a:p>
      </dsp:txBody>
      <dsp:txXfrm>
        <a:off x="2576621" y="1499908"/>
        <a:ext cx="1804805" cy="1102283"/>
      </dsp:txXfrm>
    </dsp:sp>
    <dsp:sp modelId="{EEF3F7AD-A864-49D9-8E56-AB0E69CD7FB3}">
      <dsp:nvSpPr>
        <dsp:cNvPr id="0" name=""/>
        <dsp:cNvSpPr/>
      </dsp:nvSpPr>
      <dsp:spPr>
        <a:xfrm>
          <a:off x="2308153" y="1172896"/>
          <a:ext cx="234174" cy="2341742"/>
        </a:xfrm>
        <a:custGeom>
          <a:avLst/>
          <a:gdLst/>
          <a:ahLst/>
          <a:cxnLst/>
          <a:rect l="0" t="0" r="0" b="0"/>
          <a:pathLst>
            <a:path>
              <a:moveTo>
                <a:pt x="0" y="0"/>
              </a:moveTo>
              <a:lnTo>
                <a:pt x="0" y="2341742"/>
              </a:lnTo>
              <a:lnTo>
                <a:pt x="234174" y="234174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453F58-C1AF-4866-ADD5-00724C9AC817}">
      <dsp:nvSpPr>
        <dsp:cNvPr id="0" name=""/>
        <dsp:cNvSpPr/>
      </dsp:nvSpPr>
      <dsp:spPr>
        <a:xfrm>
          <a:off x="2542327" y="2929203"/>
          <a:ext cx="1873393" cy="117087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Invalid 0%</a:t>
          </a:r>
        </a:p>
      </dsp:txBody>
      <dsp:txXfrm>
        <a:off x="2576621" y="2963497"/>
        <a:ext cx="1804805" cy="11022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DBB5E-7D4A-46FF-8DB4-29AD2FA0E02B}">
      <dsp:nvSpPr>
        <dsp:cNvPr id="0" name=""/>
        <dsp:cNvSpPr/>
      </dsp:nvSpPr>
      <dsp:spPr>
        <a:xfrm>
          <a:off x="821" y="0"/>
          <a:ext cx="3327201" cy="374491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b="0" i="0" kern="1200" dirty="0"/>
            <a:t>In this specific field, there are no null values.</a:t>
          </a:r>
          <a:endParaRPr lang="en-US" sz="1800" kern="1200" dirty="0"/>
        </a:p>
      </dsp:txBody>
      <dsp:txXfrm>
        <a:off x="821" y="1497965"/>
        <a:ext cx="3327201" cy="2246947"/>
      </dsp:txXfrm>
    </dsp:sp>
    <dsp:sp modelId="{64D166BF-4F71-4D2F-A3E0-C37C58E2E340}">
      <dsp:nvSpPr>
        <dsp:cNvPr id="0" name=""/>
        <dsp:cNvSpPr/>
      </dsp:nvSpPr>
      <dsp:spPr>
        <a:xfrm>
          <a:off x="821" y="0"/>
          <a:ext cx="3327201" cy="149796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0"/>
        <a:ext cx="3327201" cy="1497965"/>
      </dsp:txXfrm>
    </dsp:sp>
    <dsp:sp modelId="{3902C967-4CFF-44CD-8BC4-E19D4D98B79C}">
      <dsp:nvSpPr>
        <dsp:cNvPr id="0" name=""/>
        <dsp:cNvSpPr/>
      </dsp:nvSpPr>
      <dsp:spPr>
        <a:xfrm>
          <a:off x="3594199" y="0"/>
          <a:ext cx="3327201" cy="374491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b="0" i="0" kern="1200" dirty="0"/>
            <a:t>In this validation, we have ensured that the dates in both the "</a:t>
          </a:r>
          <a:r>
            <a:rPr lang="en-US" sz="1800" b="0" i="0" kern="1200" dirty="0" err="1"/>
            <a:t>created_at</a:t>
          </a:r>
          <a:r>
            <a:rPr lang="en-US" sz="1800" b="0" i="0" kern="1200" dirty="0"/>
            <a:t>" and "</a:t>
          </a:r>
          <a:r>
            <a:rPr lang="en-US" sz="1800" b="0" i="0" kern="1200" dirty="0" err="1"/>
            <a:t>created_at_str</a:t>
          </a:r>
          <a:r>
            <a:rPr lang="en-US" sz="1800" b="0" i="0" kern="1200" dirty="0"/>
            <a:t>" </a:t>
          </a:r>
        </a:p>
        <a:p>
          <a:pPr marL="0" lvl="0" indent="0" algn="l" defTabSz="800100">
            <a:lnSpc>
              <a:spcPct val="90000"/>
            </a:lnSpc>
            <a:spcBef>
              <a:spcPct val="0"/>
            </a:spcBef>
            <a:spcAft>
              <a:spcPct val="35000"/>
            </a:spcAft>
            <a:buNone/>
          </a:pPr>
          <a:r>
            <a:rPr lang="en-US" sz="1800" b="0" i="0" kern="1200" dirty="0"/>
            <a:t>fields match and that the dates are not greater than today's date.</a:t>
          </a:r>
          <a:endParaRPr lang="en-US" sz="1800" kern="1200" dirty="0"/>
        </a:p>
      </dsp:txBody>
      <dsp:txXfrm>
        <a:off x="3594199" y="1497965"/>
        <a:ext cx="3327201" cy="2246947"/>
      </dsp:txXfrm>
    </dsp:sp>
    <dsp:sp modelId="{02D4634B-1C5B-4B40-9F9D-3432DEED9545}">
      <dsp:nvSpPr>
        <dsp:cNvPr id="0" name=""/>
        <dsp:cNvSpPr/>
      </dsp:nvSpPr>
      <dsp:spPr>
        <a:xfrm>
          <a:off x="3594199" y="0"/>
          <a:ext cx="3327201" cy="149796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0"/>
        <a:ext cx="3327201" cy="1497965"/>
      </dsp:txXfrm>
    </dsp:sp>
    <dsp:sp modelId="{BBF6A797-A3F8-49B2-A1AB-6C8F8E79683B}">
      <dsp:nvSpPr>
        <dsp:cNvPr id="0" name=""/>
        <dsp:cNvSpPr/>
      </dsp:nvSpPr>
      <dsp:spPr>
        <a:xfrm>
          <a:off x="7187576" y="0"/>
          <a:ext cx="3327201" cy="374491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00100">
            <a:lnSpc>
              <a:spcPct val="90000"/>
            </a:lnSpc>
            <a:spcBef>
              <a:spcPct val="0"/>
            </a:spcBef>
            <a:spcAft>
              <a:spcPct val="35000"/>
            </a:spcAft>
            <a:buNone/>
          </a:pPr>
          <a:r>
            <a:rPr lang="en-US" sz="1800" b="0" i="0" kern="1200" dirty="0"/>
            <a:t>The total number of documents is 1,967,974, and all of them are considered valid.</a:t>
          </a:r>
          <a:endParaRPr lang="en-US" sz="1800" kern="1200" dirty="0"/>
        </a:p>
      </dsp:txBody>
      <dsp:txXfrm>
        <a:off x="7187576" y="1497965"/>
        <a:ext cx="3327201" cy="2246947"/>
      </dsp:txXfrm>
    </dsp:sp>
    <dsp:sp modelId="{CC2A0174-6BC9-441A-A7E6-043AAEBC8614}">
      <dsp:nvSpPr>
        <dsp:cNvPr id="0" name=""/>
        <dsp:cNvSpPr/>
      </dsp:nvSpPr>
      <dsp:spPr>
        <a:xfrm>
          <a:off x="7187576" y="0"/>
          <a:ext cx="3327201" cy="149796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0"/>
        <a:ext cx="3327201" cy="14979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749D8-A5C7-4ED0-AB2B-EFB4541B5B58}">
      <dsp:nvSpPr>
        <dsp:cNvPr id="0" name=""/>
        <dsp:cNvSpPr/>
      </dsp:nvSpPr>
      <dsp:spPr>
        <a:xfrm rot="5400000">
          <a:off x="6667865" y="-2759735"/>
          <a:ext cx="965485"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90" tIns="93345" rIns="186690" bIns="93345" numCol="1" spcCol="1270" anchor="ctr" anchorCtr="0">
          <a:noAutofit/>
        </a:bodyPr>
        <a:lstStyle/>
        <a:p>
          <a:pPr marL="285750" lvl="1" indent="-285750" algn="l" defTabSz="2178050">
            <a:lnSpc>
              <a:spcPct val="90000"/>
            </a:lnSpc>
            <a:spcBef>
              <a:spcPct val="0"/>
            </a:spcBef>
            <a:spcAft>
              <a:spcPct val="15000"/>
            </a:spcAft>
            <a:buChar char="•"/>
          </a:pPr>
          <a:r>
            <a:rPr lang="en-US" sz="4900" kern="1200" dirty="0"/>
            <a:t>19,67,974</a:t>
          </a:r>
        </a:p>
      </dsp:txBody>
      <dsp:txXfrm rot="-5400000">
        <a:off x="3785616" y="169645"/>
        <a:ext cx="6682853" cy="871223"/>
      </dsp:txXfrm>
    </dsp:sp>
    <dsp:sp modelId="{DFCCDC08-4094-482B-9165-0C40DB28119D}">
      <dsp:nvSpPr>
        <dsp:cNvPr id="0" name=""/>
        <dsp:cNvSpPr/>
      </dsp:nvSpPr>
      <dsp:spPr>
        <a:xfrm>
          <a:off x="0" y="1828"/>
          <a:ext cx="3785616" cy="120685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Total document</a:t>
          </a:r>
        </a:p>
      </dsp:txBody>
      <dsp:txXfrm>
        <a:off x="58914" y="60742"/>
        <a:ext cx="3667788" cy="1089028"/>
      </dsp:txXfrm>
    </dsp:sp>
    <dsp:sp modelId="{0400E406-3ED3-4B66-B773-7E552E40DA23}">
      <dsp:nvSpPr>
        <dsp:cNvPr id="0" name=""/>
        <dsp:cNvSpPr/>
      </dsp:nvSpPr>
      <dsp:spPr>
        <a:xfrm rot="5400000">
          <a:off x="6667865" y="-1492535"/>
          <a:ext cx="965485"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90" tIns="93345" rIns="186690" bIns="93345" numCol="1" spcCol="1270" anchor="ctr" anchorCtr="0">
          <a:noAutofit/>
        </a:bodyPr>
        <a:lstStyle/>
        <a:p>
          <a:pPr marL="285750" lvl="1" indent="-285750" algn="l" defTabSz="2178050">
            <a:lnSpc>
              <a:spcPct val="90000"/>
            </a:lnSpc>
            <a:spcBef>
              <a:spcPct val="0"/>
            </a:spcBef>
            <a:spcAft>
              <a:spcPct val="15000"/>
            </a:spcAft>
            <a:buChar char="•"/>
          </a:pPr>
          <a:r>
            <a:rPr lang="en-US" sz="4900" kern="1200" dirty="0"/>
            <a:t>626</a:t>
          </a:r>
        </a:p>
      </dsp:txBody>
      <dsp:txXfrm rot="-5400000">
        <a:off x="3785616" y="1436845"/>
        <a:ext cx="6682853" cy="871223"/>
      </dsp:txXfrm>
    </dsp:sp>
    <dsp:sp modelId="{48FC453B-47D9-423F-8B19-7D33A8831E60}">
      <dsp:nvSpPr>
        <dsp:cNvPr id="0" name=""/>
        <dsp:cNvSpPr/>
      </dsp:nvSpPr>
      <dsp:spPr>
        <a:xfrm>
          <a:off x="0" y="1269028"/>
          <a:ext cx="3785616" cy="120685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True</a:t>
          </a:r>
        </a:p>
      </dsp:txBody>
      <dsp:txXfrm>
        <a:off x="58914" y="1327942"/>
        <a:ext cx="3667788" cy="1089028"/>
      </dsp:txXfrm>
    </dsp:sp>
    <dsp:sp modelId="{8057A8F5-3237-42A0-B561-EC47C34FC9F6}">
      <dsp:nvSpPr>
        <dsp:cNvPr id="0" name=""/>
        <dsp:cNvSpPr/>
      </dsp:nvSpPr>
      <dsp:spPr>
        <a:xfrm rot="5400000">
          <a:off x="6667865" y="-225335"/>
          <a:ext cx="965485" cy="6729984"/>
        </a:xfrm>
        <a:prstGeom prst="round2Same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90" tIns="93345" rIns="186690" bIns="93345" numCol="1" spcCol="1270" anchor="ctr" anchorCtr="0">
          <a:noAutofit/>
        </a:bodyPr>
        <a:lstStyle/>
        <a:p>
          <a:pPr marL="285750" lvl="1" indent="-285750" algn="l" defTabSz="2178050">
            <a:lnSpc>
              <a:spcPct val="90000"/>
            </a:lnSpc>
            <a:spcBef>
              <a:spcPct val="0"/>
            </a:spcBef>
            <a:spcAft>
              <a:spcPct val="15000"/>
            </a:spcAft>
            <a:buChar char="•"/>
          </a:pPr>
          <a:r>
            <a:rPr lang="en-US" sz="4900" kern="1200" dirty="0"/>
            <a:t>19,67,348</a:t>
          </a:r>
        </a:p>
      </dsp:txBody>
      <dsp:txXfrm rot="-5400000">
        <a:off x="3785616" y="2704045"/>
        <a:ext cx="6682853" cy="871223"/>
      </dsp:txXfrm>
    </dsp:sp>
    <dsp:sp modelId="{FBB83BE4-E272-4370-8F19-DDCD61B7CAD7}">
      <dsp:nvSpPr>
        <dsp:cNvPr id="0" name=""/>
        <dsp:cNvSpPr/>
      </dsp:nvSpPr>
      <dsp:spPr>
        <a:xfrm>
          <a:off x="0" y="2536227"/>
          <a:ext cx="3785616" cy="120685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False</a:t>
          </a:r>
        </a:p>
      </dsp:txBody>
      <dsp:txXfrm>
        <a:off x="58914" y="2595141"/>
        <a:ext cx="3667788" cy="10890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7AFD4-C8EE-452C-9CB4-707156CB89B7}">
      <dsp:nvSpPr>
        <dsp:cNvPr id="0" name=""/>
        <dsp:cNvSpPr/>
      </dsp:nvSpPr>
      <dsp:spPr>
        <a:xfrm>
          <a:off x="0" y="457"/>
          <a:ext cx="10515600" cy="10697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5F41B7-C55E-47F2-8865-DD69FB0BB6BF}">
      <dsp:nvSpPr>
        <dsp:cNvPr id="0" name=""/>
        <dsp:cNvSpPr/>
      </dsp:nvSpPr>
      <dsp:spPr>
        <a:xfrm>
          <a:off x="323588" y="241142"/>
          <a:ext cx="588342" cy="5883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C8AAD8-44C0-4DDC-AB1A-72BCCD901383}">
      <dsp:nvSpPr>
        <dsp:cNvPr id="0" name=""/>
        <dsp:cNvSpPr/>
      </dsp:nvSpPr>
      <dsp:spPr>
        <a:xfrm>
          <a:off x="1235519" y="457"/>
          <a:ext cx="4732020" cy="10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1" tIns="113211" rIns="113211" bIns="113211" numCol="1" spcCol="1270" anchor="ctr" anchorCtr="0">
          <a:noAutofit/>
        </a:bodyPr>
        <a:lstStyle/>
        <a:p>
          <a:pPr marL="0" lvl="0" indent="0" algn="l" defTabSz="1111250">
            <a:lnSpc>
              <a:spcPct val="100000"/>
            </a:lnSpc>
            <a:spcBef>
              <a:spcPct val="0"/>
            </a:spcBef>
            <a:spcAft>
              <a:spcPct val="35000"/>
            </a:spcAft>
            <a:buNone/>
          </a:pPr>
          <a:r>
            <a:rPr lang="en-US" sz="2500" kern="1200"/>
            <a:t>Total Document </a:t>
          </a:r>
          <a:endParaRPr lang="en-US" sz="2500" kern="1200" dirty="0"/>
        </a:p>
      </dsp:txBody>
      <dsp:txXfrm>
        <a:off x="1235519" y="457"/>
        <a:ext cx="4732020" cy="1069713"/>
      </dsp:txXfrm>
    </dsp:sp>
    <dsp:sp modelId="{3D62B3F3-9511-448A-B1DD-5B58D63AEB2A}">
      <dsp:nvSpPr>
        <dsp:cNvPr id="0" name=""/>
        <dsp:cNvSpPr/>
      </dsp:nvSpPr>
      <dsp:spPr>
        <a:xfrm>
          <a:off x="5967539" y="457"/>
          <a:ext cx="4548060" cy="10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1" tIns="113211" rIns="113211" bIns="113211" numCol="1" spcCol="1270" anchor="ctr" anchorCtr="0">
          <a:noAutofit/>
        </a:bodyPr>
        <a:lstStyle/>
        <a:p>
          <a:pPr marL="0" lvl="0" indent="0" algn="l" defTabSz="800100">
            <a:lnSpc>
              <a:spcPct val="100000"/>
            </a:lnSpc>
            <a:spcBef>
              <a:spcPct val="0"/>
            </a:spcBef>
            <a:spcAft>
              <a:spcPct val="35000"/>
            </a:spcAft>
            <a:buNone/>
          </a:pPr>
          <a:r>
            <a:rPr lang="en-US" sz="1800" kern="1200" dirty="0"/>
            <a:t>19,67,974</a:t>
          </a:r>
        </a:p>
      </dsp:txBody>
      <dsp:txXfrm>
        <a:off x="5967539" y="457"/>
        <a:ext cx="4548060" cy="1069713"/>
      </dsp:txXfrm>
    </dsp:sp>
    <dsp:sp modelId="{ADB9D670-E5DD-422B-A012-90F22B59C658}">
      <dsp:nvSpPr>
        <dsp:cNvPr id="0" name=""/>
        <dsp:cNvSpPr/>
      </dsp:nvSpPr>
      <dsp:spPr>
        <a:xfrm>
          <a:off x="0" y="1337599"/>
          <a:ext cx="10515600" cy="10697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6AB76-A0C8-49F7-8C47-ADE55A96AE6B}">
      <dsp:nvSpPr>
        <dsp:cNvPr id="0" name=""/>
        <dsp:cNvSpPr/>
      </dsp:nvSpPr>
      <dsp:spPr>
        <a:xfrm>
          <a:off x="323588" y="1578285"/>
          <a:ext cx="588342" cy="5883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A664F8-BD00-4A75-8EEF-CF0D7E9F225F}">
      <dsp:nvSpPr>
        <dsp:cNvPr id="0" name=""/>
        <dsp:cNvSpPr/>
      </dsp:nvSpPr>
      <dsp:spPr>
        <a:xfrm>
          <a:off x="1235519" y="1337599"/>
          <a:ext cx="4732020" cy="10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1" tIns="113211" rIns="113211" bIns="113211" numCol="1" spcCol="1270" anchor="ctr" anchorCtr="0">
          <a:noAutofit/>
        </a:bodyPr>
        <a:lstStyle/>
        <a:p>
          <a:pPr marL="0" lvl="0" indent="0" algn="l" defTabSz="1111250">
            <a:lnSpc>
              <a:spcPct val="100000"/>
            </a:lnSpc>
            <a:spcBef>
              <a:spcPct val="0"/>
            </a:spcBef>
            <a:spcAft>
              <a:spcPct val="35000"/>
            </a:spcAft>
            <a:buNone/>
          </a:pPr>
          <a:r>
            <a:rPr lang="en-US" sz="2500" kern="1200" dirty="0"/>
            <a:t>Valid Title</a:t>
          </a:r>
        </a:p>
      </dsp:txBody>
      <dsp:txXfrm>
        <a:off x="1235519" y="1337599"/>
        <a:ext cx="4732020" cy="1069713"/>
      </dsp:txXfrm>
    </dsp:sp>
    <dsp:sp modelId="{6061FF40-B1CF-4B6B-8F5C-5708EED06ECD}">
      <dsp:nvSpPr>
        <dsp:cNvPr id="0" name=""/>
        <dsp:cNvSpPr/>
      </dsp:nvSpPr>
      <dsp:spPr>
        <a:xfrm>
          <a:off x="5967539" y="1337599"/>
          <a:ext cx="4548060" cy="10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1" tIns="113211" rIns="113211" bIns="113211" numCol="1" spcCol="1270" anchor="ctr" anchorCtr="0">
          <a:noAutofit/>
        </a:bodyPr>
        <a:lstStyle/>
        <a:p>
          <a:pPr marL="0" lvl="0" indent="0" algn="l" defTabSz="800100">
            <a:lnSpc>
              <a:spcPct val="100000"/>
            </a:lnSpc>
            <a:spcBef>
              <a:spcPct val="0"/>
            </a:spcBef>
            <a:spcAft>
              <a:spcPct val="35000"/>
            </a:spcAft>
            <a:buNone/>
          </a:pPr>
          <a:r>
            <a:rPr lang="en-US" sz="1800" kern="1200" dirty="0"/>
            <a:t>2.47%</a:t>
          </a:r>
        </a:p>
      </dsp:txBody>
      <dsp:txXfrm>
        <a:off x="5967539" y="1337599"/>
        <a:ext cx="4548060" cy="1069713"/>
      </dsp:txXfrm>
    </dsp:sp>
    <dsp:sp modelId="{AFF38334-782B-4E59-BA32-FE58C1735607}">
      <dsp:nvSpPr>
        <dsp:cNvPr id="0" name=""/>
        <dsp:cNvSpPr/>
      </dsp:nvSpPr>
      <dsp:spPr>
        <a:xfrm>
          <a:off x="0" y="2674741"/>
          <a:ext cx="10515600" cy="10697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8A5B9-E2FC-434A-91DF-B0E6CF5F7343}">
      <dsp:nvSpPr>
        <dsp:cNvPr id="0" name=""/>
        <dsp:cNvSpPr/>
      </dsp:nvSpPr>
      <dsp:spPr>
        <a:xfrm>
          <a:off x="323588" y="2915427"/>
          <a:ext cx="588342" cy="5883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C4D76A-5506-4A3B-8CA8-4D62AEADB8E2}">
      <dsp:nvSpPr>
        <dsp:cNvPr id="0" name=""/>
        <dsp:cNvSpPr/>
      </dsp:nvSpPr>
      <dsp:spPr>
        <a:xfrm>
          <a:off x="1235519" y="2674741"/>
          <a:ext cx="4732020" cy="10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1" tIns="113211" rIns="113211" bIns="113211" numCol="1" spcCol="1270" anchor="ctr" anchorCtr="0">
          <a:noAutofit/>
        </a:bodyPr>
        <a:lstStyle/>
        <a:p>
          <a:pPr marL="0" lvl="0" indent="0" algn="l" defTabSz="1111250">
            <a:lnSpc>
              <a:spcPct val="100000"/>
            </a:lnSpc>
            <a:spcBef>
              <a:spcPct val="0"/>
            </a:spcBef>
            <a:spcAft>
              <a:spcPct val="35000"/>
            </a:spcAft>
            <a:buNone/>
          </a:pPr>
          <a:r>
            <a:rPr lang="en-US" sz="2500" kern="1200" dirty="0"/>
            <a:t>Invalid Title</a:t>
          </a:r>
        </a:p>
      </dsp:txBody>
      <dsp:txXfrm>
        <a:off x="1235519" y="2674741"/>
        <a:ext cx="4732020" cy="1069713"/>
      </dsp:txXfrm>
    </dsp:sp>
    <dsp:sp modelId="{AEBBCE91-D266-4C48-9B42-44DC3BC493BE}">
      <dsp:nvSpPr>
        <dsp:cNvPr id="0" name=""/>
        <dsp:cNvSpPr/>
      </dsp:nvSpPr>
      <dsp:spPr>
        <a:xfrm>
          <a:off x="5967539" y="2674741"/>
          <a:ext cx="4548060" cy="10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1" tIns="113211" rIns="113211" bIns="113211" numCol="1" spcCol="1270" anchor="ctr" anchorCtr="0">
          <a:noAutofit/>
        </a:bodyPr>
        <a:lstStyle/>
        <a:p>
          <a:pPr marL="0" lvl="0" indent="0" algn="l" defTabSz="800100">
            <a:lnSpc>
              <a:spcPct val="100000"/>
            </a:lnSpc>
            <a:spcBef>
              <a:spcPct val="0"/>
            </a:spcBef>
            <a:spcAft>
              <a:spcPct val="35000"/>
            </a:spcAft>
            <a:buNone/>
          </a:pPr>
          <a:r>
            <a:rPr lang="en-US" sz="1800" kern="1200" dirty="0"/>
            <a:t>97.57%</a:t>
          </a:r>
        </a:p>
      </dsp:txBody>
      <dsp:txXfrm>
        <a:off x="5967539" y="2674741"/>
        <a:ext cx="4548060" cy="10697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EA3A1-D2E0-4EF0-8162-60C7D4FD883C}">
      <dsp:nvSpPr>
        <dsp:cNvPr id="0" name=""/>
        <dsp:cNvSpPr/>
      </dsp:nvSpPr>
      <dsp:spPr>
        <a:xfrm>
          <a:off x="393" y="894902"/>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80001-0678-4123-990D-A3E39A75B921}">
      <dsp:nvSpPr>
        <dsp:cNvPr id="0" name=""/>
        <dsp:cNvSpPr/>
      </dsp:nvSpPr>
      <dsp:spPr>
        <a:xfrm>
          <a:off x="393" y="20775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Total Document </a:t>
          </a:r>
        </a:p>
      </dsp:txBody>
      <dsp:txXfrm>
        <a:off x="393" y="2077534"/>
        <a:ext cx="3138750" cy="470812"/>
      </dsp:txXfrm>
    </dsp:sp>
    <dsp:sp modelId="{C9830BCA-54A8-4A37-AD02-BBE9D477FA1A}">
      <dsp:nvSpPr>
        <dsp:cNvPr id="0" name=""/>
        <dsp:cNvSpPr/>
      </dsp:nvSpPr>
      <dsp:spPr>
        <a:xfrm>
          <a:off x="393" y="2587449"/>
          <a:ext cx="3138750" cy="262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19,67,974</a:t>
          </a:r>
        </a:p>
      </dsp:txBody>
      <dsp:txXfrm>
        <a:off x="393" y="2587449"/>
        <a:ext cx="3138750" cy="262561"/>
      </dsp:txXfrm>
    </dsp:sp>
    <dsp:sp modelId="{2EF6C3D6-637B-442C-A0EA-22B7F522420A}">
      <dsp:nvSpPr>
        <dsp:cNvPr id="0" name=""/>
        <dsp:cNvSpPr/>
      </dsp:nvSpPr>
      <dsp:spPr>
        <a:xfrm>
          <a:off x="3688425" y="894902"/>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3EE86-9C47-4DFD-89CC-E7C8699530CA}">
      <dsp:nvSpPr>
        <dsp:cNvPr id="0" name=""/>
        <dsp:cNvSpPr/>
      </dsp:nvSpPr>
      <dsp:spPr>
        <a:xfrm>
          <a:off x="3688425" y="20775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Valid Title count</a:t>
          </a:r>
        </a:p>
      </dsp:txBody>
      <dsp:txXfrm>
        <a:off x="3688425" y="2077534"/>
        <a:ext cx="3138750" cy="470812"/>
      </dsp:txXfrm>
    </dsp:sp>
    <dsp:sp modelId="{652C5C11-35EE-44D4-9882-6AAE5732AE9A}">
      <dsp:nvSpPr>
        <dsp:cNvPr id="0" name=""/>
        <dsp:cNvSpPr/>
      </dsp:nvSpPr>
      <dsp:spPr>
        <a:xfrm>
          <a:off x="3688425" y="2587449"/>
          <a:ext cx="3138750" cy="262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13,09,995 (67%)</a:t>
          </a:r>
        </a:p>
      </dsp:txBody>
      <dsp:txXfrm>
        <a:off x="3688425" y="2587449"/>
        <a:ext cx="3138750" cy="262561"/>
      </dsp:txXfrm>
    </dsp:sp>
    <dsp:sp modelId="{3ABB57D6-E951-46B0-8EEF-6005E9E383B3}">
      <dsp:nvSpPr>
        <dsp:cNvPr id="0" name=""/>
        <dsp:cNvSpPr/>
      </dsp:nvSpPr>
      <dsp:spPr>
        <a:xfrm>
          <a:off x="7376456" y="894902"/>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DA435-F332-45DF-92FF-1E9C6E1350B4}">
      <dsp:nvSpPr>
        <dsp:cNvPr id="0" name=""/>
        <dsp:cNvSpPr/>
      </dsp:nvSpPr>
      <dsp:spPr>
        <a:xfrm>
          <a:off x="7376456" y="20775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a:t>Invalid Tile count</a:t>
          </a:r>
        </a:p>
      </dsp:txBody>
      <dsp:txXfrm>
        <a:off x="7376456" y="2077534"/>
        <a:ext cx="3138750" cy="470812"/>
      </dsp:txXfrm>
    </dsp:sp>
    <dsp:sp modelId="{FE5BCFD3-7DAC-45B6-AE72-4414CC3FAED8}">
      <dsp:nvSpPr>
        <dsp:cNvPr id="0" name=""/>
        <dsp:cNvSpPr/>
      </dsp:nvSpPr>
      <dsp:spPr>
        <a:xfrm>
          <a:off x="7376456" y="2587449"/>
          <a:ext cx="3138750" cy="262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6,57,979 (33%)</a:t>
          </a:r>
        </a:p>
      </dsp:txBody>
      <dsp:txXfrm>
        <a:off x="7376456" y="2587449"/>
        <a:ext cx="3138750" cy="26256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0.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5476875" y="1671639"/>
            <a:ext cx="5111750" cy="1204912"/>
          </a:xfrm>
        </p:spPr>
        <p:txBody>
          <a:bodyPr anchor="b">
            <a:normAutofit/>
          </a:bodyPr>
          <a:lstStyle/>
          <a:p>
            <a:r>
              <a:rPr lang="en-US" sz="2600" dirty="0"/>
              <a:t>Document Quality Assurance and Validation Procedures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body" idx="1"/>
          </p:nvPr>
        </p:nvSpPr>
        <p:spPr>
          <a:xfrm>
            <a:off x="5476875" y="3660774"/>
            <a:ext cx="5111750" cy="1525588"/>
          </a:xfrm>
        </p:spPr>
        <p:txBody>
          <a:bodyPr>
            <a:normAutofit/>
          </a:bodyPr>
          <a:lstStyle/>
          <a:p>
            <a:r>
              <a:rPr lang="en-US" dirty="0"/>
              <a:t>Shashank Shukla</a:t>
            </a:r>
          </a:p>
        </p:txBody>
      </p:sp>
      <p:sp>
        <p:nvSpPr>
          <p:cNvPr id="14" name="Date Placeholder 3">
            <a:extLst>
              <a:ext uri="{FF2B5EF4-FFF2-40B4-BE49-F238E27FC236}">
                <a16:creationId xmlns:a16="http://schemas.microsoft.com/office/drawing/2014/main" id="{7326F88F-823B-1887-FF6B-86F4D79DAD83}"/>
              </a:ext>
            </a:extLst>
          </p:cNvPr>
          <p:cNvSpPr>
            <a:spLocks noGrp="1"/>
          </p:cNvSpPr>
          <p:nvPr>
            <p:ph type="dt" sz="half" idx="10"/>
          </p:nvPr>
        </p:nvSpPr>
        <p:spPr>
          <a:xfrm>
            <a:off x="838200" y="6356350"/>
            <a:ext cx="2743200" cy="365125"/>
          </a:xfrm>
        </p:spPr>
        <p:txBody>
          <a:bodyPr/>
          <a:lstStyle/>
          <a:p>
            <a:pPr>
              <a:spcAft>
                <a:spcPts val="600"/>
              </a:spcAft>
            </a:pPr>
            <a:r>
              <a:rPr lang="en-US" dirty="0"/>
              <a:t>2023</a:t>
            </a:r>
          </a:p>
        </p:txBody>
      </p:sp>
      <p:sp>
        <p:nvSpPr>
          <p:cNvPr id="15" name="Footer Placeholder 4">
            <a:extLst>
              <a:ext uri="{FF2B5EF4-FFF2-40B4-BE49-F238E27FC236}">
                <a16:creationId xmlns:a16="http://schemas.microsoft.com/office/drawing/2014/main" id="{A33C5C24-2909-7C3A-57B7-BF9CF99FCC11}"/>
              </a:ext>
            </a:extLst>
          </p:cNvPr>
          <p:cNvSpPr>
            <a:spLocks noGrp="1"/>
          </p:cNvSpPr>
          <p:nvPr>
            <p:ph type="ftr" sz="quarter" idx="11"/>
          </p:nvPr>
        </p:nvSpPr>
        <p:spPr>
          <a:xfrm>
            <a:off x="4038600" y="6356350"/>
            <a:ext cx="4114800" cy="365125"/>
          </a:xfrm>
        </p:spPr>
        <p:txBody>
          <a:bodyPr/>
          <a:lstStyle/>
          <a:p>
            <a:pPr>
              <a:spcAft>
                <a:spcPts val="600"/>
              </a:spcAft>
            </a:pPr>
            <a:r>
              <a:rPr lang="en-US" sz="900" dirty="0"/>
              <a:t>Document Quality Assurance and Validation Procedures</a:t>
            </a:r>
            <a:endParaRPr lang="en-US" dirty="0"/>
          </a:p>
        </p:txBody>
      </p:sp>
      <p:sp>
        <p:nvSpPr>
          <p:cNvPr id="16" name="Slide Number Placeholder 5">
            <a:extLst>
              <a:ext uri="{FF2B5EF4-FFF2-40B4-BE49-F238E27FC236}">
                <a16:creationId xmlns:a16="http://schemas.microsoft.com/office/drawing/2014/main" id="{0F7427B6-9D9F-B9E1-1715-E0CCB57BF921}"/>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838200" y="365125"/>
            <a:ext cx="10515600" cy="1325563"/>
          </a:xfrm>
        </p:spPr>
        <p:txBody>
          <a:bodyPr anchor="ctr">
            <a:normAutofit/>
          </a:bodyPr>
          <a:lstStyle/>
          <a:p>
            <a:pPr lvl="0"/>
            <a:r>
              <a:rPr lang="en-US" b="0" i="0" dirty="0"/>
              <a:t>Entities validation</a:t>
            </a:r>
            <a:endParaRPr lang="en-US" dirty="0"/>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graphicFrame>
        <p:nvGraphicFramePr>
          <p:cNvPr id="42" name="SmartArt Placeholder 41">
            <a:extLst>
              <a:ext uri="{FF2B5EF4-FFF2-40B4-BE49-F238E27FC236}">
                <a16:creationId xmlns:a16="http://schemas.microsoft.com/office/drawing/2014/main" id="{8F4416E7-00B5-B74F-92A5-5AC36A755B1B}"/>
              </a:ext>
            </a:extLst>
          </p:cNvPr>
          <p:cNvGraphicFramePr>
            <a:graphicFrameLocks noGrp="1"/>
          </p:cNvGraphicFramePr>
          <p:nvPr>
            <p:ph type="tbl" sz="quarter" idx="14"/>
            <p:extLst>
              <p:ext uri="{D42A27DB-BD31-4B8C-83A1-F6EECF244321}">
                <p14:modId xmlns:p14="http://schemas.microsoft.com/office/powerpoint/2010/main" val="215864956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930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46AF60D5-B3CB-BA0C-6A64-D28860338460}"/>
              </a:ext>
            </a:extLst>
          </p:cNvPr>
          <p:cNvSpPr>
            <a:spLocks noGrp="1"/>
          </p:cNvSpPr>
          <p:nvPr>
            <p:ph type="title"/>
          </p:nvPr>
        </p:nvSpPr>
        <p:spPr>
          <a:xfrm>
            <a:off x="838200" y="365125"/>
            <a:ext cx="10515600" cy="1325563"/>
          </a:xfrm>
        </p:spPr>
        <p:txBody>
          <a:bodyPr/>
          <a:lstStyle/>
          <a:p>
            <a:r>
              <a:rPr lang="en-US" dirty="0"/>
              <a:t>Source Platform Validation</a:t>
            </a:r>
          </a:p>
        </p:txBody>
      </p:sp>
      <p:graphicFrame>
        <p:nvGraphicFramePr>
          <p:cNvPr id="329" name="SmartArt Placeholder 328">
            <a:extLst>
              <a:ext uri="{FF2B5EF4-FFF2-40B4-BE49-F238E27FC236}">
                <a16:creationId xmlns:a16="http://schemas.microsoft.com/office/drawing/2014/main" id="{ED54D1A9-B93F-7BBB-0333-28FC0F31350C}"/>
              </a:ext>
            </a:extLst>
          </p:cNvPr>
          <p:cNvGraphicFramePr>
            <a:graphicFrameLocks noGrp="1"/>
          </p:cNvGraphicFramePr>
          <p:nvPr>
            <p:ph type="dgm" sz="quarter" idx="15"/>
            <p:extLst>
              <p:ext uri="{D42A27DB-BD31-4B8C-83A1-F6EECF244321}">
                <p14:modId xmlns:p14="http://schemas.microsoft.com/office/powerpoint/2010/main" val="2756620179"/>
              </p:ext>
            </p:extLst>
          </p:nvPr>
        </p:nvGraphicFramePr>
        <p:xfrm>
          <a:off x="4864100" y="1930401"/>
          <a:ext cx="6489700" cy="410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sp>
        <p:nvSpPr>
          <p:cNvPr id="330" name="Rectangle 329">
            <a:extLst>
              <a:ext uri="{FF2B5EF4-FFF2-40B4-BE49-F238E27FC236}">
                <a16:creationId xmlns:a16="http://schemas.microsoft.com/office/drawing/2014/main" id="{D2C83AD4-6068-CEF1-75A9-931056CD0CBD}"/>
              </a:ext>
            </a:extLst>
          </p:cNvPr>
          <p:cNvSpPr/>
          <p:nvPr/>
        </p:nvSpPr>
        <p:spPr>
          <a:xfrm>
            <a:off x="2209800" y="2184401"/>
            <a:ext cx="3911600" cy="761999"/>
          </a:xfrm>
          <a:prstGeom prst="rect">
            <a:avLst/>
          </a:prstGeom>
          <a:solidFill>
            <a:schemeClr val="accent2"/>
          </a:solidFill>
          <a:ln w="9525">
            <a:solidFill>
              <a:schemeClr val="accent1">
                <a:shade val="15000"/>
              </a:schemeClr>
            </a:solidFill>
          </a:ln>
          <a:effectLst>
            <a:softEdge rad="50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There is only 1 Platform Type Discord</a:t>
            </a:r>
          </a:p>
        </p:txBody>
      </p:sp>
    </p:spTree>
    <p:extLst>
      <p:ext uri="{BB962C8B-B14F-4D97-AF65-F5344CB8AC3E}">
        <p14:creationId xmlns:p14="http://schemas.microsoft.com/office/powerpoint/2010/main" val="405507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838200" y="365125"/>
            <a:ext cx="10515600" cy="1325563"/>
          </a:xfrm>
        </p:spPr>
        <p:txBody>
          <a:bodyPr anchor="ctr">
            <a:normAutofit/>
          </a:bodyPr>
          <a:lstStyle/>
          <a:p>
            <a:pPr lvl="0"/>
            <a:r>
              <a:rPr lang="en-US" b="0" i="0" dirty="0"/>
              <a:t>Timestamp Validation </a:t>
            </a:r>
            <a:endParaRPr lang="en-US" dirty="0"/>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12</a:t>
            </a:fld>
            <a:endParaRPr lang="en-US"/>
          </a:p>
        </p:txBody>
      </p:sp>
      <p:graphicFrame>
        <p:nvGraphicFramePr>
          <p:cNvPr id="42" name="SmartArt Placeholder 41">
            <a:extLst>
              <a:ext uri="{FF2B5EF4-FFF2-40B4-BE49-F238E27FC236}">
                <a16:creationId xmlns:a16="http://schemas.microsoft.com/office/drawing/2014/main" id="{8F4416E7-00B5-B74F-92A5-5AC36A755B1B}"/>
              </a:ext>
            </a:extLst>
          </p:cNvPr>
          <p:cNvGraphicFramePr>
            <a:graphicFrameLocks noGrp="1"/>
          </p:cNvGraphicFramePr>
          <p:nvPr>
            <p:ph type="tbl" sz="quarter" idx="14"/>
            <p:extLst>
              <p:ext uri="{D42A27DB-BD31-4B8C-83A1-F6EECF244321}">
                <p14:modId xmlns:p14="http://schemas.microsoft.com/office/powerpoint/2010/main" val="2178387945"/>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87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nchor="ctr">
            <a:normAutofit/>
          </a:bodyPr>
          <a:lstStyle/>
          <a:p>
            <a:r>
              <a:rPr lang="en-US" dirty="0"/>
              <a:t>is public Validation</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13</a:t>
            </a:fld>
            <a:endParaRPr lang="en-US"/>
          </a:p>
        </p:txBody>
      </p:sp>
      <p:graphicFrame>
        <p:nvGraphicFramePr>
          <p:cNvPr id="5" name="SmartArt Placeholder 4">
            <a:extLst>
              <a:ext uri="{FF2B5EF4-FFF2-40B4-BE49-F238E27FC236}">
                <a16:creationId xmlns:a16="http://schemas.microsoft.com/office/drawing/2014/main" id="{547102E2-5F94-53CE-76C1-DDB5BAFA22D2}"/>
              </a:ext>
            </a:extLst>
          </p:cNvPr>
          <p:cNvGraphicFramePr>
            <a:graphicFrameLocks noGrp="1"/>
          </p:cNvGraphicFramePr>
          <p:nvPr>
            <p:ph type="tbl" sz="quarter" idx="14"/>
            <p:extLst>
              <p:ext uri="{D42A27DB-BD31-4B8C-83A1-F6EECF244321}">
                <p14:modId xmlns:p14="http://schemas.microsoft.com/office/powerpoint/2010/main" val="339433763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2B90642-9F6F-CD1F-01F8-495556F2C911}"/>
              </a:ext>
            </a:extLst>
          </p:cNvPr>
          <p:cNvSpPr>
            <a:spLocks noGrp="1"/>
          </p:cNvSpPr>
          <p:nvPr>
            <p:ph type="title"/>
          </p:nvPr>
        </p:nvSpPr>
        <p:spPr>
          <a:xfrm>
            <a:off x="838200" y="365125"/>
            <a:ext cx="10515600" cy="1325563"/>
          </a:xfrm>
        </p:spPr>
        <p:txBody>
          <a:bodyPr/>
          <a:lstStyle/>
          <a:p>
            <a:r>
              <a:rPr lang="en-US" dirty="0"/>
              <a:t>the distribution of the "Is Public" attribute based on document type?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14</a:t>
            </a:fld>
            <a:endParaRPr lang="en-US"/>
          </a:p>
        </p:txBody>
      </p:sp>
      <p:graphicFrame>
        <p:nvGraphicFramePr>
          <p:cNvPr id="29" name="Chart Placeholder 28">
            <a:extLst>
              <a:ext uri="{FF2B5EF4-FFF2-40B4-BE49-F238E27FC236}">
                <a16:creationId xmlns:a16="http://schemas.microsoft.com/office/drawing/2014/main" id="{98CC329E-DBDB-1111-B9B7-0DE9965490F4}"/>
              </a:ext>
            </a:extLst>
          </p:cNvPr>
          <p:cNvGraphicFramePr>
            <a:graphicFrameLocks noGrp="1"/>
          </p:cNvGraphicFramePr>
          <p:nvPr>
            <p:ph type="chart" sz="quarter" idx="13"/>
            <p:extLst>
              <p:ext uri="{D42A27DB-BD31-4B8C-83A1-F6EECF244321}">
                <p14:modId xmlns:p14="http://schemas.microsoft.com/office/powerpoint/2010/main" val="3750102270"/>
              </p:ext>
            </p:extLst>
          </p:nvPr>
        </p:nvGraphicFramePr>
        <p:xfrm>
          <a:off x="838200" y="2111375"/>
          <a:ext cx="5257800" cy="37449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Chart Placeholder 28">
            <a:extLst>
              <a:ext uri="{FF2B5EF4-FFF2-40B4-BE49-F238E27FC236}">
                <a16:creationId xmlns:a16="http://schemas.microsoft.com/office/drawing/2014/main" id="{A27BDD33-3C70-3040-57EE-4D8B22E6C6A1}"/>
              </a:ext>
            </a:extLst>
          </p:cNvPr>
          <p:cNvGraphicFramePr>
            <a:graphicFrameLocks/>
          </p:cNvGraphicFramePr>
          <p:nvPr>
            <p:extLst>
              <p:ext uri="{D42A27DB-BD31-4B8C-83A1-F6EECF244321}">
                <p14:modId xmlns:p14="http://schemas.microsoft.com/office/powerpoint/2010/main" val="3861557369"/>
              </p:ext>
            </p:extLst>
          </p:nvPr>
        </p:nvGraphicFramePr>
        <p:xfrm>
          <a:off x="6286500" y="2111374"/>
          <a:ext cx="5257800" cy="3744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378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1BC2E3FE-1DB8-EA12-2CD1-D2E3499FA64C}"/>
              </a:ext>
            </a:extLst>
          </p:cNvPr>
          <p:cNvSpPr>
            <a:spLocks noGrp="1"/>
          </p:cNvSpPr>
          <p:nvPr>
            <p:ph type="title"/>
          </p:nvPr>
        </p:nvSpPr>
        <p:spPr>
          <a:xfrm>
            <a:off x="838200" y="365125"/>
            <a:ext cx="10515600" cy="1325563"/>
          </a:xfrm>
        </p:spPr>
        <p:txBody>
          <a:bodyPr/>
          <a:lstStyle/>
          <a:p>
            <a:r>
              <a:rPr lang="en-US" dirty="0"/>
              <a:t>Title Case Validation </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graphicFrame>
        <p:nvGraphicFramePr>
          <p:cNvPr id="29" name="SmartArt Placeholder 28">
            <a:extLst>
              <a:ext uri="{FF2B5EF4-FFF2-40B4-BE49-F238E27FC236}">
                <a16:creationId xmlns:a16="http://schemas.microsoft.com/office/drawing/2014/main" id="{05694210-44B5-5FA0-5032-AD2097568414}"/>
              </a:ext>
            </a:extLst>
          </p:cNvPr>
          <p:cNvGraphicFramePr>
            <a:graphicFrameLocks noGrp="1"/>
          </p:cNvGraphicFramePr>
          <p:nvPr>
            <p:ph type="chart" sz="quarter" idx="13"/>
            <p:extLst>
              <p:ext uri="{D42A27DB-BD31-4B8C-83A1-F6EECF244321}">
                <p14:modId xmlns:p14="http://schemas.microsoft.com/office/powerpoint/2010/main" val="4197594642"/>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4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1BC2E3FE-1DB8-EA12-2CD1-D2E3499FA64C}"/>
              </a:ext>
            </a:extLst>
          </p:cNvPr>
          <p:cNvSpPr>
            <a:spLocks noGrp="1"/>
          </p:cNvSpPr>
          <p:nvPr>
            <p:ph type="title"/>
          </p:nvPr>
        </p:nvSpPr>
        <p:spPr>
          <a:xfrm>
            <a:off x="838200" y="365125"/>
            <a:ext cx="10515600" cy="1325563"/>
          </a:xfrm>
        </p:spPr>
        <p:txBody>
          <a:bodyPr anchor="ctr">
            <a:normAutofit/>
          </a:bodyPr>
          <a:lstStyle/>
          <a:p>
            <a:r>
              <a:rPr lang="en-US" dirty="0"/>
              <a:t>Spam document detection Content</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graphicFrame>
        <p:nvGraphicFramePr>
          <p:cNvPr id="29" name="SmartArt Placeholder 28">
            <a:extLst>
              <a:ext uri="{FF2B5EF4-FFF2-40B4-BE49-F238E27FC236}">
                <a16:creationId xmlns:a16="http://schemas.microsoft.com/office/drawing/2014/main" id="{05694210-44B5-5FA0-5032-AD2097568414}"/>
              </a:ext>
            </a:extLst>
          </p:cNvPr>
          <p:cNvGraphicFramePr>
            <a:graphicFrameLocks noGrp="1"/>
          </p:cNvGraphicFramePr>
          <p:nvPr>
            <p:ph type="chart" sz="quarter" idx="13"/>
            <p:extLst>
              <p:ext uri="{D42A27DB-BD31-4B8C-83A1-F6EECF244321}">
                <p14:modId xmlns:p14="http://schemas.microsoft.com/office/powerpoint/2010/main" val="171239316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069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1BC2E3FE-1DB8-EA12-2CD1-D2E3499FA64C}"/>
              </a:ext>
            </a:extLst>
          </p:cNvPr>
          <p:cNvSpPr>
            <a:spLocks noGrp="1"/>
          </p:cNvSpPr>
          <p:nvPr>
            <p:ph type="title"/>
          </p:nvPr>
        </p:nvSpPr>
        <p:spPr>
          <a:xfrm>
            <a:off x="838200" y="365125"/>
            <a:ext cx="10515600" cy="1325563"/>
          </a:xfrm>
        </p:spPr>
        <p:txBody>
          <a:bodyPr anchor="ctr">
            <a:normAutofit/>
          </a:bodyPr>
          <a:lstStyle/>
          <a:p>
            <a:r>
              <a:rPr lang="en-US" dirty="0"/>
              <a:t>Spam document detection Title</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graphicFrame>
        <p:nvGraphicFramePr>
          <p:cNvPr id="29" name="SmartArt Placeholder 28">
            <a:extLst>
              <a:ext uri="{FF2B5EF4-FFF2-40B4-BE49-F238E27FC236}">
                <a16:creationId xmlns:a16="http://schemas.microsoft.com/office/drawing/2014/main" id="{05694210-44B5-5FA0-5032-AD2097568414}"/>
              </a:ext>
            </a:extLst>
          </p:cNvPr>
          <p:cNvGraphicFramePr>
            <a:graphicFrameLocks noGrp="1"/>
          </p:cNvGraphicFramePr>
          <p:nvPr>
            <p:ph type="chart" sz="quarter" idx="13"/>
            <p:extLst>
              <p:ext uri="{D42A27DB-BD31-4B8C-83A1-F6EECF244321}">
                <p14:modId xmlns:p14="http://schemas.microsoft.com/office/powerpoint/2010/main" val="35452032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169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1BC2E3FE-1DB8-EA12-2CD1-D2E3499FA64C}"/>
              </a:ext>
            </a:extLst>
          </p:cNvPr>
          <p:cNvSpPr>
            <a:spLocks noGrp="1"/>
          </p:cNvSpPr>
          <p:nvPr>
            <p:ph type="title"/>
          </p:nvPr>
        </p:nvSpPr>
        <p:spPr>
          <a:xfrm>
            <a:off x="838200" y="365125"/>
            <a:ext cx="10515600" cy="1325563"/>
          </a:xfrm>
        </p:spPr>
        <p:txBody>
          <a:bodyPr anchor="ctr">
            <a:normAutofit/>
          </a:bodyPr>
          <a:lstStyle/>
          <a:p>
            <a:r>
              <a:rPr lang="en-US" dirty="0"/>
              <a:t>Title and Content Validation</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graphicFrame>
        <p:nvGraphicFramePr>
          <p:cNvPr id="29" name="SmartArt Placeholder 28">
            <a:extLst>
              <a:ext uri="{FF2B5EF4-FFF2-40B4-BE49-F238E27FC236}">
                <a16:creationId xmlns:a16="http://schemas.microsoft.com/office/drawing/2014/main" id="{05694210-44B5-5FA0-5032-AD2097568414}"/>
              </a:ext>
            </a:extLst>
          </p:cNvPr>
          <p:cNvGraphicFramePr>
            <a:graphicFrameLocks noGrp="1"/>
          </p:cNvGraphicFramePr>
          <p:nvPr>
            <p:ph type="dgm" sz="quarter" idx="15"/>
            <p:extLst>
              <p:ext uri="{D42A27DB-BD31-4B8C-83A1-F6EECF244321}">
                <p14:modId xmlns:p14="http://schemas.microsoft.com/office/powerpoint/2010/main" val="114952864"/>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891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1BC2E3FE-1DB8-EA12-2CD1-D2E3499FA64C}"/>
              </a:ext>
            </a:extLst>
          </p:cNvPr>
          <p:cNvSpPr>
            <a:spLocks noGrp="1"/>
          </p:cNvSpPr>
          <p:nvPr>
            <p:ph type="title"/>
          </p:nvPr>
        </p:nvSpPr>
        <p:spPr>
          <a:xfrm>
            <a:off x="3086100" y="334962"/>
            <a:ext cx="8421688" cy="727075"/>
          </a:xfrm>
        </p:spPr>
        <p:txBody>
          <a:bodyPr anchor="ctr">
            <a:normAutofit/>
          </a:bodyPr>
          <a:lstStyle/>
          <a:p>
            <a:r>
              <a:rPr lang="en-US" dirty="0"/>
              <a:t>Top 10 Tokens and Character Length</a:t>
            </a:r>
          </a:p>
        </p:txBody>
      </p:sp>
      <p:pic>
        <p:nvPicPr>
          <p:cNvPr id="16" name="Content Placeholder 15" descr="A group of different colored bars&#10;&#10;Description automatically generated">
            <a:extLst>
              <a:ext uri="{FF2B5EF4-FFF2-40B4-BE49-F238E27FC236}">
                <a16:creationId xmlns:a16="http://schemas.microsoft.com/office/drawing/2014/main" id="{A74D1558-78FE-53A4-DCDC-A1447FEB8679}"/>
              </a:ext>
            </a:extLst>
          </p:cNvPr>
          <p:cNvPicPr>
            <a:picLocks noGrp="1" noChangeAspect="1"/>
          </p:cNvPicPr>
          <p:nvPr>
            <p:ph sz="half" idx="2"/>
          </p:nvPr>
        </p:nvPicPr>
        <p:blipFill>
          <a:blip r:embed="rId2"/>
          <a:stretch>
            <a:fillRect/>
          </a:stretch>
        </p:blipFill>
        <p:spPr>
          <a:xfrm>
            <a:off x="383822" y="1125022"/>
            <a:ext cx="11696700" cy="5168343"/>
          </a:xfrm>
        </p:spPr>
      </p:pic>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19</a:t>
            </a:fld>
            <a:endParaRPr lang="en-US" dirty="0"/>
          </a:p>
        </p:txBody>
      </p:sp>
    </p:spTree>
    <p:extLst>
      <p:ext uri="{BB962C8B-B14F-4D97-AF65-F5344CB8AC3E}">
        <p14:creationId xmlns:p14="http://schemas.microsoft.com/office/powerpoint/2010/main" val="144573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65125"/>
            <a:ext cx="10515600" cy="1325563"/>
          </a:xfrm>
        </p:spPr>
        <p:txBody>
          <a:bodyPr anchor="ctr">
            <a:normAutofit/>
          </a:bodyPr>
          <a:lstStyle/>
          <a:p>
            <a:r>
              <a:rPr lang="en-US" dirty="0"/>
              <a:t>AGENDA  </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71F49686-C9DB-7601-6BC0-32D248B3AB38}"/>
              </a:ext>
            </a:extLst>
          </p:cNvPr>
          <p:cNvGraphicFramePr>
            <a:graphicFrameLocks noGrp="1"/>
          </p:cNvGraphicFramePr>
          <p:nvPr>
            <p:ph type="chart" sz="quarter" idx="13"/>
            <p:extLst>
              <p:ext uri="{D42A27DB-BD31-4B8C-83A1-F6EECF244321}">
                <p14:modId xmlns:p14="http://schemas.microsoft.com/office/powerpoint/2010/main" val="2275792968"/>
              </p:ext>
            </p:extLst>
          </p:nvPr>
        </p:nvGraphicFramePr>
        <p:xfrm>
          <a:off x="838200" y="211138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838200" y="1"/>
            <a:ext cx="10515600" cy="342900"/>
          </a:xfrm>
        </p:spPr>
        <p:txBody>
          <a:bodyPr anchor="ctr">
            <a:normAutofit fontScale="90000"/>
          </a:bodyPr>
          <a:lstStyle/>
          <a:p>
            <a:r>
              <a:rPr lang="en-US" dirty="0"/>
              <a:t>SUMMARY</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20</a:t>
            </a:fld>
            <a:endParaRPr lang="en-US"/>
          </a:p>
        </p:txBody>
      </p:sp>
      <p:graphicFrame>
        <p:nvGraphicFramePr>
          <p:cNvPr id="8" name="Text Placeholder 2">
            <a:extLst>
              <a:ext uri="{FF2B5EF4-FFF2-40B4-BE49-F238E27FC236}">
                <a16:creationId xmlns:a16="http://schemas.microsoft.com/office/drawing/2014/main" id="{7BEB521C-B842-B541-74E0-C4ED9D3473C0}"/>
              </a:ext>
            </a:extLst>
          </p:cNvPr>
          <p:cNvGraphicFramePr/>
          <p:nvPr>
            <p:extLst>
              <p:ext uri="{D42A27DB-BD31-4B8C-83A1-F6EECF244321}">
                <p14:modId xmlns:p14="http://schemas.microsoft.com/office/powerpoint/2010/main" val="2311705532"/>
              </p:ext>
            </p:extLst>
          </p:nvPr>
        </p:nvGraphicFramePr>
        <p:xfrm>
          <a:off x="838200" y="342901"/>
          <a:ext cx="10515600" cy="6013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86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title"/>
          </p:nvPr>
        </p:nvSpPr>
        <p:spPr>
          <a:xfrm>
            <a:off x="5476875" y="1671639"/>
            <a:ext cx="5111750" cy="1204912"/>
          </a:xfrm>
        </p:spPr>
        <p:txBody>
          <a:bodyPr anchor="b">
            <a:normAutofit/>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body" idx="1"/>
          </p:nvPr>
        </p:nvSpPr>
        <p:spPr>
          <a:xfrm>
            <a:off x="5476875" y="3660774"/>
            <a:ext cx="5111750" cy="1525588"/>
          </a:xfrm>
        </p:spPr>
        <p:txBody>
          <a:bodyPr>
            <a:normAutofit/>
          </a:bodyPr>
          <a:lstStyle/>
          <a:p>
            <a:r>
              <a:rPr lang="en-US" dirty="0"/>
              <a:t>Shashank Shukla</a:t>
            </a:r>
          </a:p>
          <a:p>
            <a:pPr algn="l" latinLnBrk="1"/>
            <a:r>
              <a:rPr lang="en-US" b="0" i="0" dirty="0">
                <a:solidFill>
                  <a:srgbClr val="323130"/>
                </a:solidFill>
                <a:effectLst/>
                <a:latin typeface="Segoe UI" panose="020B0502040204020203" pitchFamily="34" charset="0"/>
              </a:rPr>
              <a:t>shashanks.ven@splore.com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21</a:t>
            </a:fld>
            <a:endParaRPr lang="en-US"/>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fontScale="92500" lnSpcReduction="10000"/>
          </a:bodyPr>
          <a:lstStyle/>
          <a:p>
            <a:r>
              <a:rPr lang="en-US" dirty="0"/>
              <a:t>In this presentation, we will delve into the meticulous process of data validation and anomaly detection. With a dataset comprising approximately 2 million records, our objective is to ensure data accuracy and integrity before feeding it to the Vespa. We'll explore various validation checks and methodologies, shedding light on key insights and findings. Join us on this journey as we unravel the intricacies of data quality assurance and anomaly identification.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sz="900" dirty="0"/>
              <a:t>Document Quality Assurance and Validation Procedures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b="0" i="0" dirty="0">
                <a:effectLst/>
              </a:rPr>
              <a:t>Percentage of Null Values for Each Column</a:t>
            </a: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11" name="Table 11">
            <a:extLst>
              <a:ext uri="{FF2B5EF4-FFF2-40B4-BE49-F238E27FC236}">
                <a16:creationId xmlns:a16="http://schemas.microsoft.com/office/drawing/2014/main" id="{ACAECD88-FAF3-382C-B27C-39C7AD6A600D}"/>
              </a:ext>
            </a:extLst>
          </p:cNvPr>
          <p:cNvGraphicFramePr>
            <a:graphicFrameLocks noGrp="1"/>
          </p:cNvGraphicFramePr>
          <p:nvPr>
            <p:extLst>
              <p:ext uri="{D42A27DB-BD31-4B8C-83A1-F6EECF244321}">
                <p14:modId xmlns:p14="http://schemas.microsoft.com/office/powerpoint/2010/main" val="3669946214"/>
              </p:ext>
            </p:extLst>
          </p:nvPr>
        </p:nvGraphicFramePr>
        <p:xfrm>
          <a:off x="2665692" y="2111375"/>
          <a:ext cx="6860617" cy="3744918"/>
        </p:xfrm>
        <a:graphic>
          <a:graphicData uri="http://schemas.openxmlformats.org/drawingml/2006/table">
            <a:tbl>
              <a:tblPr firstRow="1" bandRow="1" bandCol="1">
                <a:tableStyleId>{7E9639D4-E3E2-4D34-9284-5A2195B3D0D7}</a:tableStyleId>
              </a:tblPr>
              <a:tblGrid>
                <a:gridCol w="3201366">
                  <a:extLst>
                    <a:ext uri="{9D8B030D-6E8A-4147-A177-3AD203B41FA5}">
                      <a16:colId xmlns:a16="http://schemas.microsoft.com/office/drawing/2014/main" val="1080318452"/>
                    </a:ext>
                  </a:extLst>
                </a:gridCol>
                <a:gridCol w="3659251">
                  <a:extLst>
                    <a:ext uri="{9D8B030D-6E8A-4147-A177-3AD203B41FA5}">
                      <a16:colId xmlns:a16="http://schemas.microsoft.com/office/drawing/2014/main" val="860916377"/>
                    </a:ext>
                  </a:extLst>
                </a:gridCol>
              </a:tblGrid>
              <a:tr h="208051">
                <a:tc>
                  <a:txBody>
                    <a:bodyPr/>
                    <a:lstStyle/>
                    <a:p>
                      <a:r>
                        <a:rPr lang="en-US" sz="1000"/>
                        <a:t>Column</a:t>
                      </a: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Null Value percentage</a:t>
                      </a: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924075"/>
                  </a:ext>
                </a:extLst>
              </a:tr>
              <a:tr h="208051">
                <a:tc>
                  <a:txBody>
                    <a:bodyPr/>
                    <a:lstStyle/>
                    <a:p>
                      <a:r>
                        <a:rPr lang="en-US" sz="1000" b="0" i="0" kern="1200" dirty="0">
                          <a:solidFill>
                            <a:schemeClr val="tx1"/>
                          </a:solidFill>
                          <a:effectLst/>
                          <a:latin typeface="+mn-lt"/>
                          <a:ea typeface="+mn-ea"/>
                          <a:cs typeface="+mn-cs"/>
                        </a:rPr>
                        <a:t>attachments</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latin typeface="+mn-lt"/>
                        </a:rPr>
                        <a:t>98.53</a:t>
                      </a: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926054"/>
                  </a:ext>
                </a:extLst>
              </a:tr>
              <a:tr h="208051">
                <a:tc>
                  <a:txBody>
                    <a:bodyPr/>
                    <a:lstStyle/>
                    <a:p>
                      <a:r>
                        <a:rPr lang="en-US" sz="1000" b="0" i="0" kern="1200" dirty="0">
                          <a:solidFill>
                            <a:schemeClr val="tx1"/>
                          </a:solidFill>
                          <a:effectLst/>
                          <a:latin typeface="+mn-lt"/>
                          <a:ea typeface="+mn-ea"/>
                          <a:cs typeface="+mn-cs"/>
                        </a:rPr>
                        <a:t>entities</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96.80</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066512"/>
                  </a:ext>
                </a:extLst>
              </a:tr>
              <a:tr h="208051">
                <a:tc>
                  <a:txBody>
                    <a:bodyPr/>
                    <a:lstStyle/>
                    <a:p>
                      <a:r>
                        <a:rPr lang="en-US" sz="1000" dirty="0" err="1">
                          <a:latin typeface="+mn-lt"/>
                        </a:rPr>
                        <a:t>thread_id</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95.80</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3012936"/>
                  </a:ext>
                </a:extLst>
              </a:tr>
              <a:tr h="208051">
                <a:tc>
                  <a:txBody>
                    <a:bodyPr/>
                    <a:lstStyle/>
                    <a:p>
                      <a:r>
                        <a:rPr lang="en-US" sz="1000" b="0" i="0" kern="1200" dirty="0">
                          <a:solidFill>
                            <a:schemeClr val="tx1"/>
                          </a:solidFill>
                          <a:effectLst/>
                          <a:latin typeface="+mn-lt"/>
                          <a:ea typeface="+mn-ea"/>
                          <a:cs typeface="+mn-cs"/>
                        </a:rPr>
                        <a:t>title</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95.80</a:t>
                      </a: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231906"/>
                  </a:ext>
                </a:extLst>
              </a:tr>
              <a:tr h="208051">
                <a:tc>
                  <a:txBody>
                    <a:bodyPr/>
                    <a:lstStyle/>
                    <a:p>
                      <a:r>
                        <a:rPr lang="en-US" sz="1000" b="0" i="0" kern="1200" dirty="0" err="1">
                          <a:solidFill>
                            <a:schemeClr val="tx1"/>
                          </a:solidFill>
                          <a:effectLst/>
                          <a:latin typeface="+mn-lt"/>
                          <a:ea typeface="+mn-ea"/>
                          <a:cs typeface="+mn-cs"/>
                        </a:rPr>
                        <a:t>parent_doc_id</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82.39</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154527"/>
                  </a:ext>
                </a:extLst>
              </a:tr>
              <a:tr h="208051">
                <a:tc>
                  <a:txBody>
                    <a:bodyPr/>
                    <a:lstStyle/>
                    <a:p>
                      <a:r>
                        <a:rPr lang="en-US" sz="1000" b="0" i="0" kern="1200" dirty="0" err="1">
                          <a:solidFill>
                            <a:schemeClr val="tx1"/>
                          </a:solidFill>
                          <a:effectLst/>
                          <a:latin typeface="+mn-lt"/>
                          <a:ea typeface="+mn-ea"/>
                          <a:cs typeface="+mn-cs"/>
                        </a:rPr>
                        <a:t>user_roles</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33.30</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9075763"/>
                  </a:ext>
                </a:extLst>
              </a:tr>
              <a:tr h="208051">
                <a:tc>
                  <a:txBody>
                    <a:bodyPr/>
                    <a:lstStyle/>
                    <a:p>
                      <a:r>
                        <a:rPr lang="en-US" sz="1000" b="0" i="0" kern="1200" dirty="0" err="1">
                          <a:solidFill>
                            <a:schemeClr val="tx1"/>
                          </a:solidFill>
                          <a:effectLst/>
                          <a:latin typeface="+mn-lt"/>
                          <a:ea typeface="+mn-ea"/>
                          <a:cs typeface="+mn-cs"/>
                        </a:rPr>
                        <a:t>user_avatar</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17.75</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6291444"/>
                  </a:ext>
                </a:extLst>
              </a:tr>
              <a:tr h="208051">
                <a:tc>
                  <a:txBody>
                    <a:bodyPr/>
                    <a:lstStyle/>
                    <a:p>
                      <a:r>
                        <a:rPr lang="en-US" sz="1000" b="0" i="0" kern="1200" dirty="0">
                          <a:solidFill>
                            <a:schemeClr val="tx1"/>
                          </a:solidFill>
                          <a:effectLst/>
                          <a:latin typeface="+mn-lt"/>
                          <a:ea typeface="+mn-ea"/>
                          <a:cs typeface="+mn-cs"/>
                        </a:rPr>
                        <a:t>content</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1.04</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064594"/>
                  </a:ext>
                </a:extLst>
              </a:tr>
              <a:tr h="208051">
                <a:tc>
                  <a:txBody>
                    <a:bodyPr/>
                    <a:lstStyle/>
                    <a:p>
                      <a:r>
                        <a:rPr lang="en-US" sz="1000" b="0" i="0" kern="1200" dirty="0" err="1">
                          <a:solidFill>
                            <a:schemeClr val="tx1"/>
                          </a:solidFill>
                          <a:effectLst/>
                          <a:latin typeface="+mn-lt"/>
                          <a:ea typeface="+mn-ea"/>
                          <a:cs typeface="+mn-cs"/>
                        </a:rPr>
                        <a:t>user_display_name</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0.05</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66702"/>
                  </a:ext>
                </a:extLst>
              </a:tr>
              <a:tr h="208051">
                <a:tc>
                  <a:txBody>
                    <a:bodyPr/>
                    <a:lstStyle/>
                    <a:p>
                      <a:r>
                        <a:rPr lang="en-US" sz="1000" b="0" i="0" kern="1200" dirty="0" err="1">
                          <a:solidFill>
                            <a:schemeClr val="tx1"/>
                          </a:solidFill>
                          <a:effectLst/>
                          <a:latin typeface="+mn-lt"/>
                          <a:ea typeface="+mn-ea"/>
                          <a:cs typeface="+mn-cs"/>
                        </a:rPr>
                        <a:t>doc_type</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0.05</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126226"/>
                  </a:ext>
                </a:extLst>
              </a:tr>
              <a:tr h="208051">
                <a:tc>
                  <a:txBody>
                    <a:bodyPr/>
                    <a:lstStyle/>
                    <a:p>
                      <a:r>
                        <a:rPr lang="en-US" sz="1000" b="0" i="0" kern="1200" dirty="0" err="1">
                          <a:solidFill>
                            <a:schemeClr val="tx1"/>
                          </a:solidFill>
                          <a:effectLst/>
                          <a:latin typeface="+mn-lt"/>
                          <a:ea typeface="+mn-ea"/>
                          <a:cs typeface="+mn-cs"/>
                        </a:rPr>
                        <a:t>external_link</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a:solidFill>
                            <a:schemeClr val="tx1"/>
                          </a:solidFill>
                          <a:effectLst/>
                          <a:latin typeface="+mn-lt"/>
                          <a:ea typeface="+mn-ea"/>
                          <a:cs typeface="+mn-cs"/>
                        </a:rPr>
                        <a:t>0.05</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185620"/>
                  </a:ext>
                </a:extLst>
              </a:tr>
              <a:tr h="208051">
                <a:tc>
                  <a:txBody>
                    <a:bodyPr/>
                    <a:lstStyle/>
                    <a:p>
                      <a:r>
                        <a:rPr lang="en-US" sz="1000" b="0" i="0" kern="1200">
                          <a:solidFill>
                            <a:schemeClr val="tx1"/>
                          </a:solidFill>
                          <a:effectLst/>
                          <a:latin typeface="+mn-lt"/>
                          <a:ea typeface="+mn-ea"/>
                          <a:cs typeface="+mn-cs"/>
                        </a:rPr>
                        <a:t>channel_name</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mn-lt"/>
                          <a:ea typeface="+mn-ea"/>
                          <a:cs typeface="+mn-cs"/>
                        </a:rPr>
                        <a:t>0.05</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636683"/>
                  </a:ext>
                </a:extLst>
              </a:tr>
              <a:tr h="208051">
                <a:tc>
                  <a:txBody>
                    <a:bodyPr/>
                    <a:lstStyle/>
                    <a:p>
                      <a:r>
                        <a:rPr lang="en-US" sz="1000" b="0" i="0" kern="1200">
                          <a:solidFill>
                            <a:schemeClr val="tx1"/>
                          </a:solidFill>
                          <a:effectLst/>
                          <a:latin typeface="+mn-lt"/>
                          <a:ea typeface="+mn-ea"/>
                          <a:cs typeface="+mn-cs"/>
                        </a:rPr>
                        <a:t>community_name</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mn-lt"/>
                          <a:ea typeface="+mn-ea"/>
                          <a:cs typeface="+mn-cs"/>
                        </a:rPr>
                        <a:t>0.05</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381100"/>
                  </a:ext>
                </a:extLst>
              </a:tr>
              <a:tr h="208051">
                <a:tc>
                  <a:txBody>
                    <a:bodyPr/>
                    <a:lstStyle/>
                    <a:p>
                      <a:r>
                        <a:rPr lang="en-US" sz="1000" b="0" i="0" kern="1200">
                          <a:solidFill>
                            <a:schemeClr val="tx1"/>
                          </a:solidFill>
                          <a:effectLst/>
                          <a:latin typeface="+mn-lt"/>
                          <a:ea typeface="+mn-ea"/>
                          <a:cs typeface="+mn-cs"/>
                        </a:rPr>
                        <a:t>user_id</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mn-lt"/>
                          <a:ea typeface="+mn-ea"/>
                          <a:cs typeface="+mn-cs"/>
                        </a:rPr>
                        <a:t>0.05</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237688"/>
                  </a:ext>
                </a:extLst>
              </a:tr>
              <a:tr h="208051">
                <a:tc>
                  <a:txBody>
                    <a:bodyPr/>
                    <a:lstStyle/>
                    <a:p>
                      <a:r>
                        <a:rPr lang="en-US" sz="1000" b="0" i="0" kern="1200">
                          <a:solidFill>
                            <a:schemeClr val="tx1"/>
                          </a:solidFill>
                          <a:effectLst/>
                          <a:latin typeface="+mn-lt"/>
                          <a:ea typeface="+mn-ea"/>
                          <a:cs typeface="+mn-cs"/>
                        </a:rPr>
                        <a:t>user_other_name</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mn-lt"/>
                          <a:ea typeface="+mn-ea"/>
                          <a:cs typeface="+mn-cs"/>
                        </a:rPr>
                        <a:t>0.002</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448278"/>
                  </a:ext>
                </a:extLst>
              </a:tr>
              <a:tr h="208051">
                <a:tc>
                  <a:txBody>
                    <a:bodyPr/>
                    <a:lstStyle/>
                    <a:p>
                      <a:r>
                        <a:rPr lang="en-US" sz="1000" b="0" i="0" kern="1200">
                          <a:solidFill>
                            <a:schemeClr val="tx1"/>
                          </a:solidFill>
                          <a:effectLst/>
                          <a:latin typeface="+mn-lt"/>
                          <a:ea typeface="+mn-ea"/>
                          <a:cs typeface="+mn-cs"/>
                        </a:rPr>
                        <a:t>user_name</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mn-lt"/>
                          <a:ea typeface="+mn-ea"/>
                          <a:cs typeface="+mn-cs"/>
                        </a:rPr>
                        <a:t>0.002</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924700"/>
                  </a:ext>
                </a:extLst>
              </a:tr>
              <a:tr h="208051">
                <a:tc>
                  <a:txBody>
                    <a:bodyPr/>
                    <a:lstStyle/>
                    <a:p>
                      <a:r>
                        <a:rPr lang="en-US" sz="1000" b="0" i="0" kern="1200">
                          <a:solidFill>
                            <a:schemeClr val="tx1"/>
                          </a:solidFill>
                          <a:effectLst/>
                          <a:latin typeface="+mn-lt"/>
                          <a:ea typeface="+mn-ea"/>
                          <a:cs typeface="+mn-cs"/>
                        </a:rPr>
                        <a:t>channel_id</a:t>
                      </a:r>
                      <a:endParaRPr lang="en-US" sz="100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mn-lt"/>
                          <a:ea typeface="+mn-ea"/>
                          <a:cs typeface="+mn-cs"/>
                        </a:rPr>
                        <a:t>0.000051</a:t>
                      </a:r>
                      <a:endParaRPr lang="en-US" sz="1000" dirty="0">
                        <a:latin typeface="+mn-lt"/>
                      </a:endParaRPr>
                    </a:p>
                  </a:txBody>
                  <a:tcPr marL="14534" marR="14534" marT="7266" marB="7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410603"/>
                  </a:ext>
                </a:extLst>
              </a:tr>
            </a:tbl>
          </a:graphicData>
        </a:graphic>
      </p:graphicFrame>
    </p:spTree>
    <p:extLst>
      <p:ext uri="{BB962C8B-B14F-4D97-AF65-F5344CB8AC3E}">
        <p14:creationId xmlns:p14="http://schemas.microsoft.com/office/powerpoint/2010/main" val="202986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b="0" i="0" dirty="0">
                <a:effectLst/>
              </a:rPr>
              <a:t>Percentage of Null Values by Document Type</a:t>
            </a: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graphicFrame>
        <p:nvGraphicFramePr>
          <p:cNvPr id="3" name="Table 16">
            <a:extLst>
              <a:ext uri="{FF2B5EF4-FFF2-40B4-BE49-F238E27FC236}">
                <a16:creationId xmlns:a16="http://schemas.microsoft.com/office/drawing/2014/main" id="{3A0DF01A-B015-0216-2409-7C9331D3F930}"/>
              </a:ext>
            </a:extLst>
          </p:cNvPr>
          <p:cNvGraphicFramePr>
            <a:graphicFrameLocks noGrp="1"/>
          </p:cNvGraphicFramePr>
          <p:nvPr>
            <p:extLst>
              <p:ext uri="{D42A27DB-BD31-4B8C-83A1-F6EECF244321}">
                <p14:modId xmlns:p14="http://schemas.microsoft.com/office/powerpoint/2010/main" val="1064910783"/>
              </p:ext>
            </p:extLst>
          </p:nvPr>
        </p:nvGraphicFramePr>
        <p:xfrm>
          <a:off x="151141" y="2234045"/>
          <a:ext cx="11889717" cy="3120004"/>
        </p:xfrm>
        <a:graphic>
          <a:graphicData uri="http://schemas.openxmlformats.org/drawingml/2006/table">
            <a:tbl>
              <a:tblPr firstRow="1" bandRow="1" bandCol="1">
                <a:tableStyleId>{7E9639D4-E3E2-4D34-9284-5A2195B3D0D7}</a:tableStyleId>
              </a:tblPr>
              <a:tblGrid>
                <a:gridCol w="1449104">
                  <a:extLst>
                    <a:ext uri="{9D8B030D-6E8A-4147-A177-3AD203B41FA5}">
                      <a16:colId xmlns:a16="http://schemas.microsoft.com/office/drawing/2014/main" val="2097831991"/>
                    </a:ext>
                  </a:extLst>
                </a:gridCol>
                <a:gridCol w="1216391">
                  <a:extLst>
                    <a:ext uri="{9D8B030D-6E8A-4147-A177-3AD203B41FA5}">
                      <a16:colId xmlns:a16="http://schemas.microsoft.com/office/drawing/2014/main" val="4199780836"/>
                    </a:ext>
                  </a:extLst>
                </a:gridCol>
                <a:gridCol w="997890">
                  <a:extLst>
                    <a:ext uri="{9D8B030D-6E8A-4147-A177-3AD203B41FA5}">
                      <a16:colId xmlns:a16="http://schemas.microsoft.com/office/drawing/2014/main" val="2725366187"/>
                    </a:ext>
                  </a:extLst>
                </a:gridCol>
                <a:gridCol w="1234157">
                  <a:extLst>
                    <a:ext uri="{9D8B030D-6E8A-4147-A177-3AD203B41FA5}">
                      <a16:colId xmlns:a16="http://schemas.microsoft.com/office/drawing/2014/main" val="2269799084"/>
                    </a:ext>
                  </a:extLst>
                </a:gridCol>
                <a:gridCol w="1079153">
                  <a:extLst>
                    <a:ext uri="{9D8B030D-6E8A-4147-A177-3AD203B41FA5}">
                      <a16:colId xmlns:a16="http://schemas.microsoft.com/office/drawing/2014/main" val="1162741874"/>
                    </a:ext>
                  </a:extLst>
                </a:gridCol>
                <a:gridCol w="1398685">
                  <a:extLst>
                    <a:ext uri="{9D8B030D-6E8A-4147-A177-3AD203B41FA5}">
                      <a16:colId xmlns:a16="http://schemas.microsoft.com/office/drawing/2014/main" val="2916908340"/>
                    </a:ext>
                  </a:extLst>
                </a:gridCol>
                <a:gridCol w="1422162">
                  <a:extLst>
                    <a:ext uri="{9D8B030D-6E8A-4147-A177-3AD203B41FA5}">
                      <a16:colId xmlns:a16="http://schemas.microsoft.com/office/drawing/2014/main" val="2100410489"/>
                    </a:ext>
                  </a:extLst>
                </a:gridCol>
                <a:gridCol w="947899">
                  <a:extLst>
                    <a:ext uri="{9D8B030D-6E8A-4147-A177-3AD203B41FA5}">
                      <a16:colId xmlns:a16="http://schemas.microsoft.com/office/drawing/2014/main" val="4259695607"/>
                    </a:ext>
                  </a:extLst>
                </a:gridCol>
                <a:gridCol w="1165478">
                  <a:extLst>
                    <a:ext uri="{9D8B030D-6E8A-4147-A177-3AD203B41FA5}">
                      <a16:colId xmlns:a16="http://schemas.microsoft.com/office/drawing/2014/main" val="3859154373"/>
                    </a:ext>
                  </a:extLst>
                </a:gridCol>
                <a:gridCol w="978798">
                  <a:extLst>
                    <a:ext uri="{9D8B030D-6E8A-4147-A177-3AD203B41FA5}">
                      <a16:colId xmlns:a16="http://schemas.microsoft.com/office/drawing/2014/main" val="28451142"/>
                    </a:ext>
                  </a:extLst>
                </a:gridCol>
              </a:tblGrid>
              <a:tr h="619099">
                <a:tc>
                  <a:txBody>
                    <a:bodyPr/>
                    <a:lstStyle/>
                    <a:p>
                      <a:r>
                        <a:rPr lang="en-US" sz="1500" dirty="0"/>
                        <a:t>doctype</a:t>
                      </a:r>
                    </a:p>
                  </a:txBody>
                  <a:tcPr marL="122191" marR="122191" marT="61095" marB="61095"/>
                </a:tc>
                <a:tc>
                  <a:txBody>
                    <a:bodyPr/>
                    <a:lstStyle/>
                    <a:p>
                      <a:r>
                        <a:rPr lang="en-US" sz="1500" dirty="0"/>
                        <a:t>username</a:t>
                      </a:r>
                    </a:p>
                  </a:txBody>
                  <a:tcPr marL="122191" marR="122191" marT="61095" marB="61095"/>
                </a:tc>
                <a:tc>
                  <a:txBody>
                    <a:bodyPr/>
                    <a:lstStyle/>
                    <a:p>
                      <a:r>
                        <a:rPr lang="en-US" sz="1500"/>
                        <a:t>content</a:t>
                      </a:r>
                    </a:p>
                  </a:txBody>
                  <a:tcPr marL="122191" marR="122191" marT="61095" marB="61095"/>
                </a:tc>
                <a:tc>
                  <a:txBody>
                    <a:bodyPr/>
                    <a:lstStyle/>
                    <a:p>
                      <a:r>
                        <a:rPr lang="en-US" sz="1500"/>
                        <a:t>user avatar</a:t>
                      </a:r>
                    </a:p>
                  </a:txBody>
                  <a:tcPr marL="122191" marR="122191" marT="61095" marB="61095"/>
                </a:tc>
                <a:tc>
                  <a:txBody>
                    <a:bodyPr/>
                    <a:lstStyle/>
                    <a:p>
                      <a:r>
                        <a:rPr lang="en-US" sz="1500"/>
                        <a:t>user roles</a:t>
                      </a:r>
                    </a:p>
                  </a:txBody>
                  <a:tcPr marL="122191" marR="122191" marT="61095" marB="61095"/>
                </a:tc>
                <a:tc>
                  <a:txBody>
                    <a:bodyPr/>
                    <a:lstStyle/>
                    <a:p>
                      <a:r>
                        <a:rPr lang="en-US" sz="1500"/>
                        <a:t>Parent Doc Id</a:t>
                      </a:r>
                    </a:p>
                  </a:txBody>
                  <a:tcPr marL="122191" marR="122191" marT="61095" marB="61095"/>
                </a:tc>
                <a:tc>
                  <a:txBody>
                    <a:bodyPr/>
                    <a:lstStyle/>
                    <a:p>
                      <a:r>
                        <a:rPr lang="en-US" sz="1500"/>
                        <a:t>Attachments</a:t>
                      </a:r>
                    </a:p>
                  </a:txBody>
                  <a:tcPr marL="122191" marR="122191" marT="61095" marB="61095"/>
                </a:tc>
                <a:tc>
                  <a:txBody>
                    <a:bodyPr/>
                    <a:lstStyle/>
                    <a:p>
                      <a:r>
                        <a:rPr lang="en-US" sz="1500"/>
                        <a:t>title</a:t>
                      </a:r>
                    </a:p>
                  </a:txBody>
                  <a:tcPr marL="122191" marR="122191" marT="61095" marB="61095"/>
                </a:tc>
                <a:tc>
                  <a:txBody>
                    <a:bodyPr/>
                    <a:lstStyle/>
                    <a:p>
                      <a:r>
                        <a:rPr lang="en-US" sz="1500"/>
                        <a:t>thread_id</a:t>
                      </a:r>
                    </a:p>
                  </a:txBody>
                  <a:tcPr marL="122191" marR="122191" marT="61095" marB="61095"/>
                </a:tc>
                <a:tc>
                  <a:txBody>
                    <a:bodyPr/>
                    <a:lstStyle/>
                    <a:p>
                      <a:r>
                        <a:rPr lang="en-US" sz="1500"/>
                        <a:t>entities</a:t>
                      </a:r>
                    </a:p>
                  </a:txBody>
                  <a:tcPr marL="122191" marR="122191" marT="61095" marB="61095"/>
                </a:tc>
                <a:extLst>
                  <a:ext uri="{0D108BD9-81ED-4DB2-BD59-A6C34878D82A}">
                    <a16:rowId xmlns:a16="http://schemas.microsoft.com/office/drawing/2014/main" val="1170538714"/>
                  </a:ext>
                </a:extLst>
              </a:tr>
              <a:tr h="395083">
                <a:tc>
                  <a:txBody>
                    <a:bodyPr/>
                    <a:lstStyle/>
                    <a:p>
                      <a:r>
                        <a:rPr lang="en-US" sz="1500" b="1" dirty="0"/>
                        <a:t>forum</a:t>
                      </a:r>
                    </a:p>
                  </a:txBody>
                  <a:tcPr marL="122191" marR="122191" marT="61095" marB="61095"/>
                </a:tc>
                <a:tc>
                  <a:txBody>
                    <a:bodyPr/>
                    <a:lstStyle/>
                    <a:p>
                      <a:r>
                        <a:rPr lang="en-US" sz="1800" b="0" i="0" kern="1200" dirty="0">
                          <a:solidFill>
                            <a:schemeClr val="tx1"/>
                          </a:solidFill>
                          <a:effectLst/>
                          <a:latin typeface="+mn-lt"/>
                          <a:ea typeface="+mn-ea"/>
                          <a:cs typeface="+mn-cs"/>
                        </a:rPr>
                        <a:t>0.02</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3.68</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51.48</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81.35</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8.19</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99.20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81.57</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81.57</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82.05</a:t>
                      </a:r>
                      <a:endParaRPr lang="en-US" sz="1500" dirty="0"/>
                    </a:p>
                  </a:txBody>
                  <a:tcPr marL="122191" marR="122191" marT="61095" marB="61095"/>
                </a:tc>
                <a:extLst>
                  <a:ext uri="{0D108BD9-81ED-4DB2-BD59-A6C34878D82A}">
                    <a16:rowId xmlns:a16="http://schemas.microsoft.com/office/drawing/2014/main" val="4183982990"/>
                  </a:ext>
                </a:extLst>
              </a:tr>
              <a:tr h="420879">
                <a:tc>
                  <a:txBody>
                    <a:bodyPr/>
                    <a:lstStyle/>
                    <a:p>
                      <a:r>
                        <a:rPr lang="en-US" sz="1500" b="1" i="0" kern="1200" dirty="0">
                          <a:solidFill>
                            <a:schemeClr val="tx1"/>
                          </a:solidFill>
                          <a:effectLst/>
                          <a:latin typeface="+mn-lt"/>
                          <a:ea typeface="+mn-ea"/>
                          <a:cs typeface="+mn-cs"/>
                        </a:rPr>
                        <a:t>news</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0.07</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0.03</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21.51</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95.31</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90.16</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98.98</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98.98</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extLst>
                  <a:ext uri="{0D108BD9-81ED-4DB2-BD59-A6C34878D82A}">
                    <a16:rowId xmlns:a16="http://schemas.microsoft.com/office/drawing/2014/main" val="3540416674"/>
                  </a:ext>
                </a:extLst>
              </a:tr>
              <a:tr h="420879">
                <a:tc>
                  <a:txBody>
                    <a:bodyPr/>
                    <a:lstStyle/>
                    <a:p>
                      <a:r>
                        <a:rPr lang="en-US" sz="1500" b="1" i="0" kern="1200" dirty="0">
                          <a:solidFill>
                            <a:schemeClr val="tx1"/>
                          </a:solidFill>
                          <a:effectLst/>
                          <a:latin typeface="+mn-lt"/>
                          <a:ea typeface="+mn-ea"/>
                          <a:cs typeface="+mn-cs"/>
                        </a:rPr>
                        <a:t>public thread</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1.73</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0.99</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98.88</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98.88</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99.38</a:t>
                      </a:r>
                      <a:endParaRPr lang="en-US" sz="1500" dirty="0"/>
                    </a:p>
                  </a:txBody>
                  <a:tcPr marL="122191" marR="122191" marT="61095" marB="61095"/>
                </a:tc>
                <a:extLst>
                  <a:ext uri="{0D108BD9-81ED-4DB2-BD59-A6C34878D82A}">
                    <a16:rowId xmlns:a16="http://schemas.microsoft.com/office/drawing/2014/main" val="3239946589"/>
                  </a:ext>
                </a:extLst>
              </a:tr>
              <a:tr h="420879">
                <a:tc>
                  <a:txBody>
                    <a:bodyPr/>
                    <a:lstStyle/>
                    <a:p>
                      <a:r>
                        <a:rPr lang="en-US" sz="1500" b="1" i="0" kern="1200" dirty="0">
                          <a:solidFill>
                            <a:schemeClr val="tx1"/>
                          </a:solidFill>
                          <a:effectLst/>
                          <a:latin typeface="+mn-lt"/>
                          <a:ea typeface="+mn-ea"/>
                          <a:cs typeface="+mn-cs"/>
                        </a:rPr>
                        <a:t>stage voice</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1.11</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extLst>
                  <a:ext uri="{0D108BD9-81ED-4DB2-BD59-A6C34878D82A}">
                    <a16:rowId xmlns:a16="http://schemas.microsoft.com/office/drawing/2014/main" val="1770901654"/>
                  </a:ext>
                </a:extLst>
              </a:tr>
              <a:tr h="420879">
                <a:tc>
                  <a:txBody>
                    <a:bodyPr/>
                    <a:lstStyle/>
                    <a:p>
                      <a:r>
                        <a:rPr lang="en-US" sz="1500" b="1" i="0" kern="1200" dirty="0">
                          <a:solidFill>
                            <a:schemeClr val="tx1"/>
                          </a:solidFill>
                          <a:effectLst/>
                          <a:latin typeface="+mn-lt"/>
                          <a:ea typeface="+mn-ea"/>
                          <a:cs typeface="+mn-cs"/>
                        </a:rPr>
                        <a:t>text</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0.48</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10.44</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22.84</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98.50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98.41</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98.89</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98.89</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extLst>
                  <a:ext uri="{0D108BD9-81ED-4DB2-BD59-A6C34878D82A}">
                    <a16:rowId xmlns:a16="http://schemas.microsoft.com/office/drawing/2014/main" val="3654705870"/>
                  </a:ext>
                </a:extLst>
              </a:tr>
              <a:tr h="420879">
                <a:tc>
                  <a:txBody>
                    <a:bodyPr/>
                    <a:lstStyle/>
                    <a:p>
                      <a:r>
                        <a:rPr lang="en-US" sz="1500" b="1" i="0" kern="1200" dirty="0">
                          <a:solidFill>
                            <a:schemeClr val="tx1"/>
                          </a:solidFill>
                          <a:effectLst/>
                          <a:latin typeface="+mn-lt"/>
                          <a:ea typeface="+mn-ea"/>
                          <a:cs typeface="+mn-cs"/>
                        </a:rPr>
                        <a:t>voice</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0.40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4.53</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98.80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tc>
                  <a:txBody>
                    <a:bodyPr/>
                    <a:lstStyle/>
                    <a:p>
                      <a:r>
                        <a:rPr lang="en-US" sz="1800" b="0" i="0" kern="1200" dirty="0">
                          <a:solidFill>
                            <a:schemeClr val="tx1"/>
                          </a:solidFill>
                          <a:effectLst/>
                          <a:latin typeface="+mn-lt"/>
                          <a:ea typeface="+mn-ea"/>
                          <a:cs typeface="+mn-cs"/>
                        </a:rPr>
                        <a:t>100.00</a:t>
                      </a:r>
                      <a:endParaRPr lang="en-US" sz="1500" dirty="0"/>
                    </a:p>
                  </a:txBody>
                  <a:tcPr marL="122191" marR="122191" marT="61095" marB="61095"/>
                </a:tc>
                <a:extLst>
                  <a:ext uri="{0D108BD9-81ED-4DB2-BD59-A6C34878D82A}">
                    <a16:rowId xmlns:a16="http://schemas.microsoft.com/office/drawing/2014/main" val="2156158626"/>
                  </a:ext>
                </a:extLst>
              </a:tr>
            </a:tbl>
          </a:graphicData>
        </a:graphic>
      </p:graphicFrame>
    </p:spTree>
    <p:extLst>
      <p:ext uri="{BB962C8B-B14F-4D97-AF65-F5344CB8AC3E}">
        <p14:creationId xmlns:p14="http://schemas.microsoft.com/office/powerpoint/2010/main" val="137472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2933700" y="749301"/>
            <a:ext cx="8421688" cy="823912"/>
          </a:xfrm>
        </p:spPr>
        <p:txBody>
          <a:bodyPr anchor="ctr">
            <a:normAutofit/>
          </a:bodyPr>
          <a:lstStyle/>
          <a:p>
            <a:pPr lvl="0"/>
            <a:r>
              <a:rPr lang="en-US" b="0" i="0" dirty="0">
                <a:effectLst/>
              </a:rPr>
              <a:t>Visual representation of Null values </a:t>
            </a:r>
            <a:endParaRPr lang="en-US" dirty="0"/>
          </a:p>
        </p:txBody>
      </p:sp>
      <p:sp>
        <p:nvSpPr>
          <p:cNvPr id="51" name="Text Placeholder 2">
            <a:extLst>
              <a:ext uri="{FF2B5EF4-FFF2-40B4-BE49-F238E27FC236}">
                <a16:creationId xmlns:a16="http://schemas.microsoft.com/office/drawing/2014/main" id="{6374AB4D-2256-1E1C-9045-888EA1360D75}"/>
              </a:ext>
            </a:extLst>
          </p:cNvPr>
          <p:cNvSpPr>
            <a:spLocks noGrp="1"/>
          </p:cNvSpPr>
          <p:nvPr>
            <p:ph type="body" idx="1"/>
          </p:nvPr>
        </p:nvSpPr>
        <p:spPr>
          <a:xfrm>
            <a:off x="2095500" y="1763117"/>
            <a:ext cx="3924300" cy="823912"/>
          </a:xfrm>
        </p:spPr>
        <p:txBody>
          <a:bodyPr/>
          <a:lstStyle/>
          <a:p>
            <a:r>
              <a:rPr lang="en-US" dirty="0"/>
              <a:t>Document Type</a:t>
            </a:r>
          </a:p>
        </p:txBody>
      </p:sp>
      <p:pic>
        <p:nvPicPr>
          <p:cNvPr id="21" name="Picture 20" descr="A screenshot of a computer&#10;&#10;Description automatically generated">
            <a:extLst>
              <a:ext uri="{FF2B5EF4-FFF2-40B4-BE49-F238E27FC236}">
                <a16:creationId xmlns:a16="http://schemas.microsoft.com/office/drawing/2014/main" id="{FD7A0A70-34BB-5407-6ACF-3FE807E84E58}"/>
              </a:ext>
            </a:extLst>
          </p:cNvPr>
          <p:cNvPicPr>
            <a:picLocks noChangeAspect="1"/>
          </p:cNvPicPr>
          <p:nvPr/>
        </p:nvPicPr>
        <p:blipFill rotWithShape="1">
          <a:blip r:embed="rId2"/>
          <a:srcRect t="6955" r="3" b="8197"/>
          <a:stretch/>
        </p:blipFill>
        <p:spPr>
          <a:xfrm>
            <a:off x="0" y="2776933"/>
            <a:ext cx="6019800" cy="3331764"/>
          </a:xfrm>
          <a:prstGeom prst="rect">
            <a:avLst/>
          </a:prstGeom>
          <a:noFill/>
        </p:spPr>
      </p:pic>
      <p:sp>
        <p:nvSpPr>
          <p:cNvPr id="53" name="Text Placeholder 4">
            <a:extLst>
              <a:ext uri="{FF2B5EF4-FFF2-40B4-BE49-F238E27FC236}">
                <a16:creationId xmlns:a16="http://schemas.microsoft.com/office/drawing/2014/main" id="{9DDA23D5-8C38-3013-3F63-B3FA3C011C51}"/>
              </a:ext>
            </a:extLst>
          </p:cNvPr>
          <p:cNvSpPr>
            <a:spLocks noGrp="1"/>
          </p:cNvSpPr>
          <p:nvPr>
            <p:ph type="body" sz="quarter" idx="3"/>
          </p:nvPr>
        </p:nvSpPr>
        <p:spPr>
          <a:xfrm>
            <a:off x="7527786" y="1763117"/>
            <a:ext cx="3943627" cy="823912"/>
          </a:xfrm>
        </p:spPr>
        <p:txBody>
          <a:bodyPr/>
          <a:lstStyle/>
          <a:p>
            <a:r>
              <a:rPr lang="en-US" dirty="0"/>
              <a:t>Column Wise</a:t>
            </a:r>
          </a:p>
        </p:txBody>
      </p:sp>
      <p:pic>
        <p:nvPicPr>
          <p:cNvPr id="35" name="Picture 34" descr="A graph with numbers and a bar&#10;&#10;Description automatically generated with medium confidence">
            <a:extLst>
              <a:ext uri="{FF2B5EF4-FFF2-40B4-BE49-F238E27FC236}">
                <a16:creationId xmlns:a16="http://schemas.microsoft.com/office/drawing/2014/main" id="{9267171A-637F-1EAB-9112-E8E7138B3500}"/>
              </a:ext>
            </a:extLst>
          </p:cNvPr>
          <p:cNvPicPr>
            <a:picLocks noChangeAspect="1"/>
          </p:cNvPicPr>
          <p:nvPr/>
        </p:nvPicPr>
        <p:blipFill rotWithShape="1">
          <a:blip r:embed="rId3"/>
          <a:srcRect r="-1" b="9534"/>
          <a:stretch/>
        </p:blipFill>
        <p:spPr>
          <a:xfrm>
            <a:off x="6172203" y="2776934"/>
            <a:ext cx="5753098" cy="3331763"/>
          </a:xfrm>
          <a:prstGeom prst="rect">
            <a:avLst/>
          </a:prstGeom>
          <a:noFill/>
        </p:spPr>
      </p:pic>
      <p:sp>
        <p:nvSpPr>
          <p:cNvPr id="33" name="Slide Number Placeholder 5">
            <a:extLst>
              <a:ext uri="{FF2B5EF4-FFF2-40B4-BE49-F238E27FC236}">
                <a16:creationId xmlns:a16="http://schemas.microsoft.com/office/drawing/2014/main" id="{14277C64-A93D-1C84-522C-33791C64D1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sp>
        <p:nvSpPr>
          <p:cNvPr id="3" name="Footer Placeholder 4">
            <a:extLst>
              <a:ext uri="{FF2B5EF4-FFF2-40B4-BE49-F238E27FC236}">
                <a16:creationId xmlns:a16="http://schemas.microsoft.com/office/drawing/2014/main" id="{16AD1623-B0D7-6647-276C-4D715DF270F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4" name="Date Placeholder 3">
            <a:extLst>
              <a:ext uri="{FF2B5EF4-FFF2-40B4-BE49-F238E27FC236}">
                <a16:creationId xmlns:a16="http://schemas.microsoft.com/office/drawing/2014/main" id="{82F0E951-5D96-788A-B9EA-201F4DF5FB02}"/>
              </a:ext>
            </a:extLst>
          </p:cNvPr>
          <p:cNvSpPr>
            <a:spLocks noGrp="1"/>
          </p:cNvSpPr>
          <p:nvPr>
            <p:ph type="dt" sz="half" idx="10"/>
          </p:nvPr>
        </p:nvSpPr>
        <p:spPr>
          <a:xfrm>
            <a:off x="190500" y="6379633"/>
            <a:ext cx="2743200" cy="365125"/>
          </a:xfrm>
        </p:spPr>
        <p:txBody>
          <a:bodyPr anchor="ctr">
            <a:normAutofit/>
          </a:bodyPr>
          <a:lstStyle/>
          <a:p>
            <a:pPr>
              <a:spcAft>
                <a:spcPts val="600"/>
              </a:spcAft>
            </a:pPr>
            <a:r>
              <a:rPr lang="en-US" dirty="0"/>
              <a:t>2023</a:t>
            </a:r>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Document ID Validation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nchor="ctr">
            <a:normAutofit fontScale="62500" lnSpcReduction="20000"/>
          </a:bodyPr>
          <a:lstStyle/>
          <a:p>
            <a:pPr>
              <a:spcAft>
                <a:spcPts val="600"/>
              </a:spcAft>
            </a:pPr>
            <a:r>
              <a:rPr lang="en-US" sz="1800" dirty="0"/>
              <a:t>Document Quality Assurance and Validation Procedures</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graphicFrame>
        <p:nvGraphicFramePr>
          <p:cNvPr id="8" name="SmartArt Placeholder 7">
            <a:extLst>
              <a:ext uri="{FF2B5EF4-FFF2-40B4-BE49-F238E27FC236}">
                <a16:creationId xmlns:a16="http://schemas.microsoft.com/office/drawing/2014/main" id="{820D52BF-AB91-AF53-73CA-1168FFEB66E3}"/>
              </a:ext>
            </a:extLst>
          </p:cNvPr>
          <p:cNvGraphicFramePr>
            <a:graphicFrameLocks noGrp="1"/>
          </p:cNvGraphicFramePr>
          <p:nvPr>
            <p:ph type="chart" sz="quarter" idx="13"/>
            <p:extLst>
              <p:ext uri="{D42A27DB-BD31-4B8C-83A1-F6EECF244321}">
                <p14:modId xmlns:p14="http://schemas.microsoft.com/office/powerpoint/2010/main" val="143174452"/>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57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8DEE7C7B-D87B-36AB-6DCF-2AE26AF22618}"/>
              </a:ext>
            </a:extLst>
          </p:cNvPr>
          <p:cNvSpPr>
            <a:spLocks noGrp="1"/>
          </p:cNvSpPr>
          <p:nvPr>
            <p:ph type="title"/>
          </p:nvPr>
        </p:nvSpPr>
        <p:spPr>
          <a:xfrm>
            <a:off x="838200" y="365125"/>
            <a:ext cx="10515600" cy="777875"/>
          </a:xfrm>
        </p:spPr>
        <p:txBody>
          <a:bodyPr>
            <a:normAutofit fontScale="90000"/>
          </a:bodyPr>
          <a:lstStyle/>
          <a:p>
            <a:r>
              <a:rPr lang="en-US" i="0" dirty="0">
                <a:solidFill>
                  <a:srgbClr val="000000"/>
                </a:solidFill>
                <a:effectLst/>
              </a:rPr>
              <a:t>Document Type Validation</a:t>
            </a:r>
            <a:br>
              <a:rPr lang="en-US" i="0" dirty="0">
                <a:solidFill>
                  <a:srgbClr val="000000"/>
                </a:solidFill>
                <a:effectLst/>
              </a:rPr>
            </a:br>
            <a:endParaRPr lang="en-US" dirty="0"/>
          </a:p>
        </p:txBody>
      </p:sp>
      <p:graphicFrame>
        <p:nvGraphicFramePr>
          <p:cNvPr id="30" name="SmartArt Placeholder 29">
            <a:extLst>
              <a:ext uri="{FF2B5EF4-FFF2-40B4-BE49-F238E27FC236}">
                <a16:creationId xmlns:a16="http://schemas.microsoft.com/office/drawing/2014/main" id="{CA74F904-B453-AC5D-12F7-EA52EFA519AC}"/>
              </a:ext>
            </a:extLst>
          </p:cNvPr>
          <p:cNvGraphicFramePr>
            <a:graphicFrameLocks noGrp="1"/>
          </p:cNvGraphicFramePr>
          <p:nvPr>
            <p:ph type="dgm" sz="quarter" idx="15"/>
            <p:extLst>
              <p:ext uri="{D42A27DB-BD31-4B8C-83A1-F6EECF244321}">
                <p14:modId xmlns:p14="http://schemas.microsoft.com/office/powerpoint/2010/main" val="718951133"/>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nchor="ctr">
            <a:normAutofit/>
          </a:bodyPr>
          <a:lstStyle/>
          <a:p>
            <a:pPr>
              <a:spcAft>
                <a:spcPts val="600"/>
              </a:spcAft>
            </a:pPr>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nchor="ctr">
            <a:normAutofit/>
          </a:bodyPr>
          <a:lstStyle/>
          <a:p>
            <a:pPr>
              <a:spcAft>
                <a:spcPts val="600"/>
              </a:spcAft>
            </a:pPr>
            <a:r>
              <a:rPr lang="en-US" sz="900" dirty="0"/>
              <a:t>Document Quality Assurance and Validation Procedures</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8</a:t>
            </a:fld>
            <a:endParaRPr lang="en-US"/>
          </a:p>
        </p:txBody>
      </p:sp>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2607600-4E29-DC93-2929-48D73768BD38}"/>
              </a:ext>
            </a:extLst>
          </p:cNvPr>
          <p:cNvSpPr>
            <a:spLocks noGrp="1"/>
          </p:cNvSpPr>
          <p:nvPr>
            <p:ph type="title"/>
          </p:nvPr>
        </p:nvSpPr>
        <p:spPr>
          <a:xfrm>
            <a:off x="838200" y="365125"/>
            <a:ext cx="10515600" cy="1325563"/>
          </a:xfrm>
        </p:spPr>
        <p:txBody>
          <a:bodyPr anchor="ctr">
            <a:normAutofit/>
          </a:bodyPr>
          <a:lstStyle/>
          <a:p>
            <a:r>
              <a:rPr lang="en-US" dirty="0"/>
              <a:t>Doc type percentage distribution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900" dirty="0"/>
              <a:t>Document Quality Assurance and Validation Procedures</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graphicFrame>
        <p:nvGraphicFramePr>
          <p:cNvPr id="18" name="Chart Placeholder 17">
            <a:extLst>
              <a:ext uri="{FF2B5EF4-FFF2-40B4-BE49-F238E27FC236}">
                <a16:creationId xmlns:a16="http://schemas.microsoft.com/office/drawing/2014/main" id="{D8599363-5C8F-092A-982B-CB553B619297}"/>
              </a:ext>
            </a:extLst>
          </p:cNvPr>
          <p:cNvGraphicFramePr>
            <a:graphicFrameLocks noGrp="1"/>
          </p:cNvGraphicFramePr>
          <p:nvPr>
            <p:ph type="dgm" sz="quarter" idx="15"/>
            <p:extLst>
              <p:ext uri="{D42A27DB-BD31-4B8C-83A1-F6EECF244321}">
                <p14:modId xmlns:p14="http://schemas.microsoft.com/office/powerpoint/2010/main" val="913542859"/>
              </p:ext>
            </p:extLst>
          </p:nvPr>
        </p:nvGraphicFramePr>
        <p:xfrm>
          <a:off x="838200" y="2111375"/>
          <a:ext cx="10515600" cy="4149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437974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34819C7-A674-4807-ABEA-23279323FC42}">
  <we:reference id="6a7bd4f3-0563-43af-8c08-79110eebdff6" version="1.1.4.0" store="EXCatalog" storeType="EXCatalog"/>
  <we:alternateReferences>
    <we:reference id="WA104381155" version="1.1.4.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D6CD170-8994-4B78-9EA8-2A6D16DEF2E0}">
  <ds:schemaRefs>
    <ds:schemaRef ds:uri="http://schemas.microsoft.com/sharepoint/v3/contenttype/forms"/>
  </ds:schemaRefs>
</ds:datastoreItem>
</file>

<file path=customXml/itemProps3.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{56608C42-53ED-4A9F-BA97-60BC58CE5785}tf67328976_win32</Template>
  <TotalTime>601</TotalTime>
  <Words>1262</Words>
  <Application>Microsoft Office PowerPoint</Application>
  <PresentationFormat>Widescreen</PresentationFormat>
  <Paragraphs>324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Segoe UI</vt:lpstr>
      <vt:lpstr>Tenorite</vt:lpstr>
      <vt:lpstr>Office Theme</vt:lpstr>
      <vt:lpstr>Document Quality Assurance and Validation Procedures</vt:lpstr>
      <vt:lpstr>AGENDA  </vt:lpstr>
      <vt:lpstr>INTRODUCTION</vt:lpstr>
      <vt:lpstr>Percentage of Null Values for Each Column</vt:lpstr>
      <vt:lpstr>Percentage of Null Values by Document Type</vt:lpstr>
      <vt:lpstr>Visual representation of Null values </vt:lpstr>
      <vt:lpstr>Document ID Validation</vt:lpstr>
      <vt:lpstr>Document Type Validation </vt:lpstr>
      <vt:lpstr>Doc type percentage distribution</vt:lpstr>
      <vt:lpstr>Entities validation</vt:lpstr>
      <vt:lpstr>Source Platform Validation</vt:lpstr>
      <vt:lpstr>Timestamp Validation </vt:lpstr>
      <vt:lpstr>is public Validation</vt:lpstr>
      <vt:lpstr>the distribution of the "Is Public" attribute based on document type?</vt:lpstr>
      <vt:lpstr>Title Case Validation </vt:lpstr>
      <vt:lpstr>Spam document detection Content</vt:lpstr>
      <vt:lpstr>Spam document detection Title</vt:lpstr>
      <vt:lpstr>Title and Content Validation</vt:lpstr>
      <vt:lpstr>Top 10 Tokens and Character Length</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Quality Assurance and Validation Procedures</dc:title>
  <dc:creator>Shashank Shukla</dc:creator>
  <cp:lastModifiedBy>Shashank Shukla</cp:lastModifiedBy>
  <cp:revision>9</cp:revision>
  <dcterms:created xsi:type="dcterms:W3CDTF">2023-09-07T04:32:01Z</dcterms:created>
  <dcterms:modified xsi:type="dcterms:W3CDTF">2023-09-08T09:23:04Z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