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4"/>
  </p:notesMasterIdLst>
  <p:sldIdLst>
    <p:sldId id="256" r:id="rId2"/>
    <p:sldId id="258" r:id="rId3"/>
    <p:sldId id="304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260" r:id="rId12"/>
    <p:sldId id="303" r:id="rId1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5"/>
    </p:embeddedFont>
    <p:embeddedFont>
      <p:font typeface="Didact Gothic" panose="00000500000000000000" pitchFamily="2" charset="0"/>
      <p:regular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Raleway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BF9A8D-5BF0-485C-8BE9-575C85F4A093}">
  <a:tblStyle styleId="{0BBF9A8D-5BF0-485C-8BE9-575C85F4A0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73e69ea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73e69ea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>
          <a:extLst>
            <a:ext uri="{FF2B5EF4-FFF2-40B4-BE49-F238E27FC236}">
              <a16:creationId xmlns:a16="http://schemas.microsoft.com/office/drawing/2014/main" id="{B339A236-48EE-CBFE-875A-D34D0338D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73e69ead4_0_8:notes">
            <a:extLst>
              <a:ext uri="{FF2B5EF4-FFF2-40B4-BE49-F238E27FC236}">
                <a16:creationId xmlns:a16="http://schemas.microsoft.com/office/drawing/2014/main" id="{D96C7A70-9040-5F8E-6067-985AEE976F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73e69ead4_0_8:notes">
            <a:extLst>
              <a:ext uri="{FF2B5EF4-FFF2-40B4-BE49-F238E27FC236}">
                <a16:creationId xmlns:a16="http://schemas.microsoft.com/office/drawing/2014/main" id="{F68A50EB-E8BF-584A-0F45-A016370361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75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>
          <a:extLst>
            <a:ext uri="{FF2B5EF4-FFF2-40B4-BE49-F238E27FC236}">
              <a16:creationId xmlns:a16="http://schemas.microsoft.com/office/drawing/2014/main" id="{AC319A56-9715-8D3C-A8F2-B508EAE28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b0f9523dd_0_68:notes">
            <a:extLst>
              <a:ext uri="{FF2B5EF4-FFF2-40B4-BE49-F238E27FC236}">
                <a16:creationId xmlns:a16="http://schemas.microsoft.com/office/drawing/2014/main" id="{197E412A-7AB2-1880-52BC-BD9E1D54D4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b0f9523dd_0_68:notes">
            <a:extLst>
              <a:ext uri="{FF2B5EF4-FFF2-40B4-BE49-F238E27FC236}">
                <a16:creationId xmlns:a16="http://schemas.microsoft.com/office/drawing/2014/main" id="{C8159B8C-FCD1-AD91-7960-BD80831359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018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73e69ead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73e69ead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>
          <a:extLst>
            <a:ext uri="{FF2B5EF4-FFF2-40B4-BE49-F238E27FC236}">
              <a16:creationId xmlns:a16="http://schemas.microsoft.com/office/drawing/2014/main" id="{D7691227-E0DF-4AAD-CC3D-54A724C14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b0f9523dd_0_68:notes">
            <a:extLst>
              <a:ext uri="{FF2B5EF4-FFF2-40B4-BE49-F238E27FC236}">
                <a16:creationId xmlns:a16="http://schemas.microsoft.com/office/drawing/2014/main" id="{F6E35821-53F5-8AB5-42EE-64EEACE9B7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b0f9523dd_0_68:notes">
            <a:extLst>
              <a:ext uri="{FF2B5EF4-FFF2-40B4-BE49-F238E27FC236}">
                <a16:creationId xmlns:a16="http://schemas.microsoft.com/office/drawing/2014/main" id="{085B9742-D4AD-70B5-B1E4-1E678CB19A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082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>
          <a:extLst>
            <a:ext uri="{FF2B5EF4-FFF2-40B4-BE49-F238E27FC236}">
              <a16:creationId xmlns:a16="http://schemas.microsoft.com/office/drawing/2014/main" id="{99EFE8DB-42FD-A284-C0BD-D6DEC0005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73e69ead4_0_8:notes">
            <a:extLst>
              <a:ext uri="{FF2B5EF4-FFF2-40B4-BE49-F238E27FC236}">
                <a16:creationId xmlns:a16="http://schemas.microsoft.com/office/drawing/2014/main" id="{00E09F7E-FCB5-6192-3DA0-9A0AEF9854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73e69ead4_0_8:notes">
            <a:extLst>
              <a:ext uri="{FF2B5EF4-FFF2-40B4-BE49-F238E27FC236}">
                <a16:creationId xmlns:a16="http://schemas.microsoft.com/office/drawing/2014/main" id="{2DA9603A-184E-D1E2-446B-BCF16383CE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284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>
          <a:extLst>
            <a:ext uri="{FF2B5EF4-FFF2-40B4-BE49-F238E27FC236}">
              <a16:creationId xmlns:a16="http://schemas.microsoft.com/office/drawing/2014/main" id="{F22515D2-2142-6306-77DC-31F2EDC30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73e69ead4_0_8:notes">
            <a:extLst>
              <a:ext uri="{FF2B5EF4-FFF2-40B4-BE49-F238E27FC236}">
                <a16:creationId xmlns:a16="http://schemas.microsoft.com/office/drawing/2014/main" id="{8D91EA92-9DD8-DFAD-FD28-109AD96549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73e69ead4_0_8:notes">
            <a:extLst>
              <a:ext uri="{FF2B5EF4-FFF2-40B4-BE49-F238E27FC236}">
                <a16:creationId xmlns:a16="http://schemas.microsoft.com/office/drawing/2014/main" id="{5A992592-4A5F-E309-DF9E-20738A0192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142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>
          <a:extLst>
            <a:ext uri="{FF2B5EF4-FFF2-40B4-BE49-F238E27FC236}">
              <a16:creationId xmlns:a16="http://schemas.microsoft.com/office/drawing/2014/main" id="{21C3B6A2-BF97-12FE-57EA-6D31BE085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73e69ead4_0_8:notes">
            <a:extLst>
              <a:ext uri="{FF2B5EF4-FFF2-40B4-BE49-F238E27FC236}">
                <a16:creationId xmlns:a16="http://schemas.microsoft.com/office/drawing/2014/main" id="{978A5976-5368-EB22-3D54-DE1DC7F2AA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73e69ead4_0_8:notes">
            <a:extLst>
              <a:ext uri="{FF2B5EF4-FFF2-40B4-BE49-F238E27FC236}">
                <a16:creationId xmlns:a16="http://schemas.microsoft.com/office/drawing/2014/main" id="{58727B16-91E1-FF85-C0A7-1DAA1C55F8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488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>
          <a:extLst>
            <a:ext uri="{FF2B5EF4-FFF2-40B4-BE49-F238E27FC236}">
              <a16:creationId xmlns:a16="http://schemas.microsoft.com/office/drawing/2014/main" id="{34F65308-F5F3-8B5A-EB49-AF89FC826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73e69ead4_0_8:notes">
            <a:extLst>
              <a:ext uri="{FF2B5EF4-FFF2-40B4-BE49-F238E27FC236}">
                <a16:creationId xmlns:a16="http://schemas.microsoft.com/office/drawing/2014/main" id="{D72E1F60-6D98-8C30-29B1-7DDE251E12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73e69ead4_0_8:notes">
            <a:extLst>
              <a:ext uri="{FF2B5EF4-FFF2-40B4-BE49-F238E27FC236}">
                <a16:creationId xmlns:a16="http://schemas.microsoft.com/office/drawing/2014/main" id="{0C2DF197-AE7A-8F9F-F5CD-EDDE1649C3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432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>
          <a:extLst>
            <a:ext uri="{FF2B5EF4-FFF2-40B4-BE49-F238E27FC236}">
              <a16:creationId xmlns:a16="http://schemas.microsoft.com/office/drawing/2014/main" id="{5F38DD91-061F-652D-133C-0FB4644FC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73e69ead4_0_8:notes">
            <a:extLst>
              <a:ext uri="{FF2B5EF4-FFF2-40B4-BE49-F238E27FC236}">
                <a16:creationId xmlns:a16="http://schemas.microsoft.com/office/drawing/2014/main" id="{D43797DB-8EC8-EF4A-E7FC-1F226B52AB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73e69ead4_0_8:notes">
            <a:extLst>
              <a:ext uri="{FF2B5EF4-FFF2-40B4-BE49-F238E27FC236}">
                <a16:creationId xmlns:a16="http://schemas.microsoft.com/office/drawing/2014/main" id="{C262E623-7263-C493-D38E-AD9D8910C3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113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>
          <a:extLst>
            <a:ext uri="{FF2B5EF4-FFF2-40B4-BE49-F238E27FC236}">
              <a16:creationId xmlns:a16="http://schemas.microsoft.com/office/drawing/2014/main" id="{5F38DD91-061F-652D-133C-0FB4644FC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73e69ead4_0_8:notes">
            <a:extLst>
              <a:ext uri="{FF2B5EF4-FFF2-40B4-BE49-F238E27FC236}">
                <a16:creationId xmlns:a16="http://schemas.microsoft.com/office/drawing/2014/main" id="{D43797DB-8EC8-EF4A-E7FC-1F226B52AB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73e69ead4_0_8:notes">
            <a:extLst>
              <a:ext uri="{FF2B5EF4-FFF2-40B4-BE49-F238E27FC236}">
                <a16:creationId xmlns:a16="http://schemas.microsoft.com/office/drawing/2014/main" id="{C262E623-7263-C493-D38E-AD9D8910C3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33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54550" y="873875"/>
            <a:ext cx="3956400" cy="28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54550" y="3717200"/>
            <a:ext cx="3956400" cy="460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6019500" y="2718525"/>
            <a:ext cx="2404500" cy="393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 idx="2"/>
          </p:nvPr>
        </p:nvSpPr>
        <p:spPr>
          <a:xfrm>
            <a:off x="3369748" y="2718525"/>
            <a:ext cx="2404500" cy="393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720001" y="3112113"/>
            <a:ext cx="2404500" cy="886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3"/>
          </p:nvPr>
        </p:nvSpPr>
        <p:spPr>
          <a:xfrm>
            <a:off x="3369741" y="3112113"/>
            <a:ext cx="2404500" cy="886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 idx="4"/>
          </p:nvPr>
        </p:nvSpPr>
        <p:spPr>
          <a:xfrm>
            <a:off x="720001" y="2718525"/>
            <a:ext cx="2404500" cy="393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5"/>
          </p:nvPr>
        </p:nvSpPr>
        <p:spPr>
          <a:xfrm>
            <a:off x="6019500" y="3112113"/>
            <a:ext cx="2404500" cy="886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6019500" y="1552050"/>
            <a:ext cx="2404500" cy="393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title" idx="2"/>
          </p:nvPr>
        </p:nvSpPr>
        <p:spPr>
          <a:xfrm>
            <a:off x="3369748" y="1552050"/>
            <a:ext cx="2404500" cy="393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1"/>
          </p:nvPr>
        </p:nvSpPr>
        <p:spPr>
          <a:xfrm>
            <a:off x="720001" y="2333275"/>
            <a:ext cx="2404500" cy="886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3369741" y="2333275"/>
            <a:ext cx="2404500" cy="886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4"/>
          </p:nvPr>
        </p:nvSpPr>
        <p:spPr>
          <a:xfrm>
            <a:off x="720001" y="1552050"/>
            <a:ext cx="2404500" cy="393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5"/>
          </p:nvPr>
        </p:nvSpPr>
        <p:spPr>
          <a:xfrm>
            <a:off x="6019500" y="2333275"/>
            <a:ext cx="2404500" cy="886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6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720000" y="1083800"/>
            <a:ext cx="3413100" cy="18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1"/>
          </p:nvPr>
        </p:nvSpPr>
        <p:spPr>
          <a:xfrm>
            <a:off x="720000" y="2926273"/>
            <a:ext cx="3413100" cy="13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1">
  <p:cSld name="CUSTOM_6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subTitle" idx="1"/>
          </p:nvPr>
        </p:nvSpPr>
        <p:spPr>
          <a:xfrm>
            <a:off x="720000" y="2329525"/>
            <a:ext cx="2956800" cy="15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/>
          <p:nvPr/>
        </p:nvSpPr>
        <p:spPr>
          <a:xfrm rot="9899991">
            <a:off x="458027" y="-470208"/>
            <a:ext cx="2017525" cy="808207"/>
          </a:xfrm>
          <a:custGeom>
            <a:avLst/>
            <a:gdLst/>
            <a:ahLst/>
            <a:cxnLst/>
            <a:rect l="l" t="t" r="r" b="b"/>
            <a:pathLst>
              <a:path w="137869" h="54956" extrusionOk="0">
                <a:moveTo>
                  <a:pt x="85612" y="0"/>
                </a:moveTo>
                <a:cubicBezTo>
                  <a:pt x="83358" y="0"/>
                  <a:pt x="81113" y="139"/>
                  <a:pt x="78868" y="418"/>
                </a:cubicBezTo>
                <a:cubicBezTo>
                  <a:pt x="76990" y="690"/>
                  <a:pt x="75085" y="853"/>
                  <a:pt x="73207" y="1180"/>
                </a:cubicBezTo>
                <a:cubicBezTo>
                  <a:pt x="70458" y="1670"/>
                  <a:pt x="67683" y="2241"/>
                  <a:pt x="64934" y="2894"/>
                </a:cubicBezTo>
                <a:cubicBezTo>
                  <a:pt x="61886" y="3602"/>
                  <a:pt x="58838" y="4418"/>
                  <a:pt x="55790" y="5207"/>
                </a:cubicBezTo>
                <a:cubicBezTo>
                  <a:pt x="54103" y="5643"/>
                  <a:pt x="52415" y="6106"/>
                  <a:pt x="50728" y="6568"/>
                </a:cubicBezTo>
                <a:cubicBezTo>
                  <a:pt x="47326" y="7439"/>
                  <a:pt x="43897" y="8310"/>
                  <a:pt x="40468" y="9154"/>
                </a:cubicBezTo>
                <a:cubicBezTo>
                  <a:pt x="38482" y="9643"/>
                  <a:pt x="36522" y="10160"/>
                  <a:pt x="34508" y="10541"/>
                </a:cubicBezTo>
                <a:cubicBezTo>
                  <a:pt x="32086" y="11031"/>
                  <a:pt x="29664" y="11412"/>
                  <a:pt x="27242" y="11793"/>
                </a:cubicBezTo>
                <a:cubicBezTo>
                  <a:pt x="25283" y="12120"/>
                  <a:pt x="23296" y="12365"/>
                  <a:pt x="21282" y="12474"/>
                </a:cubicBezTo>
                <a:cubicBezTo>
                  <a:pt x="20391" y="12505"/>
                  <a:pt x="19497" y="12528"/>
                  <a:pt x="18602" y="12528"/>
                </a:cubicBezTo>
                <a:cubicBezTo>
                  <a:pt x="16411" y="12528"/>
                  <a:pt x="14213" y="12393"/>
                  <a:pt x="12029" y="11929"/>
                </a:cubicBezTo>
                <a:cubicBezTo>
                  <a:pt x="9580" y="11440"/>
                  <a:pt x="7240" y="10514"/>
                  <a:pt x="5090" y="9208"/>
                </a:cubicBezTo>
                <a:cubicBezTo>
                  <a:pt x="3811" y="8310"/>
                  <a:pt x="2586" y="7357"/>
                  <a:pt x="1416" y="6296"/>
                </a:cubicBezTo>
                <a:cubicBezTo>
                  <a:pt x="980" y="5888"/>
                  <a:pt x="572" y="5452"/>
                  <a:pt x="191" y="4963"/>
                </a:cubicBezTo>
                <a:cubicBezTo>
                  <a:pt x="28" y="5180"/>
                  <a:pt x="28" y="5262"/>
                  <a:pt x="28" y="5344"/>
                </a:cubicBezTo>
                <a:lnTo>
                  <a:pt x="28" y="24992"/>
                </a:lnTo>
                <a:cubicBezTo>
                  <a:pt x="1" y="25319"/>
                  <a:pt x="218" y="25618"/>
                  <a:pt x="545" y="25673"/>
                </a:cubicBezTo>
                <a:cubicBezTo>
                  <a:pt x="2396" y="26162"/>
                  <a:pt x="4246" y="26761"/>
                  <a:pt x="6124" y="27115"/>
                </a:cubicBezTo>
                <a:cubicBezTo>
                  <a:pt x="8165" y="27469"/>
                  <a:pt x="10206" y="27714"/>
                  <a:pt x="12274" y="27850"/>
                </a:cubicBezTo>
                <a:cubicBezTo>
                  <a:pt x="12566" y="27864"/>
                  <a:pt x="12856" y="27871"/>
                  <a:pt x="13145" y="27871"/>
                </a:cubicBezTo>
                <a:cubicBezTo>
                  <a:pt x="13934" y="27871"/>
                  <a:pt x="14716" y="27821"/>
                  <a:pt x="15513" y="27741"/>
                </a:cubicBezTo>
                <a:cubicBezTo>
                  <a:pt x="17608" y="27578"/>
                  <a:pt x="19677" y="27333"/>
                  <a:pt x="21745" y="26979"/>
                </a:cubicBezTo>
                <a:cubicBezTo>
                  <a:pt x="24630" y="26407"/>
                  <a:pt x="27460" y="25673"/>
                  <a:pt x="30263" y="24802"/>
                </a:cubicBezTo>
                <a:cubicBezTo>
                  <a:pt x="32739" y="23985"/>
                  <a:pt x="35161" y="23033"/>
                  <a:pt x="37529" y="21971"/>
                </a:cubicBezTo>
                <a:cubicBezTo>
                  <a:pt x="41149" y="20420"/>
                  <a:pt x="44714" y="18733"/>
                  <a:pt x="48306" y="17100"/>
                </a:cubicBezTo>
                <a:cubicBezTo>
                  <a:pt x="50320" y="16175"/>
                  <a:pt x="52279" y="15141"/>
                  <a:pt x="54266" y="14215"/>
                </a:cubicBezTo>
                <a:cubicBezTo>
                  <a:pt x="57314" y="12855"/>
                  <a:pt x="60362" y="11494"/>
                  <a:pt x="63437" y="10215"/>
                </a:cubicBezTo>
                <a:cubicBezTo>
                  <a:pt x="65342" y="9398"/>
                  <a:pt x="67274" y="8691"/>
                  <a:pt x="69234" y="8065"/>
                </a:cubicBezTo>
                <a:cubicBezTo>
                  <a:pt x="71656" y="7330"/>
                  <a:pt x="74105" y="6704"/>
                  <a:pt x="76554" y="6187"/>
                </a:cubicBezTo>
                <a:cubicBezTo>
                  <a:pt x="78432" y="5833"/>
                  <a:pt x="80310" y="5561"/>
                  <a:pt x="82188" y="5398"/>
                </a:cubicBezTo>
                <a:cubicBezTo>
                  <a:pt x="82800" y="5357"/>
                  <a:pt x="83406" y="5337"/>
                  <a:pt x="84011" y="5337"/>
                </a:cubicBezTo>
                <a:cubicBezTo>
                  <a:pt x="84617" y="5337"/>
                  <a:pt x="85222" y="5357"/>
                  <a:pt x="85834" y="5398"/>
                </a:cubicBezTo>
                <a:cubicBezTo>
                  <a:pt x="86950" y="5425"/>
                  <a:pt x="88039" y="5534"/>
                  <a:pt x="89155" y="5616"/>
                </a:cubicBezTo>
                <a:cubicBezTo>
                  <a:pt x="91468" y="5833"/>
                  <a:pt x="93754" y="6405"/>
                  <a:pt x="95904" y="7276"/>
                </a:cubicBezTo>
                <a:cubicBezTo>
                  <a:pt x="98326" y="8201"/>
                  <a:pt x="100585" y="9480"/>
                  <a:pt x="102626" y="11086"/>
                </a:cubicBezTo>
                <a:cubicBezTo>
                  <a:pt x="103932" y="12147"/>
                  <a:pt x="105184" y="13317"/>
                  <a:pt x="106327" y="14542"/>
                </a:cubicBezTo>
                <a:cubicBezTo>
                  <a:pt x="107470" y="15794"/>
                  <a:pt x="108504" y="17073"/>
                  <a:pt x="109484" y="18434"/>
                </a:cubicBezTo>
                <a:cubicBezTo>
                  <a:pt x="110218" y="19495"/>
                  <a:pt x="110899" y="20611"/>
                  <a:pt x="111470" y="21754"/>
                </a:cubicBezTo>
                <a:cubicBezTo>
                  <a:pt x="112260" y="23251"/>
                  <a:pt x="112967" y="24802"/>
                  <a:pt x="113593" y="26407"/>
                </a:cubicBezTo>
                <a:cubicBezTo>
                  <a:pt x="114409" y="28585"/>
                  <a:pt x="115117" y="30789"/>
                  <a:pt x="115743" y="33048"/>
                </a:cubicBezTo>
                <a:cubicBezTo>
                  <a:pt x="116206" y="34708"/>
                  <a:pt x="116559" y="36395"/>
                  <a:pt x="116832" y="38110"/>
                </a:cubicBezTo>
                <a:cubicBezTo>
                  <a:pt x="117240" y="40777"/>
                  <a:pt x="117621" y="43416"/>
                  <a:pt x="117920" y="46056"/>
                </a:cubicBezTo>
                <a:cubicBezTo>
                  <a:pt x="118083" y="47580"/>
                  <a:pt x="118111" y="49131"/>
                  <a:pt x="118165" y="50683"/>
                </a:cubicBezTo>
                <a:cubicBezTo>
                  <a:pt x="118192" y="52098"/>
                  <a:pt x="118165" y="53540"/>
                  <a:pt x="118165" y="54955"/>
                </a:cubicBezTo>
                <a:lnTo>
                  <a:pt x="137868" y="54955"/>
                </a:lnTo>
                <a:cubicBezTo>
                  <a:pt x="137678" y="54411"/>
                  <a:pt x="137460" y="53839"/>
                  <a:pt x="137269" y="53295"/>
                </a:cubicBezTo>
                <a:cubicBezTo>
                  <a:pt x="136562" y="51227"/>
                  <a:pt x="135881" y="49131"/>
                  <a:pt x="135119" y="47090"/>
                </a:cubicBezTo>
                <a:cubicBezTo>
                  <a:pt x="134494" y="45294"/>
                  <a:pt x="133868" y="43552"/>
                  <a:pt x="133133" y="41756"/>
                </a:cubicBezTo>
                <a:cubicBezTo>
                  <a:pt x="132425" y="39960"/>
                  <a:pt x="131663" y="38191"/>
                  <a:pt x="130874" y="36395"/>
                </a:cubicBezTo>
                <a:cubicBezTo>
                  <a:pt x="130139" y="34762"/>
                  <a:pt x="129404" y="33129"/>
                  <a:pt x="128615" y="31496"/>
                </a:cubicBezTo>
                <a:cubicBezTo>
                  <a:pt x="127908" y="30081"/>
                  <a:pt x="127173" y="28666"/>
                  <a:pt x="126411" y="27251"/>
                </a:cubicBezTo>
                <a:cubicBezTo>
                  <a:pt x="125703" y="25945"/>
                  <a:pt x="124969" y="24666"/>
                  <a:pt x="124179" y="23387"/>
                </a:cubicBezTo>
                <a:cubicBezTo>
                  <a:pt x="123499" y="22271"/>
                  <a:pt x="122764" y="21182"/>
                  <a:pt x="122029" y="20094"/>
                </a:cubicBezTo>
                <a:cubicBezTo>
                  <a:pt x="120669" y="18025"/>
                  <a:pt x="119145" y="16066"/>
                  <a:pt x="117430" y="14270"/>
                </a:cubicBezTo>
                <a:cubicBezTo>
                  <a:pt x="116723" y="13535"/>
                  <a:pt x="116015" y="12773"/>
                  <a:pt x="115308" y="12038"/>
                </a:cubicBezTo>
                <a:cubicBezTo>
                  <a:pt x="113348" y="9970"/>
                  <a:pt x="111144" y="8147"/>
                  <a:pt x="108749" y="6650"/>
                </a:cubicBezTo>
                <a:cubicBezTo>
                  <a:pt x="107524" y="5915"/>
                  <a:pt x="106327" y="5071"/>
                  <a:pt x="105048" y="4418"/>
                </a:cubicBezTo>
                <a:cubicBezTo>
                  <a:pt x="102735" y="3221"/>
                  <a:pt x="100285" y="2268"/>
                  <a:pt x="97754" y="1561"/>
                </a:cubicBezTo>
                <a:cubicBezTo>
                  <a:pt x="94842" y="744"/>
                  <a:pt x="91822" y="254"/>
                  <a:pt x="88774" y="91"/>
                </a:cubicBezTo>
                <a:cubicBezTo>
                  <a:pt x="87717" y="31"/>
                  <a:pt x="86664" y="0"/>
                  <a:pt x="85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7"/>
          <p:cNvSpPr/>
          <p:nvPr/>
        </p:nvSpPr>
        <p:spPr>
          <a:xfrm rot="-6720190">
            <a:off x="8167847" y="574623"/>
            <a:ext cx="2017485" cy="808196"/>
          </a:xfrm>
          <a:custGeom>
            <a:avLst/>
            <a:gdLst/>
            <a:ahLst/>
            <a:cxnLst/>
            <a:rect l="l" t="t" r="r" b="b"/>
            <a:pathLst>
              <a:path w="137869" h="54956" extrusionOk="0">
                <a:moveTo>
                  <a:pt x="85612" y="0"/>
                </a:moveTo>
                <a:cubicBezTo>
                  <a:pt x="83358" y="0"/>
                  <a:pt x="81113" y="139"/>
                  <a:pt x="78868" y="418"/>
                </a:cubicBezTo>
                <a:cubicBezTo>
                  <a:pt x="76990" y="690"/>
                  <a:pt x="75085" y="853"/>
                  <a:pt x="73207" y="1180"/>
                </a:cubicBezTo>
                <a:cubicBezTo>
                  <a:pt x="70458" y="1670"/>
                  <a:pt x="67683" y="2241"/>
                  <a:pt x="64934" y="2894"/>
                </a:cubicBezTo>
                <a:cubicBezTo>
                  <a:pt x="61886" y="3602"/>
                  <a:pt x="58838" y="4418"/>
                  <a:pt x="55790" y="5207"/>
                </a:cubicBezTo>
                <a:cubicBezTo>
                  <a:pt x="54103" y="5643"/>
                  <a:pt x="52415" y="6106"/>
                  <a:pt x="50728" y="6568"/>
                </a:cubicBezTo>
                <a:cubicBezTo>
                  <a:pt x="47326" y="7439"/>
                  <a:pt x="43897" y="8310"/>
                  <a:pt x="40468" y="9154"/>
                </a:cubicBezTo>
                <a:cubicBezTo>
                  <a:pt x="38482" y="9643"/>
                  <a:pt x="36522" y="10160"/>
                  <a:pt x="34508" y="10541"/>
                </a:cubicBezTo>
                <a:cubicBezTo>
                  <a:pt x="32086" y="11031"/>
                  <a:pt x="29664" y="11412"/>
                  <a:pt x="27242" y="11793"/>
                </a:cubicBezTo>
                <a:cubicBezTo>
                  <a:pt x="25283" y="12120"/>
                  <a:pt x="23296" y="12365"/>
                  <a:pt x="21282" y="12474"/>
                </a:cubicBezTo>
                <a:cubicBezTo>
                  <a:pt x="20391" y="12505"/>
                  <a:pt x="19497" y="12528"/>
                  <a:pt x="18602" y="12528"/>
                </a:cubicBezTo>
                <a:cubicBezTo>
                  <a:pt x="16411" y="12528"/>
                  <a:pt x="14213" y="12393"/>
                  <a:pt x="12029" y="11929"/>
                </a:cubicBezTo>
                <a:cubicBezTo>
                  <a:pt x="9580" y="11440"/>
                  <a:pt x="7240" y="10514"/>
                  <a:pt x="5090" y="9208"/>
                </a:cubicBezTo>
                <a:cubicBezTo>
                  <a:pt x="3811" y="8310"/>
                  <a:pt x="2586" y="7357"/>
                  <a:pt x="1416" y="6296"/>
                </a:cubicBezTo>
                <a:cubicBezTo>
                  <a:pt x="980" y="5888"/>
                  <a:pt x="572" y="5452"/>
                  <a:pt x="191" y="4963"/>
                </a:cubicBezTo>
                <a:cubicBezTo>
                  <a:pt x="28" y="5180"/>
                  <a:pt x="28" y="5262"/>
                  <a:pt x="28" y="5344"/>
                </a:cubicBezTo>
                <a:lnTo>
                  <a:pt x="28" y="24992"/>
                </a:lnTo>
                <a:cubicBezTo>
                  <a:pt x="1" y="25319"/>
                  <a:pt x="218" y="25618"/>
                  <a:pt x="545" y="25673"/>
                </a:cubicBezTo>
                <a:cubicBezTo>
                  <a:pt x="2396" y="26162"/>
                  <a:pt x="4246" y="26761"/>
                  <a:pt x="6124" y="27115"/>
                </a:cubicBezTo>
                <a:cubicBezTo>
                  <a:pt x="8165" y="27469"/>
                  <a:pt x="10206" y="27714"/>
                  <a:pt x="12274" y="27850"/>
                </a:cubicBezTo>
                <a:cubicBezTo>
                  <a:pt x="12566" y="27864"/>
                  <a:pt x="12856" y="27871"/>
                  <a:pt x="13145" y="27871"/>
                </a:cubicBezTo>
                <a:cubicBezTo>
                  <a:pt x="13934" y="27871"/>
                  <a:pt x="14716" y="27821"/>
                  <a:pt x="15513" y="27741"/>
                </a:cubicBezTo>
                <a:cubicBezTo>
                  <a:pt x="17608" y="27578"/>
                  <a:pt x="19677" y="27333"/>
                  <a:pt x="21745" y="26979"/>
                </a:cubicBezTo>
                <a:cubicBezTo>
                  <a:pt x="24630" y="26407"/>
                  <a:pt x="27460" y="25673"/>
                  <a:pt x="30263" y="24802"/>
                </a:cubicBezTo>
                <a:cubicBezTo>
                  <a:pt x="32739" y="23985"/>
                  <a:pt x="35161" y="23033"/>
                  <a:pt x="37529" y="21971"/>
                </a:cubicBezTo>
                <a:cubicBezTo>
                  <a:pt x="41149" y="20420"/>
                  <a:pt x="44714" y="18733"/>
                  <a:pt x="48306" y="17100"/>
                </a:cubicBezTo>
                <a:cubicBezTo>
                  <a:pt x="50320" y="16175"/>
                  <a:pt x="52279" y="15141"/>
                  <a:pt x="54266" y="14215"/>
                </a:cubicBezTo>
                <a:cubicBezTo>
                  <a:pt x="57314" y="12855"/>
                  <a:pt x="60362" y="11494"/>
                  <a:pt x="63437" y="10215"/>
                </a:cubicBezTo>
                <a:cubicBezTo>
                  <a:pt x="65342" y="9398"/>
                  <a:pt x="67274" y="8691"/>
                  <a:pt x="69234" y="8065"/>
                </a:cubicBezTo>
                <a:cubicBezTo>
                  <a:pt x="71656" y="7330"/>
                  <a:pt x="74105" y="6704"/>
                  <a:pt x="76554" y="6187"/>
                </a:cubicBezTo>
                <a:cubicBezTo>
                  <a:pt x="78432" y="5833"/>
                  <a:pt x="80310" y="5561"/>
                  <a:pt x="82188" y="5398"/>
                </a:cubicBezTo>
                <a:cubicBezTo>
                  <a:pt x="82800" y="5357"/>
                  <a:pt x="83406" y="5337"/>
                  <a:pt x="84011" y="5337"/>
                </a:cubicBezTo>
                <a:cubicBezTo>
                  <a:pt x="84617" y="5337"/>
                  <a:pt x="85222" y="5357"/>
                  <a:pt x="85834" y="5398"/>
                </a:cubicBezTo>
                <a:cubicBezTo>
                  <a:pt x="86950" y="5425"/>
                  <a:pt x="88039" y="5534"/>
                  <a:pt x="89155" y="5616"/>
                </a:cubicBezTo>
                <a:cubicBezTo>
                  <a:pt x="91468" y="5833"/>
                  <a:pt x="93754" y="6405"/>
                  <a:pt x="95904" y="7276"/>
                </a:cubicBezTo>
                <a:cubicBezTo>
                  <a:pt x="98326" y="8201"/>
                  <a:pt x="100585" y="9480"/>
                  <a:pt x="102626" y="11086"/>
                </a:cubicBezTo>
                <a:cubicBezTo>
                  <a:pt x="103932" y="12147"/>
                  <a:pt x="105184" y="13317"/>
                  <a:pt x="106327" y="14542"/>
                </a:cubicBezTo>
                <a:cubicBezTo>
                  <a:pt x="107470" y="15794"/>
                  <a:pt x="108504" y="17073"/>
                  <a:pt x="109484" y="18434"/>
                </a:cubicBezTo>
                <a:cubicBezTo>
                  <a:pt x="110218" y="19495"/>
                  <a:pt x="110899" y="20611"/>
                  <a:pt x="111470" y="21754"/>
                </a:cubicBezTo>
                <a:cubicBezTo>
                  <a:pt x="112260" y="23251"/>
                  <a:pt x="112967" y="24802"/>
                  <a:pt x="113593" y="26407"/>
                </a:cubicBezTo>
                <a:cubicBezTo>
                  <a:pt x="114409" y="28585"/>
                  <a:pt x="115117" y="30789"/>
                  <a:pt x="115743" y="33048"/>
                </a:cubicBezTo>
                <a:cubicBezTo>
                  <a:pt x="116206" y="34708"/>
                  <a:pt x="116559" y="36395"/>
                  <a:pt x="116832" y="38110"/>
                </a:cubicBezTo>
                <a:cubicBezTo>
                  <a:pt x="117240" y="40777"/>
                  <a:pt x="117621" y="43416"/>
                  <a:pt x="117920" y="46056"/>
                </a:cubicBezTo>
                <a:cubicBezTo>
                  <a:pt x="118083" y="47580"/>
                  <a:pt x="118111" y="49131"/>
                  <a:pt x="118165" y="50683"/>
                </a:cubicBezTo>
                <a:cubicBezTo>
                  <a:pt x="118192" y="52098"/>
                  <a:pt x="118165" y="53540"/>
                  <a:pt x="118165" y="54955"/>
                </a:cubicBezTo>
                <a:lnTo>
                  <a:pt x="137868" y="54955"/>
                </a:lnTo>
                <a:cubicBezTo>
                  <a:pt x="137678" y="54411"/>
                  <a:pt x="137460" y="53839"/>
                  <a:pt x="137269" y="53295"/>
                </a:cubicBezTo>
                <a:cubicBezTo>
                  <a:pt x="136562" y="51227"/>
                  <a:pt x="135881" y="49131"/>
                  <a:pt x="135119" y="47090"/>
                </a:cubicBezTo>
                <a:cubicBezTo>
                  <a:pt x="134494" y="45294"/>
                  <a:pt x="133868" y="43552"/>
                  <a:pt x="133133" y="41756"/>
                </a:cubicBezTo>
                <a:cubicBezTo>
                  <a:pt x="132425" y="39960"/>
                  <a:pt x="131663" y="38191"/>
                  <a:pt x="130874" y="36395"/>
                </a:cubicBezTo>
                <a:cubicBezTo>
                  <a:pt x="130139" y="34762"/>
                  <a:pt x="129404" y="33129"/>
                  <a:pt x="128615" y="31496"/>
                </a:cubicBezTo>
                <a:cubicBezTo>
                  <a:pt x="127908" y="30081"/>
                  <a:pt x="127173" y="28666"/>
                  <a:pt x="126411" y="27251"/>
                </a:cubicBezTo>
                <a:cubicBezTo>
                  <a:pt x="125703" y="25945"/>
                  <a:pt x="124969" y="24666"/>
                  <a:pt x="124179" y="23387"/>
                </a:cubicBezTo>
                <a:cubicBezTo>
                  <a:pt x="123499" y="22271"/>
                  <a:pt x="122764" y="21182"/>
                  <a:pt x="122029" y="20094"/>
                </a:cubicBezTo>
                <a:cubicBezTo>
                  <a:pt x="120669" y="18025"/>
                  <a:pt x="119145" y="16066"/>
                  <a:pt x="117430" y="14270"/>
                </a:cubicBezTo>
                <a:cubicBezTo>
                  <a:pt x="116723" y="13535"/>
                  <a:pt x="116015" y="12773"/>
                  <a:pt x="115308" y="12038"/>
                </a:cubicBezTo>
                <a:cubicBezTo>
                  <a:pt x="113348" y="9970"/>
                  <a:pt x="111144" y="8147"/>
                  <a:pt x="108749" y="6650"/>
                </a:cubicBezTo>
                <a:cubicBezTo>
                  <a:pt x="107524" y="5915"/>
                  <a:pt x="106327" y="5071"/>
                  <a:pt x="105048" y="4418"/>
                </a:cubicBezTo>
                <a:cubicBezTo>
                  <a:pt x="102735" y="3221"/>
                  <a:pt x="100285" y="2268"/>
                  <a:pt x="97754" y="1561"/>
                </a:cubicBezTo>
                <a:cubicBezTo>
                  <a:pt x="94842" y="744"/>
                  <a:pt x="91822" y="254"/>
                  <a:pt x="88774" y="91"/>
                </a:cubicBezTo>
                <a:cubicBezTo>
                  <a:pt x="87717" y="31"/>
                  <a:pt x="86664" y="0"/>
                  <a:pt x="85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7"/>
          <p:cNvSpPr/>
          <p:nvPr/>
        </p:nvSpPr>
        <p:spPr>
          <a:xfrm rot="1119405" flipH="1">
            <a:off x="7893621" y="3121142"/>
            <a:ext cx="2158079" cy="3297761"/>
          </a:xfrm>
          <a:custGeom>
            <a:avLst/>
            <a:gdLst/>
            <a:ahLst/>
            <a:cxnLst/>
            <a:rect l="l" t="t" r="r" b="b"/>
            <a:pathLst>
              <a:path w="72881" h="104143" extrusionOk="0">
                <a:moveTo>
                  <a:pt x="9820" y="0"/>
                </a:moveTo>
                <a:cubicBezTo>
                  <a:pt x="9659" y="0"/>
                  <a:pt x="9503" y="56"/>
                  <a:pt x="9362" y="157"/>
                </a:cubicBezTo>
                <a:cubicBezTo>
                  <a:pt x="9035" y="565"/>
                  <a:pt x="8709" y="973"/>
                  <a:pt x="8464" y="1436"/>
                </a:cubicBezTo>
                <a:cubicBezTo>
                  <a:pt x="7675" y="2742"/>
                  <a:pt x="6885" y="4049"/>
                  <a:pt x="6178" y="5409"/>
                </a:cubicBezTo>
                <a:cubicBezTo>
                  <a:pt x="5443" y="6770"/>
                  <a:pt x="4763" y="8158"/>
                  <a:pt x="4164" y="9600"/>
                </a:cubicBezTo>
                <a:cubicBezTo>
                  <a:pt x="3402" y="11424"/>
                  <a:pt x="2667" y="13247"/>
                  <a:pt x="2068" y="15125"/>
                </a:cubicBezTo>
                <a:cubicBezTo>
                  <a:pt x="1551" y="16594"/>
                  <a:pt x="1170" y="18118"/>
                  <a:pt x="898" y="19642"/>
                </a:cubicBezTo>
                <a:cubicBezTo>
                  <a:pt x="463" y="22037"/>
                  <a:pt x="163" y="24459"/>
                  <a:pt x="27" y="26909"/>
                </a:cubicBezTo>
                <a:cubicBezTo>
                  <a:pt x="0" y="28868"/>
                  <a:pt x="163" y="30855"/>
                  <a:pt x="490" y="32787"/>
                </a:cubicBezTo>
                <a:cubicBezTo>
                  <a:pt x="817" y="35046"/>
                  <a:pt x="1606" y="37223"/>
                  <a:pt x="2803" y="39182"/>
                </a:cubicBezTo>
                <a:cubicBezTo>
                  <a:pt x="3075" y="39645"/>
                  <a:pt x="3375" y="40108"/>
                  <a:pt x="3701" y="40570"/>
                </a:cubicBezTo>
                <a:cubicBezTo>
                  <a:pt x="4654" y="41822"/>
                  <a:pt x="5742" y="42965"/>
                  <a:pt x="6940" y="43999"/>
                </a:cubicBezTo>
                <a:cubicBezTo>
                  <a:pt x="8246" y="45006"/>
                  <a:pt x="9634" y="45850"/>
                  <a:pt x="11131" y="46530"/>
                </a:cubicBezTo>
                <a:cubicBezTo>
                  <a:pt x="14067" y="47838"/>
                  <a:pt x="17238" y="48518"/>
                  <a:pt x="20466" y="48518"/>
                </a:cubicBezTo>
                <a:cubicBezTo>
                  <a:pt x="20529" y="48518"/>
                  <a:pt x="20592" y="48517"/>
                  <a:pt x="20656" y="48517"/>
                </a:cubicBezTo>
                <a:cubicBezTo>
                  <a:pt x="22261" y="48517"/>
                  <a:pt x="23867" y="48462"/>
                  <a:pt x="25473" y="48381"/>
                </a:cubicBezTo>
                <a:cubicBezTo>
                  <a:pt x="26806" y="48326"/>
                  <a:pt x="28140" y="48190"/>
                  <a:pt x="29500" y="48027"/>
                </a:cubicBezTo>
                <a:cubicBezTo>
                  <a:pt x="31052" y="47809"/>
                  <a:pt x="32576" y="47537"/>
                  <a:pt x="34127" y="47319"/>
                </a:cubicBezTo>
                <a:cubicBezTo>
                  <a:pt x="36032" y="47047"/>
                  <a:pt x="37882" y="46775"/>
                  <a:pt x="39842" y="46585"/>
                </a:cubicBezTo>
                <a:cubicBezTo>
                  <a:pt x="41801" y="46394"/>
                  <a:pt x="43761" y="46231"/>
                  <a:pt x="45747" y="46149"/>
                </a:cubicBezTo>
                <a:cubicBezTo>
                  <a:pt x="46010" y="46135"/>
                  <a:pt x="46272" y="46128"/>
                  <a:pt x="46535" y="46128"/>
                </a:cubicBezTo>
                <a:cubicBezTo>
                  <a:pt x="47252" y="46128"/>
                  <a:pt x="47969" y="46178"/>
                  <a:pt x="48687" y="46258"/>
                </a:cubicBezTo>
                <a:cubicBezTo>
                  <a:pt x="50074" y="46340"/>
                  <a:pt x="51462" y="46530"/>
                  <a:pt x="52850" y="46830"/>
                </a:cubicBezTo>
                <a:cubicBezTo>
                  <a:pt x="54238" y="47211"/>
                  <a:pt x="55599" y="47728"/>
                  <a:pt x="56932" y="48299"/>
                </a:cubicBezTo>
                <a:cubicBezTo>
                  <a:pt x="58810" y="49116"/>
                  <a:pt x="60443" y="50367"/>
                  <a:pt x="61695" y="52000"/>
                </a:cubicBezTo>
                <a:cubicBezTo>
                  <a:pt x="62675" y="53170"/>
                  <a:pt x="63437" y="54477"/>
                  <a:pt x="64008" y="55865"/>
                </a:cubicBezTo>
                <a:cubicBezTo>
                  <a:pt x="64797" y="57851"/>
                  <a:pt x="65233" y="59947"/>
                  <a:pt x="65287" y="62042"/>
                </a:cubicBezTo>
                <a:cubicBezTo>
                  <a:pt x="65314" y="63240"/>
                  <a:pt x="65342" y="64437"/>
                  <a:pt x="65287" y="65635"/>
                </a:cubicBezTo>
                <a:cubicBezTo>
                  <a:pt x="65233" y="66886"/>
                  <a:pt x="65097" y="68138"/>
                  <a:pt x="64906" y="69363"/>
                </a:cubicBezTo>
                <a:cubicBezTo>
                  <a:pt x="64580" y="71077"/>
                  <a:pt x="64171" y="72765"/>
                  <a:pt x="63682" y="74425"/>
                </a:cubicBezTo>
                <a:cubicBezTo>
                  <a:pt x="63001" y="76629"/>
                  <a:pt x="62239" y="78834"/>
                  <a:pt x="61368" y="80983"/>
                </a:cubicBezTo>
                <a:cubicBezTo>
                  <a:pt x="60688" y="82752"/>
                  <a:pt x="59817" y="84467"/>
                  <a:pt x="58974" y="86181"/>
                </a:cubicBezTo>
                <a:cubicBezTo>
                  <a:pt x="58402" y="87379"/>
                  <a:pt x="57722" y="88549"/>
                  <a:pt x="57041" y="89719"/>
                </a:cubicBezTo>
                <a:cubicBezTo>
                  <a:pt x="56252" y="91053"/>
                  <a:pt x="55436" y="92386"/>
                  <a:pt x="54619" y="93693"/>
                </a:cubicBezTo>
                <a:cubicBezTo>
                  <a:pt x="54293" y="94237"/>
                  <a:pt x="53939" y="94754"/>
                  <a:pt x="53558" y="95271"/>
                </a:cubicBezTo>
                <a:cubicBezTo>
                  <a:pt x="52959" y="96115"/>
                  <a:pt x="52333" y="96931"/>
                  <a:pt x="51653" y="97856"/>
                </a:cubicBezTo>
                <a:lnTo>
                  <a:pt x="71628" y="104143"/>
                </a:lnTo>
                <a:cubicBezTo>
                  <a:pt x="71737" y="102401"/>
                  <a:pt x="71846" y="100687"/>
                  <a:pt x="71928" y="98999"/>
                </a:cubicBezTo>
                <a:cubicBezTo>
                  <a:pt x="72009" y="97639"/>
                  <a:pt x="72091" y="96278"/>
                  <a:pt x="72172" y="94917"/>
                </a:cubicBezTo>
                <a:cubicBezTo>
                  <a:pt x="72309" y="92658"/>
                  <a:pt x="72254" y="90400"/>
                  <a:pt x="72635" y="88168"/>
                </a:cubicBezTo>
                <a:cubicBezTo>
                  <a:pt x="72744" y="87270"/>
                  <a:pt x="72798" y="86372"/>
                  <a:pt x="72771" y="85474"/>
                </a:cubicBezTo>
                <a:cubicBezTo>
                  <a:pt x="72826" y="84195"/>
                  <a:pt x="72880" y="82943"/>
                  <a:pt x="72880" y="81691"/>
                </a:cubicBezTo>
                <a:cubicBezTo>
                  <a:pt x="72880" y="79160"/>
                  <a:pt x="72798" y="76656"/>
                  <a:pt x="72771" y="74153"/>
                </a:cubicBezTo>
                <a:cubicBezTo>
                  <a:pt x="72798" y="72710"/>
                  <a:pt x="72690" y="71268"/>
                  <a:pt x="72445" y="69853"/>
                </a:cubicBezTo>
                <a:cubicBezTo>
                  <a:pt x="72064" y="67948"/>
                  <a:pt x="71982" y="65961"/>
                  <a:pt x="71655" y="64029"/>
                </a:cubicBezTo>
                <a:cubicBezTo>
                  <a:pt x="71410" y="62151"/>
                  <a:pt x="70921" y="60328"/>
                  <a:pt x="70213" y="58586"/>
                </a:cubicBezTo>
                <a:cubicBezTo>
                  <a:pt x="69505" y="56953"/>
                  <a:pt x="69043" y="55212"/>
                  <a:pt x="67954" y="53769"/>
                </a:cubicBezTo>
                <a:cubicBezTo>
                  <a:pt x="67219" y="52817"/>
                  <a:pt x="66512" y="51810"/>
                  <a:pt x="65777" y="50857"/>
                </a:cubicBezTo>
                <a:cubicBezTo>
                  <a:pt x="64552" y="49279"/>
                  <a:pt x="63028" y="47945"/>
                  <a:pt x="61287" y="46993"/>
                </a:cubicBezTo>
                <a:cubicBezTo>
                  <a:pt x="59736" y="46122"/>
                  <a:pt x="58130" y="45387"/>
                  <a:pt x="56470" y="44761"/>
                </a:cubicBezTo>
                <a:cubicBezTo>
                  <a:pt x="53585" y="43700"/>
                  <a:pt x="50510" y="43264"/>
                  <a:pt x="47462" y="42938"/>
                </a:cubicBezTo>
                <a:cubicBezTo>
                  <a:pt x="45938" y="42775"/>
                  <a:pt x="44414" y="42666"/>
                  <a:pt x="42863" y="42584"/>
                </a:cubicBezTo>
                <a:cubicBezTo>
                  <a:pt x="40930" y="42475"/>
                  <a:pt x="38998" y="42421"/>
                  <a:pt x="37066" y="42339"/>
                </a:cubicBezTo>
                <a:cubicBezTo>
                  <a:pt x="36222" y="42285"/>
                  <a:pt x="35379" y="42258"/>
                  <a:pt x="34535" y="42203"/>
                </a:cubicBezTo>
                <a:cubicBezTo>
                  <a:pt x="32440" y="42094"/>
                  <a:pt x="30344" y="41985"/>
                  <a:pt x="28276" y="41849"/>
                </a:cubicBezTo>
                <a:cubicBezTo>
                  <a:pt x="26915" y="41740"/>
                  <a:pt x="25554" y="41659"/>
                  <a:pt x="24221" y="41468"/>
                </a:cubicBezTo>
                <a:cubicBezTo>
                  <a:pt x="22044" y="41169"/>
                  <a:pt x="19894" y="40652"/>
                  <a:pt x="17826" y="39917"/>
                </a:cubicBezTo>
                <a:cubicBezTo>
                  <a:pt x="15893" y="39237"/>
                  <a:pt x="14152" y="38094"/>
                  <a:pt x="12736" y="36597"/>
                </a:cubicBezTo>
                <a:cubicBezTo>
                  <a:pt x="11675" y="35427"/>
                  <a:pt x="10886" y="34012"/>
                  <a:pt x="10423" y="32488"/>
                </a:cubicBezTo>
                <a:cubicBezTo>
                  <a:pt x="10042" y="31072"/>
                  <a:pt x="9743" y="29603"/>
                  <a:pt x="9580" y="28133"/>
                </a:cubicBezTo>
                <a:cubicBezTo>
                  <a:pt x="9416" y="26963"/>
                  <a:pt x="9389" y="25738"/>
                  <a:pt x="9444" y="24541"/>
                </a:cubicBezTo>
                <a:cubicBezTo>
                  <a:pt x="9525" y="22772"/>
                  <a:pt x="9716" y="21030"/>
                  <a:pt x="9906" y="19261"/>
                </a:cubicBezTo>
                <a:cubicBezTo>
                  <a:pt x="10015" y="18173"/>
                  <a:pt x="10151" y="17084"/>
                  <a:pt x="10369" y="16023"/>
                </a:cubicBezTo>
                <a:cubicBezTo>
                  <a:pt x="10559" y="14853"/>
                  <a:pt x="10859" y="13683"/>
                  <a:pt x="11104" y="12485"/>
                </a:cubicBezTo>
                <a:cubicBezTo>
                  <a:pt x="11702" y="9628"/>
                  <a:pt x="12274" y="6743"/>
                  <a:pt x="12873" y="3885"/>
                </a:cubicBezTo>
                <a:cubicBezTo>
                  <a:pt x="13036" y="3015"/>
                  <a:pt x="13281" y="2171"/>
                  <a:pt x="13498" y="1327"/>
                </a:cubicBezTo>
                <a:cubicBezTo>
                  <a:pt x="12274" y="865"/>
                  <a:pt x="11158" y="429"/>
                  <a:pt x="9988" y="21"/>
                </a:cubicBezTo>
                <a:cubicBezTo>
                  <a:pt x="9932" y="7"/>
                  <a:pt x="9875" y="0"/>
                  <a:pt x="98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5" name="Google Shape;175;p27"/>
          <p:cNvSpPr/>
          <p:nvPr/>
        </p:nvSpPr>
        <p:spPr>
          <a:xfrm rot="3103004">
            <a:off x="-757465" y="4199210"/>
            <a:ext cx="1892069" cy="757910"/>
          </a:xfrm>
          <a:custGeom>
            <a:avLst/>
            <a:gdLst/>
            <a:ahLst/>
            <a:cxnLst/>
            <a:rect l="l" t="t" r="r" b="b"/>
            <a:pathLst>
              <a:path w="137869" h="54956" extrusionOk="0">
                <a:moveTo>
                  <a:pt x="85612" y="0"/>
                </a:moveTo>
                <a:cubicBezTo>
                  <a:pt x="83358" y="0"/>
                  <a:pt x="81113" y="139"/>
                  <a:pt x="78868" y="418"/>
                </a:cubicBezTo>
                <a:cubicBezTo>
                  <a:pt x="76990" y="690"/>
                  <a:pt x="75085" y="853"/>
                  <a:pt x="73207" y="1180"/>
                </a:cubicBezTo>
                <a:cubicBezTo>
                  <a:pt x="70458" y="1670"/>
                  <a:pt x="67683" y="2241"/>
                  <a:pt x="64934" y="2894"/>
                </a:cubicBezTo>
                <a:cubicBezTo>
                  <a:pt x="61886" y="3602"/>
                  <a:pt x="58838" y="4418"/>
                  <a:pt x="55790" y="5207"/>
                </a:cubicBezTo>
                <a:cubicBezTo>
                  <a:pt x="54103" y="5643"/>
                  <a:pt x="52415" y="6106"/>
                  <a:pt x="50728" y="6568"/>
                </a:cubicBezTo>
                <a:cubicBezTo>
                  <a:pt x="47326" y="7439"/>
                  <a:pt x="43897" y="8310"/>
                  <a:pt x="40468" y="9154"/>
                </a:cubicBezTo>
                <a:cubicBezTo>
                  <a:pt x="38482" y="9643"/>
                  <a:pt x="36522" y="10160"/>
                  <a:pt x="34508" y="10541"/>
                </a:cubicBezTo>
                <a:cubicBezTo>
                  <a:pt x="32086" y="11031"/>
                  <a:pt x="29664" y="11412"/>
                  <a:pt x="27242" y="11793"/>
                </a:cubicBezTo>
                <a:cubicBezTo>
                  <a:pt x="25283" y="12120"/>
                  <a:pt x="23296" y="12365"/>
                  <a:pt x="21282" y="12474"/>
                </a:cubicBezTo>
                <a:cubicBezTo>
                  <a:pt x="20391" y="12505"/>
                  <a:pt x="19497" y="12528"/>
                  <a:pt x="18602" y="12528"/>
                </a:cubicBezTo>
                <a:cubicBezTo>
                  <a:pt x="16411" y="12528"/>
                  <a:pt x="14213" y="12393"/>
                  <a:pt x="12029" y="11929"/>
                </a:cubicBezTo>
                <a:cubicBezTo>
                  <a:pt x="9580" y="11440"/>
                  <a:pt x="7240" y="10514"/>
                  <a:pt x="5090" y="9208"/>
                </a:cubicBezTo>
                <a:cubicBezTo>
                  <a:pt x="3811" y="8310"/>
                  <a:pt x="2586" y="7357"/>
                  <a:pt x="1416" y="6296"/>
                </a:cubicBezTo>
                <a:cubicBezTo>
                  <a:pt x="980" y="5888"/>
                  <a:pt x="572" y="5452"/>
                  <a:pt x="191" y="4963"/>
                </a:cubicBezTo>
                <a:cubicBezTo>
                  <a:pt x="28" y="5180"/>
                  <a:pt x="28" y="5262"/>
                  <a:pt x="28" y="5344"/>
                </a:cubicBezTo>
                <a:lnTo>
                  <a:pt x="28" y="24992"/>
                </a:lnTo>
                <a:cubicBezTo>
                  <a:pt x="1" y="25319"/>
                  <a:pt x="218" y="25618"/>
                  <a:pt x="545" y="25673"/>
                </a:cubicBezTo>
                <a:cubicBezTo>
                  <a:pt x="2396" y="26162"/>
                  <a:pt x="4246" y="26761"/>
                  <a:pt x="6124" y="27115"/>
                </a:cubicBezTo>
                <a:cubicBezTo>
                  <a:pt x="8165" y="27469"/>
                  <a:pt x="10206" y="27714"/>
                  <a:pt x="12274" y="27850"/>
                </a:cubicBezTo>
                <a:cubicBezTo>
                  <a:pt x="12566" y="27864"/>
                  <a:pt x="12856" y="27871"/>
                  <a:pt x="13145" y="27871"/>
                </a:cubicBezTo>
                <a:cubicBezTo>
                  <a:pt x="13934" y="27871"/>
                  <a:pt x="14716" y="27821"/>
                  <a:pt x="15513" y="27741"/>
                </a:cubicBezTo>
                <a:cubicBezTo>
                  <a:pt x="17608" y="27578"/>
                  <a:pt x="19677" y="27333"/>
                  <a:pt x="21745" y="26979"/>
                </a:cubicBezTo>
                <a:cubicBezTo>
                  <a:pt x="24630" y="26407"/>
                  <a:pt x="27460" y="25673"/>
                  <a:pt x="30263" y="24802"/>
                </a:cubicBezTo>
                <a:cubicBezTo>
                  <a:pt x="32739" y="23985"/>
                  <a:pt x="35161" y="23033"/>
                  <a:pt x="37529" y="21971"/>
                </a:cubicBezTo>
                <a:cubicBezTo>
                  <a:pt x="41149" y="20420"/>
                  <a:pt x="44714" y="18733"/>
                  <a:pt x="48306" y="17100"/>
                </a:cubicBezTo>
                <a:cubicBezTo>
                  <a:pt x="50320" y="16175"/>
                  <a:pt x="52279" y="15141"/>
                  <a:pt x="54266" y="14215"/>
                </a:cubicBezTo>
                <a:cubicBezTo>
                  <a:pt x="57314" y="12855"/>
                  <a:pt x="60362" y="11494"/>
                  <a:pt x="63437" y="10215"/>
                </a:cubicBezTo>
                <a:cubicBezTo>
                  <a:pt x="65342" y="9398"/>
                  <a:pt x="67274" y="8691"/>
                  <a:pt x="69234" y="8065"/>
                </a:cubicBezTo>
                <a:cubicBezTo>
                  <a:pt x="71656" y="7330"/>
                  <a:pt x="74105" y="6704"/>
                  <a:pt x="76554" y="6187"/>
                </a:cubicBezTo>
                <a:cubicBezTo>
                  <a:pt x="78432" y="5833"/>
                  <a:pt x="80310" y="5561"/>
                  <a:pt x="82188" y="5398"/>
                </a:cubicBezTo>
                <a:cubicBezTo>
                  <a:pt x="82800" y="5357"/>
                  <a:pt x="83406" y="5337"/>
                  <a:pt x="84011" y="5337"/>
                </a:cubicBezTo>
                <a:cubicBezTo>
                  <a:pt x="84617" y="5337"/>
                  <a:pt x="85222" y="5357"/>
                  <a:pt x="85834" y="5398"/>
                </a:cubicBezTo>
                <a:cubicBezTo>
                  <a:pt x="86950" y="5425"/>
                  <a:pt x="88039" y="5534"/>
                  <a:pt x="89155" y="5616"/>
                </a:cubicBezTo>
                <a:cubicBezTo>
                  <a:pt x="91468" y="5833"/>
                  <a:pt x="93754" y="6405"/>
                  <a:pt x="95904" y="7276"/>
                </a:cubicBezTo>
                <a:cubicBezTo>
                  <a:pt x="98326" y="8201"/>
                  <a:pt x="100585" y="9480"/>
                  <a:pt x="102626" y="11086"/>
                </a:cubicBezTo>
                <a:cubicBezTo>
                  <a:pt x="103932" y="12147"/>
                  <a:pt x="105184" y="13317"/>
                  <a:pt x="106327" y="14542"/>
                </a:cubicBezTo>
                <a:cubicBezTo>
                  <a:pt x="107470" y="15794"/>
                  <a:pt x="108504" y="17073"/>
                  <a:pt x="109484" y="18434"/>
                </a:cubicBezTo>
                <a:cubicBezTo>
                  <a:pt x="110218" y="19495"/>
                  <a:pt x="110899" y="20611"/>
                  <a:pt x="111470" y="21754"/>
                </a:cubicBezTo>
                <a:cubicBezTo>
                  <a:pt x="112260" y="23251"/>
                  <a:pt x="112967" y="24802"/>
                  <a:pt x="113593" y="26407"/>
                </a:cubicBezTo>
                <a:cubicBezTo>
                  <a:pt x="114409" y="28585"/>
                  <a:pt x="115117" y="30789"/>
                  <a:pt x="115743" y="33048"/>
                </a:cubicBezTo>
                <a:cubicBezTo>
                  <a:pt x="116206" y="34708"/>
                  <a:pt x="116559" y="36395"/>
                  <a:pt x="116832" y="38110"/>
                </a:cubicBezTo>
                <a:cubicBezTo>
                  <a:pt x="117240" y="40777"/>
                  <a:pt x="117621" y="43416"/>
                  <a:pt x="117920" y="46056"/>
                </a:cubicBezTo>
                <a:cubicBezTo>
                  <a:pt x="118083" y="47580"/>
                  <a:pt x="118111" y="49131"/>
                  <a:pt x="118165" y="50683"/>
                </a:cubicBezTo>
                <a:cubicBezTo>
                  <a:pt x="118192" y="52098"/>
                  <a:pt x="118165" y="53540"/>
                  <a:pt x="118165" y="54955"/>
                </a:cubicBezTo>
                <a:lnTo>
                  <a:pt x="137868" y="54955"/>
                </a:lnTo>
                <a:cubicBezTo>
                  <a:pt x="137678" y="54411"/>
                  <a:pt x="137460" y="53839"/>
                  <a:pt x="137269" y="53295"/>
                </a:cubicBezTo>
                <a:cubicBezTo>
                  <a:pt x="136562" y="51227"/>
                  <a:pt x="135881" y="49131"/>
                  <a:pt x="135119" y="47090"/>
                </a:cubicBezTo>
                <a:cubicBezTo>
                  <a:pt x="134494" y="45294"/>
                  <a:pt x="133868" y="43552"/>
                  <a:pt x="133133" y="41756"/>
                </a:cubicBezTo>
                <a:cubicBezTo>
                  <a:pt x="132425" y="39960"/>
                  <a:pt x="131663" y="38191"/>
                  <a:pt x="130874" y="36395"/>
                </a:cubicBezTo>
                <a:cubicBezTo>
                  <a:pt x="130139" y="34762"/>
                  <a:pt x="129404" y="33129"/>
                  <a:pt x="128615" y="31496"/>
                </a:cubicBezTo>
                <a:cubicBezTo>
                  <a:pt x="127908" y="30081"/>
                  <a:pt x="127173" y="28666"/>
                  <a:pt x="126411" y="27251"/>
                </a:cubicBezTo>
                <a:cubicBezTo>
                  <a:pt x="125703" y="25945"/>
                  <a:pt x="124969" y="24666"/>
                  <a:pt x="124179" y="23387"/>
                </a:cubicBezTo>
                <a:cubicBezTo>
                  <a:pt x="123499" y="22271"/>
                  <a:pt x="122764" y="21182"/>
                  <a:pt x="122029" y="20094"/>
                </a:cubicBezTo>
                <a:cubicBezTo>
                  <a:pt x="120669" y="18025"/>
                  <a:pt x="119145" y="16066"/>
                  <a:pt x="117430" y="14270"/>
                </a:cubicBezTo>
                <a:cubicBezTo>
                  <a:pt x="116723" y="13535"/>
                  <a:pt x="116015" y="12773"/>
                  <a:pt x="115308" y="12038"/>
                </a:cubicBezTo>
                <a:cubicBezTo>
                  <a:pt x="113348" y="9970"/>
                  <a:pt x="111144" y="8147"/>
                  <a:pt x="108749" y="6650"/>
                </a:cubicBezTo>
                <a:cubicBezTo>
                  <a:pt x="107524" y="5915"/>
                  <a:pt x="106327" y="5071"/>
                  <a:pt x="105048" y="4418"/>
                </a:cubicBezTo>
                <a:cubicBezTo>
                  <a:pt x="102735" y="3221"/>
                  <a:pt x="100285" y="2268"/>
                  <a:pt x="97754" y="1561"/>
                </a:cubicBezTo>
                <a:cubicBezTo>
                  <a:pt x="94842" y="744"/>
                  <a:pt x="91822" y="254"/>
                  <a:pt x="88774" y="91"/>
                </a:cubicBezTo>
                <a:cubicBezTo>
                  <a:pt x="87717" y="31"/>
                  <a:pt x="86664" y="0"/>
                  <a:pt x="85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/>
          <p:nvPr/>
        </p:nvSpPr>
        <p:spPr>
          <a:xfrm rot="-6720190">
            <a:off x="8167847" y="574623"/>
            <a:ext cx="2017485" cy="808196"/>
          </a:xfrm>
          <a:custGeom>
            <a:avLst/>
            <a:gdLst/>
            <a:ahLst/>
            <a:cxnLst/>
            <a:rect l="l" t="t" r="r" b="b"/>
            <a:pathLst>
              <a:path w="137869" h="54956" extrusionOk="0">
                <a:moveTo>
                  <a:pt x="85612" y="0"/>
                </a:moveTo>
                <a:cubicBezTo>
                  <a:pt x="83358" y="0"/>
                  <a:pt x="81113" y="139"/>
                  <a:pt x="78868" y="418"/>
                </a:cubicBezTo>
                <a:cubicBezTo>
                  <a:pt x="76990" y="690"/>
                  <a:pt x="75085" y="853"/>
                  <a:pt x="73207" y="1180"/>
                </a:cubicBezTo>
                <a:cubicBezTo>
                  <a:pt x="70458" y="1670"/>
                  <a:pt x="67683" y="2241"/>
                  <a:pt x="64934" y="2894"/>
                </a:cubicBezTo>
                <a:cubicBezTo>
                  <a:pt x="61886" y="3602"/>
                  <a:pt x="58838" y="4418"/>
                  <a:pt x="55790" y="5207"/>
                </a:cubicBezTo>
                <a:cubicBezTo>
                  <a:pt x="54103" y="5643"/>
                  <a:pt x="52415" y="6106"/>
                  <a:pt x="50728" y="6568"/>
                </a:cubicBezTo>
                <a:cubicBezTo>
                  <a:pt x="47326" y="7439"/>
                  <a:pt x="43897" y="8310"/>
                  <a:pt x="40468" y="9154"/>
                </a:cubicBezTo>
                <a:cubicBezTo>
                  <a:pt x="38482" y="9643"/>
                  <a:pt x="36522" y="10160"/>
                  <a:pt x="34508" y="10541"/>
                </a:cubicBezTo>
                <a:cubicBezTo>
                  <a:pt x="32086" y="11031"/>
                  <a:pt x="29664" y="11412"/>
                  <a:pt x="27242" y="11793"/>
                </a:cubicBezTo>
                <a:cubicBezTo>
                  <a:pt x="25283" y="12120"/>
                  <a:pt x="23296" y="12365"/>
                  <a:pt x="21282" y="12474"/>
                </a:cubicBezTo>
                <a:cubicBezTo>
                  <a:pt x="20391" y="12505"/>
                  <a:pt x="19497" y="12528"/>
                  <a:pt x="18602" y="12528"/>
                </a:cubicBezTo>
                <a:cubicBezTo>
                  <a:pt x="16411" y="12528"/>
                  <a:pt x="14213" y="12393"/>
                  <a:pt x="12029" y="11929"/>
                </a:cubicBezTo>
                <a:cubicBezTo>
                  <a:pt x="9580" y="11440"/>
                  <a:pt x="7240" y="10514"/>
                  <a:pt x="5090" y="9208"/>
                </a:cubicBezTo>
                <a:cubicBezTo>
                  <a:pt x="3811" y="8310"/>
                  <a:pt x="2586" y="7357"/>
                  <a:pt x="1416" y="6296"/>
                </a:cubicBezTo>
                <a:cubicBezTo>
                  <a:pt x="980" y="5888"/>
                  <a:pt x="572" y="5452"/>
                  <a:pt x="191" y="4963"/>
                </a:cubicBezTo>
                <a:cubicBezTo>
                  <a:pt x="28" y="5180"/>
                  <a:pt x="28" y="5262"/>
                  <a:pt x="28" y="5344"/>
                </a:cubicBezTo>
                <a:lnTo>
                  <a:pt x="28" y="24992"/>
                </a:lnTo>
                <a:cubicBezTo>
                  <a:pt x="1" y="25319"/>
                  <a:pt x="218" y="25618"/>
                  <a:pt x="545" y="25673"/>
                </a:cubicBezTo>
                <a:cubicBezTo>
                  <a:pt x="2396" y="26162"/>
                  <a:pt x="4246" y="26761"/>
                  <a:pt x="6124" y="27115"/>
                </a:cubicBezTo>
                <a:cubicBezTo>
                  <a:pt x="8165" y="27469"/>
                  <a:pt x="10206" y="27714"/>
                  <a:pt x="12274" y="27850"/>
                </a:cubicBezTo>
                <a:cubicBezTo>
                  <a:pt x="12566" y="27864"/>
                  <a:pt x="12856" y="27871"/>
                  <a:pt x="13145" y="27871"/>
                </a:cubicBezTo>
                <a:cubicBezTo>
                  <a:pt x="13934" y="27871"/>
                  <a:pt x="14716" y="27821"/>
                  <a:pt x="15513" y="27741"/>
                </a:cubicBezTo>
                <a:cubicBezTo>
                  <a:pt x="17608" y="27578"/>
                  <a:pt x="19677" y="27333"/>
                  <a:pt x="21745" y="26979"/>
                </a:cubicBezTo>
                <a:cubicBezTo>
                  <a:pt x="24630" y="26407"/>
                  <a:pt x="27460" y="25673"/>
                  <a:pt x="30263" y="24802"/>
                </a:cubicBezTo>
                <a:cubicBezTo>
                  <a:pt x="32739" y="23985"/>
                  <a:pt x="35161" y="23033"/>
                  <a:pt x="37529" y="21971"/>
                </a:cubicBezTo>
                <a:cubicBezTo>
                  <a:pt x="41149" y="20420"/>
                  <a:pt x="44714" y="18733"/>
                  <a:pt x="48306" y="17100"/>
                </a:cubicBezTo>
                <a:cubicBezTo>
                  <a:pt x="50320" y="16175"/>
                  <a:pt x="52279" y="15141"/>
                  <a:pt x="54266" y="14215"/>
                </a:cubicBezTo>
                <a:cubicBezTo>
                  <a:pt x="57314" y="12855"/>
                  <a:pt x="60362" y="11494"/>
                  <a:pt x="63437" y="10215"/>
                </a:cubicBezTo>
                <a:cubicBezTo>
                  <a:pt x="65342" y="9398"/>
                  <a:pt x="67274" y="8691"/>
                  <a:pt x="69234" y="8065"/>
                </a:cubicBezTo>
                <a:cubicBezTo>
                  <a:pt x="71656" y="7330"/>
                  <a:pt x="74105" y="6704"/>
                  <a:pt x="76554" y="6187"/>
                </a:cubicBezTo>
                <a:cubicBezTo>
                  <a:pt x="78432" y="5833"/>
                  <a:pt x="80310" y="5561"/>
                  <a:pt x="82188" y="5398"/>
                </a:cubicBezTo>
                <a:cubicBezTo>
                  <a:pt x="82800" y="5357"/>
                  <a:pt x="83406" y="5337"/>
                  <a:pt x="84011" y="5337"/>
                </a:cubicBezTo>
                <a:cubicBezTo>
                  <a:pt x="84617" y="5337"/>
                  <a:pt x="85222" y="5357"/>
                  <a:pt x="85834" y="5398"/>
                </a:cubicBezTo>
                <a:cubicBezTo>
                  <a:pt x="86950" y="5425"/>
                  <a:pt x="88039" y="5534"/>
                  <a:pt x="89155" y="5616"/>
                </a:cubicBezTo>
                <a:cubicBezTo>
                  <a:pt x="91468" y="5833"/>
                  <a:pt x="93754" y="6405"/>
                  <a:pt x="95904" y="7276"/>
                </a:cubicBezTo>
                <a:cubicBezTo>
                  <a:pt x="98326" y="8201"/>
                  <a:pt x="100585" y="9480"/>
                  <a:pt x="102626" y="11086"/>
                </a:cubicBezTo>
                <a:cubicBezTo>
                  <a:pt x="103932" y="12147"/>
                  <a:pt x="105184" y="13317"/>
                  <a:pt x="106327" y="14542"/>
                </a:cubicBezTo>
                <a:cubicBezTo>
                  <a:pt x="107470" y="15794"/>
                  <a:pt x="108504" y="17073"/>
                  <a:pt x="109484" y="18434"/>
                </a:cubicBezTo>
                <a:cubicBezTo>
                  <a:pt x="110218" y="19495"/>
                  <a:pt x="110899" y="20611"/>
                  <a:pt x="111470" y="21754"/>
                </a:cubicBezTo>
                <a:cubicBezTo>
                  <a:pt x="112260" y="23251"/>
                  <a:pt x="112967" y="24802"/>
                  <a:pt x="113593" y="26407"/>
                </a:cubicBezTo>
                <a:cubicBezTo>
                  <a:pt x="114409" y="28585"/>
                  <a:pt x="115117" y="30789"/>
                  <a:pt x="115743" y="33048"/>
                </a:cubicBezTo>
                <a:cubicBezTo>
                  <a:pt x="116206" y="34708"/>
                  <a:pt x="116559" y="36395"/>
                  <a:pt x="116832" y="38110"/>
                </a:cubicBezTo>
                <a:cubicBezTo>
                  <a:pt x="117240" y="40777"/>
                  <a:pt x="117621" y="43416"/>
                  <a:pt x="117920" y="46056"/>
                </a:cubicBezTo>
                <a:cubicBezTo>
                  <a:pt x="118083" y="47580"/>
                  <a:pt x="118111" y="49131"/>
                  <a:pt x="118165" y="50683"/>
                </a:cubicBezTo>
                <a:cubicBezTo>
                  <a:pt x="118192" y="52098"/>
                  <a:pt x="118165" y="53540"/>
                  <a:pt x="118165" y="54955"/>
                </a:cubicBezTo>
                <a:lnTo>
                  <a:pt x="137868" y="54955"/>
                </a:lnTo>
                <a:cubicBezTo>
                  <a:pt x="137678" y="54411"/>
                  <a:pt x="137460" y="53839"/>
                  <a:pt x="137269" y="53295"/>
                </a:cubicBezTo>
                <a:cubicBezTo>
                  <a:pt x="136562" y="51227"/>
                  <a:pt x="135881" y="49131"/>
                  <a:pt x="135119" y="47090"/>
                </a:cubicBezTo>
                <a:cubicBezTo>
                  <a:pt x="134494" y="45294"/>
                  <a:pt x="133868" y="43552"/>
                  <a:pt x="133133" y="41756"/>
                </a:cubicBezTo>
                <a:cubicBezTo>
                  <a:pt x="132425" y="39960"/>
                  <a:pt x="131663" y="38191"/>
                  <a:pt x="130874" y="36395"/>
                </a:cubicBezTo>
                <a:cubicBezTo>
                  <a:pt x="130139" y="34762"/>
                  <a:pt x="129404" y="33129"/>
                  <a:pt x="128615" y="31496"/>
                </a:cubicBezTo>
                <a:cubicBezTo>
                  <a:pt x="127908" y="30081"/>
                  <a:pt x="127173" y="28666"/>
                  <a:pt x="126411" y="27251"/>
                </a:cubicBezTo>
                <a:cubicBezTo>
                  <a:pt x="125703" y="25945"/>
                  <a:pt x="124969" y="24666"/>
                  <a:pt x="124179" y="23387"/>
                </a:cubicBezTo>
                <a:cubicBezTo>
                  <a:pt x="123499" y="22271"/>
                  <a:pt x="122764" y="21182"/>
                  <a:pt x="122029" y="20094"/>
                </a:cubicBezTo>
                <a:cubicBezTo>
                  <a:pt x="120669" y="18025"/>
                  <a:pt x="119145" y="16066"/>
                  <a:pt x="117430" y="14270"/>
                </a:cubicBezTo>
                <a:cubicBezTo>
                  <a:pt x="116723" y="13535"/>
                  <a:pt x="116015" y="12773"/>
                  <a:pt x="115308" y="12038"/>
                </a:cubicBezTo>
                <a:cubicBezTo>
                  <a:pt x="113348" y="9970"/>
                  <a:pt x="111144" y="8147"/>
                  <a:pt x="108749" y="6650"/>
                </a:cubicBezTo>
                <a:cubicBezTo>
                  <a:pt x="107524" y="5915"/>
                  <a:pt x="106327" y="5071"/>
                  <a:pt x="105048" y="4418"/>
                </a:cubicBezTo>
                <a:cubicBezTo>
                  <a:pt x="102735" y="3221"/>
                  <a:pt x="100285" y="2268"/>
                  <a:pt x="97754" y="1561"/>
                </a:cubicBezTo>
                <a:cubicBezTo>
                  <a:pt x="94842" y="744"/>
                  <a:pt x="91822" y="254"/>
                  <a:pt x="88774" y="91"/>
                </a:cubicBezTo>
                <a:cubicBezTo>
                  <a:pt x="87717" y="31"/>
                  <a:pt x="86664" y="0"/>
                  <a:pt x="85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8"/>
          <p:cNvSpPr/>
          <p:nvPr/>
        </p:nvSpPr>
        <p:spPr>
          <a:xfrm rot="3103004">
            <a:off x="-757465" y="4199210"/>
            <a:ext cx="1892069" cy="757910"/>
          </a:xfrm>
          <a:custGeom>
            <a:avLst/>
            <a:gdLst/>
            <a:ahLst/>
            <a:cxnLst/>
            <a:rect l="l" t="t" r="r" b="b"/>
            <a:pathLst>
              <a:path w="137869" h="54956" extrusionOk="0">
                <a:moveTo>
                  <a:pt x="85612" y="0"/>
                </a:moveTo>
                <a:cubicBezTo>
                  <a:pt x="83358" y="0"/>
                  <a:pt x="81113" y="139"/>
                  <a:pt x="78868" y="418"/>
                </a:cubicBezTo>
                <a:cubicBezTo>
                  <a:pt x="76990" y="690"/>
                  <a:pt x="75085" y="853"/>
                  <a:pt x="73207" y="1180"/>
                </a:cubicBezTo>
                <a:cubicBezTo>
                  <a:pt x="70458" y="1670"/>
                  <a:pt x="67683" y="2241"/>
                  <a:pt x="64934" y="2894"/>
                </a:cubicBezTo>
                <a:cubicBezTo>
                  <a:pt x="61886" y="3602"/>
                  <a:pt x="58838" y="4418"/>
                  <a:pt x="55790" y="5207"/>
                </a:cubicBezTo>
                <a:cubicBezTo>
                  <a:pt x="54103" y="5643"/>
                  <a:pt x="52415" y="6106"/>
                  <a:pt x="50728" y="6568"/>
                </a:cubicBezTo>
                <a:cubicBezTo>
                  <a:pt x="47326" y="7439"/>
                  <a:pt x="43897" y="8310"/>
                  <a:pt x="40468" y="9154"/>
                </a:cubicBezTo>
                <a:cubicBezTo>
                  <a:pt x="38482" y="9643"/>
                  <a:pt x="36522" y="10160"/>
                  <a:pt x="34508" y="10541"/>
                </a:cubicBezTo>
                <a:cubicBezTo>
                  <a:pt x="32086" y="11031"/>
                  <a:pt x="29664" y="11412"/>
                  <a:pt x="27242" y="11793"/>
                </a:cubicBezTo>
                <a:cubicBezTo>
                  <a:pt x="25283" y="12120"/>
                  <a:pt x="23296" y="12365"/>
                  <a:pt x="21282" y="12474"/>
                </a:cubicBezTo>
                <a:cubicBezTo>
                  <a:pt x="20391" y="12505"/>
                  <a:pt x="19497" y="12528"/>
                  <a:pt x="18602" y="12528"/>
                </a:cubicBezTo>
                <a:cubicBezTo>
                  <a:pt x="16411" y="12528"/>
                  <a:pt x="14213" y="12393"/>
                  <a:pt x="12029" y="11929"/>
                </a:cubicBezTo>
                <a:cubicBezTo>
                  <a:pt x="9580" y="11440"/>
                  <a:pt x="7240" y="10514"/>
                  <a:pt x="5090" y="9208"/>
                </a:cubicBezTo>
                <a:cubicBezTo>
                  <a:pt x="3811" y="8310"/>
                  <a:pt x="2586" y="7357"/>
                  <a:pt x="1416" y="6296"/>
                </a:cubicBezTo>
                <a:cubicBezTo>
                  <a:pt x="980" y="5888"/>
                  <a:pt x="572" y="5452"/>
                  <a:pt x="191" y="4963"/>
                </a:cubicBezTo>
                <a:cubicBezTo>
                  <a:pt x="28" y="5180"/>
                  <a:pt x="28" y="5262"/>
                  <a:pt x="28" y="5344"/>
                </a:cubicBezTo>
                <a:lnTo>
                  <a:pt x="28" y="24992"/>
                </a:lnTo>
                <a:cubicBezTo>
                  <a:pt x="1" y="25319"/>
                  <a:pt x="218" y="25618"/>
                  <a:pt x="545" y="25673"/>
                </a:cubicBezTo>
                <a:cubicBezTo>
                  <a:pt x="2396" y="26162"/>
                  <a:pt x="4246" y="26761"/>
                  <a:pt x="6124" y="27115"/>
                </a:cubicBezTo>
                <a:cubicBezTo>
                  <a:pt x="8165" y="27469"/>
                  <a:pt x="10206" y="27714"/>
                  <a:pt x="12274" y="27850"/>
                </a:cubicBezTo>
                <a:cubicBezTo>
                  <a:pt x="12566" y="27864"/>
                  <a:pt x="12856" y="27871"/>
                  <a:pt x="13145" y="27871"/>
                </a:cubicBezTo>
                <a:cubicBezTo>
                  <a:pt x="13934" y="27871"/>
                  <a:pt x="14716" y="27821"/>
                  <a:pt x="15513" y="27741"/>
                </a:cubicBezTo>
                <a:cubicBezTo>
                  <a:pt x="17608" y="27578"/>
                  <a:pt x="19677" y="27333"/>
                  <a:pt x="21745" y="26979"/>
                </a:cubicBezTo>
                <a:cubicBezTo>
                  <a:pt x="24630" y="26407"/>
                  <a:pt x="27460" y="25673"/>
                  <a:pt x="30263" y="24802"/>
                </a:cubicBezTo>
                <a:cubicBezTo>
                  <a:pt x="32739" y="23985"/>
                  <a:pt x="35161" y="23033"/>
                  <a:pt x="37529" y="21971"/>
                </a:cubicBezTo>
                <a:cubicBezTo>
                  <a:pt x="41149" y="20420"/>
                  <a:pt x="44714" y="18733"/>
                  <a:pt x="48306" y="17100"/>
                </a:cubicBezTo>
                <a:cubicBezTo>
                  <a:pt x="50320" y="16175"/>
                  <a:pt x="52279" y="15141"/>
                  <a:pt x="54266" y="14215"/>
                </a:cubicBezTo>
                <a:cubicBezTo>
                  <a:pt x="57314" y="12855"/>
                  <a:pt x="60362" y="11494"/>
                  <a:pt x="63437" y="10215"/>
                </a:cubicBezTo>
                <a:cubicBezTo>
                  <a:pt x="65342" y="9398"/>
                  <a:pt x="67274" y="8691"/>
                  <a:pt x="69234" y="8065"/>
                </a:cubicBezTo>
                <a:cubicBezTo>
                  <a:pt x="71656" y="7330"/>
                  <a:pt x="74105" y="6704"/>
                  <a:pt x="76554" y="6187"/>
                </a:cubicBezTo>
                <a:cubicBezTo>
                  <a:pt x="78432" y="5833"/>
                  <a:pt x="80310" y="5561"/>
                  <a:pt x="82188" y="5398"/>
                </a:cubicBezTo>
                <a:cubicBezTo>
                  <a:pt x="82800" y="5357"/>
                  <a:pt x="83406" y="5337"/>
                  <a:pt x="84011" y="5337"/>
                </a:cubicBezTo>
                <a:cubicBezTo>
                  <a:pt x="84617" y="5337"/>
                  <a:pt x="85222" y="5357"/>
                  <a:pt x="85834" y="5398"/>
                </a:cubicBezTo>
                <a:cubicBezTo>
                  <a:pt x="86950" y="5425"/>
                  <a:pt x="88039" y="5534"/>
                  <a:pt x="89155" y="5616"/>
                </a:cubicBezTo>
                <a:cubicBezTo>
                  <a:pt x="91468" y="5833"/>
                  <a:pt x="93754" y="6405"/>
                  <a:pt x="95904" y="7276"/>
                </a:cubicBezTo>
                <a:cubicBezTo>
                  <a:pt x="98326" y="8201"/>
                  <a:pt x="100585" y="9480"/>
                  <a:pt x="102626" y="11086"/>
                </a:cubicBezTo>
                <a:cubicBezTo>
                  <a:pt x="103932" y="12147"/>
                  <a:pt x="105184" y="13317"/>
                  <a:pt x="106327" y="14542"/>
                </a:cubicBezTo>
                <a:cubicBezTo>
                  <a:pt x="107470" y="15794"/>
                  <a:pt x="108504" y="17073"/>
                  <a:pt x="109484" y="18434"/>
                </a:cubicBezTo>
                <a:cubicBezTo>
                  <a:pt x="110218" y="19495"/>
                  <a:pt x="110899" y="20611"/>
                  <a:pt x="111470" y="21754"/>
                </a:cubicBezTo>
                <a:cubicBezTo>
                  <a:pt x="112260" y="23251"/>
                  <a:pt x="112967" y="24802"/>
                  <a:pt x="113593" y="26407"/>
                </a:cubicBezTo>
                <a:cubicBezTo>
                  <a:pt x="114409" y="28585"/>
                  <a:pt x="115117" y="30789"/>
                  <a:pt x="115743" y="33048"/>
                </a:cubicBezTo>
                <a:cubicBezTo>
                  <a:pt x="116206" y="34708"/>
                  <a:pt x="116559" y="36395"/>
                  <a:pt x="116832" y="38110"/>
                </a:cubicBezTo>
                <a:cubicBezTo>
                  <a:pt x="117240" y="40777"/>
                  <a:pt x="117621" y="43416"/>
                  <a:pt x="117920" y="46056"/>
                </a:cubicBezTo>
                <a:cubicBezTo>
                  <a:pt x="118083" y="47580"/>
                  <a:pt x="118111" y="49131"/>
                  <a:pt x="118165" y="50683"/>
                </a:cubicBezTo>
                <a:cubicBezTo>
                  <a:pt x="118192" y="52098"/>
                  <a:pt x="118165" y="53540"/>
                  <a:pt x="118165" y="54955"/>
                </a:cubicBezTo>
                <a:lnTo>
                  <a:pt x="137868" y="54955"/>
                </a:lnTo>
                <a:cubicBezTo>
                  <a:pt x="137678" y="54411"/>
                  <a:pt x="137460" y="53839"/>
                  <a:pt x="137269" y="53295"/>
                </a:cubicBezTo>
                <a:cubicBezTo>
                  <a:pt x="136562" y="51227"/>
                  <a:pt x="135881" y="49131"/>
                  <a:pt x="135119" y="47090"/>
                </a:cubicBezTo>
                <a:cubicBezTo>
                  <a:pt x="134494" y="45294"/>
                  <a:pt x="133868" y="43552"/>
                  <a:pt x="133133" y="41756"/>
                </a:cubicBezTo>
                <a:cubicBezTo>
                  <a:pt x="132425" y="39960"/>
                  <a:pt x="131663" y="38191"/>
                  <a:pt x="130874" y="36395"/>
                </a:cubicBezTo>
                <a:cubicBezTo>
                  <a:pt x="130139" y="34762"/>
                  <a:pt x="129404" y="33129"/>
                  <a:pt x="128615" y="31496"/>
                </a:cubicBezTo>
                <a:cubicBezTo>
                  <a:pt x="127908" y="30081"/>
                  <a:pt x="127173" y="28666"/>
                  <a:pt x="126411" y="27251"/>
                </a:cubicBezTo>
                <a:cubicBezTo>
                  <a:pt x="125703" y="25945"/>
                  <a:pt x="124969" y="24666"/>
                  <a:pt x="124179" y="23387"/>
                </a:cubicBezTo>
                <a:cubicBezTo>
                  <a:pt x="123499" y="22271"/>
                  <a:pt x="122764" y="21182"/>
                  <a:pt x="122029" y="20094"/>
                </a:cubicBezTo>
                <a:cubicBezTo>
                  <a:pt x="120669" y="18025"/>
                  <a:pt x="119145" y="16066"/>
                  <a:pt x="117430" y="14270"/>
                </a:cubicBezTo>
                <a:cubicBezTo>
                  <a:pt x="116723" y="13535"/>
                  <a:pt x="116015" y="12773"/>
                  <a:pt x="115308" y="12038"/>
                </a:cubicBezTo>
                <a:cubicBezTo>
                  <a:pt x="113348" y="9970"/>
                  <a:pt x="111144" y="8147"/>
                  <a:pt x="108749" y="6650"/>
                </a:cubicBezTo>
                <a:cubicBezTo>
                  <a:pt x="107524" y="5915"/>
                  <a:pt x="106327" y="5071"/>
                  <a:pt x="105048" y="4418"/>
                </a:cubicBezTo>
                <a:cubicBezTo>
                  <a:pt x="102735" y="3221"/>
                  <a:pt x="100285" y="2268"/>
                  <a:pt x="97754" y="1561"/>
                </a:cubicBezTo>
                <a:cubicBezTo>
                  <a:pt x="94842" y="744"/>
                  <a:pt x="91822" y="254"/>
                  <a:pt x="88774" y="91"/>
                </a:cubicBezTo>
                <a:cubicBezTo>
                  <a:pt x="87717" y="31"/>
                  <a:pt x="86664" y="0"/>
                  <a:pt x="85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8"/>
          <p:cNvSpPr/>
          <p:nvPr/>
        </p:nvSpPr>
        <p:spPr>
          <a:xfrm rot="1119405" flipH="1">
            <a:off x="7893621" y="3121142"/>
            <a:ext cx="2158079" cy="3297761"/>
          </a:xfrm>
          <a:custGeom>
            <a:avLst/>
            <a:gdLst/>
            <a:ahLst/>
            <a:cxnLst/>
            <a:rect l="l" t="t" r="r" b="b"/>
            <a:pathLst>
              <a:path w="72881" h="104143" extrusionOk="0">
                <a:moveTo>
                  <a:pt x="9820" y="0"/>
                </a:moveTo>
                <a:cubicBezTo>
                  <a:pt x="9659" y="0"/>
                  <a:pt x="9503" y="56"/>
                  <a:pt x="9362" y="157"/>
                </a:cubicBezTo>
                <a:cubicBezTo>
                  <a:pt x="9035" y="565"/>
                  <a:pt x="8709" y="973"/>
                  <a:pt x="8464" y="1436"/>
                </a:cubicBezTo>
                <a:cubicBezTo>
                  <a:pt x="7675" y="2742"/>
                  <a:pt x="6885" y="4049"/>
                  <a:pt x="6178" y="5409"/>
                </a:cubicBezTo>
                <a:cubicBezTo>
                  <a:pt x="5443" y="6770"/>
                  <a:pt x="4763" y="8158"/>
                  <a:pt x="4164" y="9600"/>
                </a:cubicBezTo>
                <a:cubicBezTo>
                  <a:pt x="3402" y="11424"/>
                  <a:pt x="2667" y="13247"/>
                  <a:pt x="2068" y="15125"/>
                </a:cubicBezTo>
                <a:cubicBezTo>
                  <a:pt x="1551" y="16594"/>
                  <a:pt x="1170" y="18118"/>
                  <a:pt x="898" y="19642"/>
                </a:cubicBezTo>
                <a:cubicBezTo>
                  <a:pt x="463" y="22037"/>
                  <a:pt x="163" y="24459"/>
                  <a:pt x="27" y="26909"/>
                </a:cubicBezTo>
                <a:cubicBezTo>
                  <a:pt x="0" y="28868"/>
                  <a:pt x="163" y="30855"/>
                  <a:pt x="490" y="32787"/>
                </a:cubicBezTo>
                <a:cubicBezTo>
                  <a:pt x="817" y="35046"/>
                  <a:pt x="1606" y="37223"/>
                  <a:pt x="2803" y="39182"/>
                </a:cubicBezTo>
                <a:cubicBezTo>
                  <a:pt x="3075" y="39645"/>
                  <a:pt x="3375" y="40108"/>
                  <a:pt x="3701" y="40570"/>
                </a:cubicBezTo>
                <a:cubicBezTo>
                  <a:pt x="4654" y="41822"/>
                  <a:pt x="5742" y="42965"/>
                  <a:pt x="6940" y="43999"/>
                </a:cubicBezTo>
                <a:cubicBezTo>
                  <a:pt x="8246" y="45006"/>
                  <a:pt x="9634" y="45850"/>
                  <a:pt x="11131" y="46530"/>
                </a:cubicBezTo>
                <a:cubicBezTo>
                  <a:pt x="14067" y="47838"/>
                  <a:pt x="17238" y="48518"/>
                  <a:pt x="20466" y="48518"/>
                </a:cubicBezTo>
                <a:cubicBezTo>
                  <a:pt x="20529" y="48518"/>
                  <a:pt x="20592" y="48517"/>
                  <a:pt x="20656" y="48517"/>
                </a:cubicBezTo>
                <a:cubicBezTo>
                  <a:pt x="22261" y="48517"/>
                  <a:pt x="23867" y="48462"/>
                  <a:pt x="25473" y="48381"/>
                </a:cubicBezTo>
                <a:cubicBezTo>
                  <a:pt x="26806" y="48326"/>
                  <a:pt x="28140" y="48190"/>
                  <a:pt x="29500" y="48027"/>
                </a:cubicBezTo>
                <a:cubicBezTo>
                  <a:pt x="31052" y="47809"/>
                  <a:pt x="32576" y="47537"/>
                  <a:pt x="34127" y="47319"/>
                </a:cubicBezTo>
                <a:cubicBezTo>
                  <a:pt x="36032" y="47047"/>
                  <a:pt x="37882" y="46775"/>
                  <a:pt x="39842" y="46585"/>
                </a:cubicBezTo>
                <a:cubicBezTo>
                  <a:pt x="41801" y="46394"/>
                  <a:pt x="43761" y="46231"/>
                  <a:pt x="45747" y="46149"/>
                </a:cubicBezTo>
                <a:cubicBezTo>
                  <a:pt x="46010" y="46135"/>
                  <a:pt x="46272" y="46128"/>
                  <a:pt x="46535" y="46128"/>
                </a:cubicBezTo>
                <a:cubicBezTo>
                  <a:pt x="47252" y="46128"/>
                  <a:pt x="47969" y="46178"/>
                  <a:pt x="48687" y="46258"/>
                </a:cubicBezTo>
                <a:cubicBezTo>
                  <a:pt x="50074" y="46340"/>
                  <a:pt x="51462" y="46530"/>
                  <a:pt x="52850" y="46830"/>
                </a:cubicBezTo>
                <a:cubicBezTo>
                  <a:pt x="54238" y="47211"/>
                  <a:pt x="55599" y="47728"/>
                  <a:pt x="56932" y="48299"/>
                </a:cubicBezTo>
                <a:cubicBezTo>
                  <a:pt x="58810" y="49116"/>
                  <a:pt x="60443" y="50367"/>
                  <a:pt x="61695" y="52000"/>
                </a:cubicBezTo>
                <a:cubicBezTo>
                  <a:pt x="62675" y="53170"/>
                  <a:pt x="63437" y="54477"/>
                  <a:pt x="64008" y="55865"/>
                </a:cubicBezTo>
                <a:cubicBezTo>
                  <a:pt x="64797" y="57851"/>
                  <a:pt x="65233" y="59947"/>
                  <a:pt x="65287" y="62042"/>
                </a:cubicBezTo>
                <a:cubicBezTo>
                  <a:pt x="65314" y="63240"/>
                  <a:pt x="65342" y="64437"/>
                  <a:pt x="65287" y="65635"/>
                </a:cubicBezTo>
                <a:cubicBezTo>
                  <a:pt x="65233" y="66886"/>
                  <a:pt x="65097" y="68138"/>
                  <a:pt x="64906" y="69363"/>
                </a:cubicBezTo>
                <a:cubicBezTo>
                  <a:pt x="64580" y="71077"/>
                  <a:pt x="64171" y="72765"/>
                  <a:pt x="63682" y="74425"/>
                </a:cubicBezTo>
                <a:cubicBezTo>
                  <a:pt x="63001" y="76629"/>
                  <a:pt x="62239" y="78834"/>
                  <a:pt x="61368" y="80983"/>
                </a:cubicBezTo>
                <a:cubicBezTo>
                  <a:pt x="60688" y="82752"/>
                  <a:pt x="59817" y="84467"/>
                  <a:pt x="58974" y="86181"/>
                </a:cubicBezTo>
                <a:cubicBezTo>
                  <a:pt x="58402" y="87379"/>
                  <a:pt x="57722" y="88549"/>
                  <a:pt x="57041" y="89719"/>
                </a:cubicBezTo>
                <a:cubicBezTo>
                  <a:pt x="56252" y="91053"/>
                  <a:pt x="55436" y="92386"/>
                  <a:pt x="54619" y="93693"/>
                </a:cubicBezTo>
                <a:cubicBezTo>
                  <a:pt x="54293" y="94237"/>
                  <a:pt x="53939" y="94754"/>
                  <a:pt x="53558" y="95271"/>
                </a:cubicBezTo>
                <a:cubicBezTo>
                  <a:pt x="52959" y="96115"/>
                  <a:pt x="52333" y="96931"/>
                  <a:pt x="51653" y="97856"/>
                </a:cubicBezTo>
                <a:lnTo>
                  <a:pt x="71628" y="104143"/>
                </a:lnTo>
                <a:cubicBezTo>
                  <a:pt x="71737" y="102401"/>
                  <a:pt x="71846" y="100687"/>
                  <a:pt x="71928" y="98999"/>
                </a:cubicBezTo>
                <a:cubicBezTo>
                  <a:pt x="72009" y="97639"/>
                  <a:pt x="72091" y="96278"/>
                  <a:pt x="72172" y="94917"/>
                </a:cubicBezTo>
                <a:cubicBezTo>
                  <a:pt x="72309" y="92658"/>
                  <a:pt x="72254" y="90400"/>
                  <a:pt x="72635" y="88168"/>
                </a:cubicBezTo>
                <a:cubicBezTo>
                  <a:pt x="72744" y="87270"/>
                  <a:pt x="72798" y="86372"/>
                  <a:pt x="72771" y="85474"/>
                </a:cubicBezTo>
                <a:cubicBezTo>
                  <a:pt x="72826" y="84195"/>
                  <a:pt x="72880" y="82943"/>
                  <a:pt x="72880" y="81691"/>
                </a:cubicBezTo>
                <a:cubicBezTo>
                  <a:pt x="72880" y="79160"/>
                  <a:pt x="72798" y="76656"/>
                  <a:pt x="72771" y="74153"/>
                </a:cubicBezTo>
                <a:cubicBezTo>
                  <a:pt x="72798" y="72710"/>
                  <a:pt x="72690" y="71268"/>
                  <a:pt x="72445" y="69853"/>
                </a:cubicBezTo>
                <a:cubicBezTo>
                  <a:pt x="72064" y="67948"/>
                  <a:pt x="71982" y="65961"/>
                  <a:pt x="71655" y="64029"/>
                </a:cubicBezTo>
                <a:cubicBezTo>
                  <a:pt x="71410" y="62151"/>
                  <a:pt x="70921" y="60328"/>
                  <a:pt x="70213" y="58586"/>
                </a:cubicBezTo>
                <a:cubicBezTo>
                  <a:pt x="69505" y="56953"/>
                  <a:pt x="69043" y="55212"/>
                  <a:pt x="67954" y="53769"/>
                </a:cubicBezTo>
                <a:cubicBezTo>
                  <a:pt x="67219" y="52817"/>
                  <a:pt x="66512" y="51810"/>
                  <a:pt x="65777" y="50857"/>
                </a:cubicBezTo>
                <a:cubicBezTo>
                  <a:pt x="64552" y="49279"/>
                  <a:pt x="63028" y="47945"/>
                  <a:pt x="61287" y="46993"/>
                </a:cubicBezTo>
                <a:cubicBezTo>
                  <a:pt x="59736" y="46122"/>
                  <a:pt x="58130" y="45387"/>
                  <a:pt x="56470" y="44761"/>
                </a:cubicBezTo>
                <a:cubicBezTo>
                  <a:pt x="53585" y="43700"/>
                  <a:pt x="50510" y="43264"/>
                  <a:pt x="47462" y="42938"/>
                </a:cubicBezTo>
                <a:cubicBezTo>
                  <a:pt x="45938" y="42775"/>
                  <a:pt x="44414" y="42666"/>
                  <a:pt x="42863" y="42584"/>
                </a:cubicBezTo>
                <a:cubicBezTo>
                  <a:pt x="40930" y="42475"/>
                  <a:pt x="38998" y="42421"/>
                  <a:pt x="37066" y="42339"/>
                </a:cubicBezTo>
                <a:cubicBezTo>
                  <a:pt x="36222" y="42285"/>
                  <a:pt x="35379" y="42258"/>
                  <a:pt x="34535" y="42203"/>
                </a:cubicBezTo>
                <a:cubicBezTo>
                  <a:pt x="32440" y="42094"/>
                  <a:pt x="30344" y="41985"/>
                  <a:pt x="28276" y="41849"/>
                </a:cubicBezTo>
                <a:cubicBezTo>
                  <a:pt x="26915" y="41740"/>
                  <a:pt x="25554" y="41659"/>
                  <a:pt x="24221" y="41468"/>
                </a:cubicBezTo>
                <a:cubicBezTo>
                  <a:pt x="22044" y="41169"/>
                  <a:pt x="19894" y="40652"/>
                  <a:pt x="17826" y="39917"/>
                </a:cubicBezTo>
                <a:cubicBezTo>
                  <a:pt x="15893" y="39237"/>
                  <a:pt x="14152" y="38094"/>
                  <a:pt x="12736" y="36597"/>
                </a:cubicBezTo>
                <a:cubicBezTo>
                  <a:pt x="11675" y="35427"/>
                  <a:pt x="10886" y="34012"/>
                  <a:pt x="10423" y="32488"/>
                </a:cubicBezTo>
                <a:cubicBezTo>
                  <a:pt x="10042" y="31072"/>
                  <a:pt x="9743" y="29603"/>
                  <a:pt x="9580" y="28133"/>
                </a:cubicBezTo>
                <a:cubicBezTo>
                  <a:pt x="9416" y="26963"/>
                  <a:pt x="9389" y="25738"/>
                  <a:pt x="9444" y="24541"/>
                </a:cubicBezTo>
                <a:cubicBezTo>
                  <a:pt x="9525" y="22772"/>
                  <a:pt x="9716" y="21030"/>
                  <a:pt x="9906" y="19261"/>
                </a:cubicBezTo>
                <a:cubicBezTo>
                  <a:pt x="10015" y="18173"/>
                  <a:pt x="10151" y="17084"/>
                  <a:pt x="10369" y="16023"/>
                </a:cubicBezTo>
                <a:cubicBezTo>
                  <a:pt x="10559" y="14853"/>
                  <a:pt x="10859" y="13683"/>
                  <a:pt x="11104" y="12485"/>
                </a:cubicBezTo>
                <a:cubicBezTo>
                  <a:pt x="11702" y="9628"/>
                  <a:pt x="12274" y="6743"/>
                  <a:pt x="12873" y="3885"/>
                </a:cubicBezTo>
                <a:cubicBezTo>
                  <a:pt x="13036" y="3015"/>
                  <a:pt x="13281" y="2171"/>
                  <a:pt x="13498" y="1327"/>
                </a:cubicBezTo>
                <a:cubicBezTo>
                  <a:pt x="12274" y="865"/>
                  <a:pt x="11158" y="429"/>
                  <a:pt x="9988" y="21"/>
                </a:cubicBezTo>
                <a:cubicBezTo>
                  <a:pt x="9932" y="7"/>
                  <a:pt x="9875" y="0"/>
                  <a:pt x="98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2"/>
          </p:nvPr>
        </p:nvSpPr>
        <p:spPr>
          <a:xfrm>
            <a:off x="720000" y="1801575"/>
            <a:ext cx="3522300" cy="393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3"/>
          </p:nvPr>
        </p:nvSpPr>
        <p:spPr>
          <a:xfrm>
            <a:off x="4901688" y="1801575"/>
            <a:ext cx="3522300" cy="393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720000" y="2195175"/>
            <a:ext cx="3522300" cy="1956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4901700" y="2195175"/>
            <a:ext cx="3522300" cy="1956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2124025" y="1249125"/>
            <a:ext cx="4896300" cy="13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2124025" y="2571750"/>
            <a:ext cx="4896300" cy="13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2"/>
          </p:nvPr>
        </p:nvSpPr>
        <p:spPr>
          <a:xfrm>
            <a:off x="1705387" y="1392250"/>
            <a:ext cx="27615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3"/>
          </p:nvPr>
        </p:nvSpPr>
        <p:spPr>
          <a:xfrm>
            <a:off x="5449104" y="1392250"/>
            <a:ext cx="27654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1705389" y="2168050"/>
            <a:ext cx="276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4"/>
          </p:nvPr>
        </p:nvSpPr>
        <p:spPr>
          <a:xfrm>
            <a:off x="5449106" y="2168050"/>
            <a:ext cx="27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5"/>
          </p:nvPr>
        </p:nvSpPr>
        <p:spPr>
          <a:xfrm>
            <a:off x="1705387" y="2916750"/>
            <a:ext cx="27615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6"/>
          </p:nvPr>
        </p:nvSpPr>
        <p:spPr>
          <a:xfrm>
            <a:off x="5449104" y="2916750"/>
            <a:ext cx="27654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7"/>
          </p:nvPr>
        </p:nvSpPr>
        <p:spPr>
          <a:xfrm>
            <a:off x="1705420" y="3692550"/>
            <a:ext cx="276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8"/>
          </p:nvPr>
        </p:nvSpPr>
        <p:spPr>
          <a:xfrm>
            <a:off x="5449111" y="3692550"/>
            <a:ext cx="27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9" hasCustomPrompt="1"/>
          </p:nvPr>
        </p:nvSpPr>
        <p:spPr>
          <a:xfrm>
            <a:off x="929489" y="1605995"/>
            <a:ext cx="775800" cy="775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13" hasCustomPrompt="1"/>
          </p:nvPr>
        </p:nvSpPr>
        <p:spPr>
          <a:xfrm>
            <a:off x="929489" y="3132895"/>
            <a:ext cx="775800" cy="775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4" hasCustomPrompt="1"/>
          </p:nvPr>
        </p:nvSpPr>
        <p:spPr>
          <a:xfrm>
            <a:off x="4673339" y="1605995"/>
            <a:ext cx="775800" cy="775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5" hasCustomPrompt="1"/>
          </p:nvPr>
        </p:nvSpPr>
        <p:spPr>
          <a:xfrm>
            <a:off x="4673339" y="3132895"/>
            <a:ext cx="775800" cy="775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/>
          <p:nvPr/>
        </p:nvSpPr>
        <p:spPr>
          <a:xfrm rot="-8100000" flipH="1">
            <a:off x="7088957" y="-455881"/>
            <a:ext cx="3090860" cy="1238072"/>
          </a:xfrm>
          <a:custGeom>
            <a:avLst/>
            <a:gdLst/>
            <a:ahLst/>
            <a:cxnLst/>
            <a:rect l="l" t="t" r="r" b="b"/>
            <a:pathLst>
              <a:path w="137869" h="54956" extrusionOk="0">
                <a:moveTo>
                  <a:pt x="85612" y="0"/>
                </a:moveTo>
                <a:cubicBezTo>
                  <a:pt x="83358" y="0"/>
                  <a:pt x="81113" y="139"/>
                  <a:pt x="78868" y="418"/>
                </a:cubicBezTo>
                <a:cubicBezTo>
                  <a:pt x="76990" y="690"/>
                  <a:pt x="75085" y="853"/>
                  <a:pt x="73207" y="1180"/>
                </a:cubicBezTo>
                <a:cubicBezTo>
                  <a:pt x="70458" y="1670"/>
                  <a:pt x="67683" y="2241"/>
                  <a:pt x="64934" y="2894"/>
                </a:cubicBezTo>
                <a:cubicBezTo>
                  <a:pt x="61886" y="3602"/>
                  <a:pt x="58838" y="4418"/>
                  <a:pt x="55790" y="5207"/>
                </a:cubicBezTo>
                <a:cubicBezTo>
                  <a:pt x="54103" y="5643"/>
                  <a:pt x="52415" y="6106"/>
                  <a:pt x="50728" y="6568"/>
                </a:cubicBezTo>
                <a:cubicBezTo>
                  <a:pt x="47326" y="7439"/>
                  <a:pt x="43897" y="8310"/>
                  <a:pt x="40468" y="9154"/>
                </a:cubicBezTo>
                <a:cubicBezTo>
                  <a:pt x="38482" y="9643"/>
                  <a:pt x="36522" y="10160"/>
                  <a:pt x="34508" y="10541"/>
                </a:cubicBezTo>
                <a:cubicBezTo>
                  <a:pt x="32086" y="11031"/>
                  <a:pt x="29664" y="11412"/>
                  <a:pt x="27242" y="11793"/>
                </a:cubicBezTo>
                <a:cubicBezTo>
                  <a:pt x="25283" y="12120"/>
                  <a:pt x="23296" y="12365"/>
                  <a:pt x="21282" y="12474"/>
                </a:cubicBezTo>
                <a:cubicBezTo>
                  <a:pt x="20391" y="12505"/>
                  <a:pt x="19497" y="12528"/>
                  <a:pt x="18602" y="12528"/>
                </a:cubicBezTo>
                <a:cubicBezTo>
                  <a:pt x="16411" y="12528"/>
                  <a:pt x="14213" y="12393"/>
                  <a:pt x="12029" y="11929"/>
                </a:cubicBezTo>
                <a:cubicBezTo>
                  <a:pt x="9580" y="11440"/>
                  <a:pt x="7240" y="10514"/>
                  <a:pt x="5090" y="9208"/>
                </a:cubicBezTo>
                <a:cubicBezTo>
                  <a:pt x="3811" y="8310"/>
                  <a:pt x="2586" y="7357"/>
                  <a:pt x="1416" y="6296"/>
                </a:cubicBezTo>
                <a:cubicBezTo>
                  <a:pt x="980" y="5888"/>
                  <a:pt x="572" y="5452"/>
                  <a:pt x="191" y="4963"/>
                </a:cubicBezTo>
                <a:cubicBezTo>
                  <a:pt x="28" y="5180"/>
                  <a:pt x="28" y="5262"/>
                  <a:pt x="28" y="5344"/>
                </a:cubicBezTo>
                <a:lnTo>
                  <a:pt x="28" y="24992"/>
                </a:lnTo>
                <a:cubicBezTo>
                  <a:pt x="1" y="25319"/>
                  <a:pt x="218" y="25618"/>
                  <a:pt x="545" y="25673"/>
                </a:cubicBezTo>
                <a:cubicBezTo>
                  <a:pt x="2396" y="26162"/>
                  <a:pt x="4246" y="26761"/>
                  <a:pt x="6124" y="27115"/>
                </a:cubicBezTo>
                <a:cubicBezTo>
                  <a:pt x="8165" y="27469"/>
                  <a:pt x="10206" y="27714"/>
                  <a:pt x="12274" y="27850"/>
                </a:cubicBezTo>
                <a:cubicBezTo>
                  <a:pt x="12566" y="27864"/>
                  <a:pt x="12856" y="27871"/>
                  <a:pt x="13145" y="27871"/>
                </a:cubicBezTo>
                <a:cubicBezTo>
                  <a:pt x="13934" y="27871"/>
                  <a:pt x="14716" y="27821"/>
                  <a:pt x="15513" y="27741"/>
                </a:cubicBezTo>
                <a:cubicBezTo>
                  <a:pt x="17608" y="27578"/>
                  <a:pt x="19677" y="27333"/>
                  <a:pt x="21745" y="26979"/>
                </a:cubicBezTo>
                <a:cubicBezTo>
                  <a:pt x="24630" y="26407"/>
                  <a:pt x="27460" y="25673"/>
                  <a:pt x="30263" y="24802"/>
                </a:cubicBezTo>
                <a:cubicBezTo>
                  <a:pt x="32739" y="23985"/>
                  <a:pt x="35161" y="23033"/>
                  <a:pt x="37529" y="21971"/>
                </a:cubicBezTo>
                <a:cubicBezTo>
                  <a:pt x="41149" y="20420"/>
                  <a:pt x="44714" y="18733"/>
                  <a:pt x="48306" y="17100"/>
                </a:cubicBezTo>
                <a:cubicBezTo>
                  <a:pt x="50320" y="16175"/>
                  <a:pt x="52279" y="15141"/>
                  <a:pt x="54266" y="14215"/>
                </a:cubicBezTo>
                <a:cubicBezTo>
                  <a:pt x="57314" y="12855"/>
                  <a:pt x="60362" y="11494"/>
                  <a:pt x="63437" y="10215"/>
                </a:cubicBezTo>
                <a:cubicBezTo>
                  <a:pt x="65342" y="9398"/>
                  <a:pt x="67274" y="8691"/>
                  <a:pt x="69234" y="8065"/>
                </a:cubicBezTo>
                <a:cubicBezTo>
                  <a:pt x="71656" y="7330"/>
                  <a:pt x="74105" y="6704"/>
                  <a:pt x="76554" y="6187"/>
                </a:cubicBezTo>
                <a:cubicBezTo>
                  <a:pt x="78432" y="5833"/>
                  <a:pt x="80310" y="5561"/>
                  <a:pt x="82188" y="5398"/>
                </a:cubicBezTo>
                <a:cubicBezTo>
                  <a:pt x="82800" y="5357"/>
                  <a:pt x="83406" y="5337"/>
                  <a:pt x="84011" y="5337"/>
                </a:cubicBezTo>
                <a:cubicBezTo>
                  <a:pt x="84617" y="5337"/>
                  <a:pt x="85222" y="5357"/>
                  <a:pt x="85834" y="5398"/>
                </a:cubicBezTo>
                <a:cubicBezTo>
                  <a:pt x="86950" y="5425"/>
                  <a:pt x="88039" y="5534"/>
                  <a:pt x="89155" y="5616"/>
                </a:cubicBezTo>
                <a:cubicBezTo>
                  <a:pt x="91468" y="5833"/>
                  <a:pt x="93754" y="6405"/>
                  <a:pt x="95904" y="7276"/>
                </a:cubicBezTo>
                <a:cubicBezTo>
                  <a:pt x="98326" y="8201"/>
                  <a:pt x="100585" y="9480"/>
                  <a:pt x="102626" y="11086"/>
                </a:cubicBezTo>
                <a:cubicBezTo>
                  <a:pt x="103932" y="12147"/>
                  <a:pt x="105184" y="13317"/>
                  <a:pt x="106327" y="14542"/>
                </a:cubicBezTo>
                <a:cubicBezTo>
                  <a:pt x="107470" y="15794"/>
                  <a:pt x="108504" y="17073"/>
                  <a:pt x="109484" y="18434"/>
                </a:cubicBezTo>
                <a:cubicBezTo>
                  <a:pt x="110218" y="19495"/>
                  <a:pt x="110899" y="20611"/>
                  <a:pt x="111470" y="21754"/>
                </a:cubicBezTo>
                <a:cubicBezTo>
                  <a:pt x="112260" y="23251"/>
                  <a:pt x="112967" y="24802"/>
                  <a:pt x="113593" y="26407"/>
                </a:cubicBezTo>
                <a:cubicBezTo>
                  <a:pt x="114409" y="28585"/>
                  <a:pt x="115117" y="30789"/>
                  <a:pt x="115743" y="33048"/>
                </a:cubicBezTo>
                <a:cubicBezTo>
                  <a:pt x="116206" y="34708"/>
                  <a:pt x="116559" y="36395"/>
                  <a:pt x="116832" y="38110"/>
                </a:cubicBezTo>
                <a:cubicBezTo>
                  <a:pt x="117240" y="40777"/>
                  <a:pt x="117621" y="43416"/>
                  <a:pt x="117920" y="46056"/>
                </a:cubicBezTo>
                <a:cubicBezTo>
                  <a:pt x="118083" y="47580"/>
                  <a:pt x="118111" y="49131"/>
                  <a:pt x="118165" y="50683"/>
                </a:cubicBezTo>
                <a:cubicBezTo>
                  <a:pt x="118192" y="52098"/>
                  <a:pt x="118165" y="53540"/>
                  <a:pt x="118165" y="54955"/>
                </a:cubicBezTo>
                <a:lnTo>
                  <a:pt x="137868" y="54955"/>
                </a:lnTo>
                <a:cubicBezTo>
                  <a:pt x="137678" y="54411"/>
                  <a:pt x="137460" y="53839"/>
                  <a:pt x="137269" y="53295"/>
                </a:cubicBezTo>
                <a:cubicBezTo>
                  <a:pt x="136562" y="51227"/>
                  <a:pt x="135881" y="49131"/>
                  <a:pt x="135119" y="47090"/>
                </a:cubicBezTo>
                <a:cubicBezTo>
                  <a:pt x="134494" y="45294"/>
                  <a:pt x="133868" y="43552"/>
                  <a:pt x="133133" y="41756"/>
                </a:cubicBezTo>
                <a:cubicBezTo>
                  <a:pt x="132425" y="39960"/>
                  <a:pt x="131663" y="38191"/>
                  <a:pt x="130874" y="36395"/>
                </a:cubicBezTo>
                <a:cubicBezTo>
                  <a:pt x="130139" y="34762"/>
                  <a:pt x="129404" y="33129"/>
                  <a:pt x="128615" y="31496"/>
                </a:cubicBezTo>
                <a:cubicBezTo>
                  <a:pt x="127908" y="30081"/>
                  <a:pt x="127173" y="28666"/>
                  <a:pt x="126411" y="27251"/>
                </a:cubicBezTo>
                <a:cubicBezTo>
                  <a:pt x="125703" y="25945"/>
                  <a:pt x="124969" y="24666"/>
                  <a:pt x="124179" y="23387"/>
                </a:cubicBezTo>
                <a:cubicBezTo>
                  <a:pt x="123499" y="22271"/>
                  <a:pt x="122764" y="21182"/>
                  <a:pt x="122029" y="20094"/>
                </a:cubicBezTo>
                <a:cubicBezTo>
                  <a:pt x="120669" y="18025"/>
                  <a:pt x="119145" y="16066"/>
                  <a:pt x="117430" y="14270"/>
                </a:cubicBezTo>
                <a:cubicBezTo>
                  <a:pt x="116723" y="13535"/>
                  <a:pt x="116015" y="12773"/>
                  <a:pt x="115308" y="12038"/>
                </a:cubicBezTo>
                <a:cubicBezTo>
                  <a:pt x="113348" y="9970"/>
                  <a:pt x="111144" y="8147"/>
                  <a:pt x="108749" y="6650"/>
                </a:cubicBezTo>
                <a:cubicBezTo>
                  <a:pt x="107524" y="5915"/>
                  <a:pt x="106327" y="5071"/>
                  <a:pt x="105048" y="4418"/>
                </a:cubicBezTo>
                <a:cubicBezTo>
                  <a:pt x="102735" y="3221"/>
                  <a:pt x="100285" y="2268"/>
                  <a:pt x="97754" y="1561"/>
                </a:cubicBezTo>
                <a:cubicBezTo>
                  <a:pt x="94842" y="744"/>
                  <a:pt x="91822" y="254"/>
                  <a:pt x="88774" y="91"/>
                </a:cubicBezTo>
                <a:cubicBezTo>
                  <a:pt x="87717" y="31"/>
                  <a:pt x="86664" y="0"/>
                  <a:pt x="85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 rot="8100000">
            <a:off x="-581014" y="-10976"/>
            <a:ext cx="1585157" cy="635551"/>
          </a:xfrm>
          <a:custGeom>
            <a:avLst/>
            <a:gdLst/>
            <a:ahLst/>
            <a:cxnLst/>
            <a:rect l="l" t="t" r="r" b="b"/>
            <a:pathLst>
              <a:path w="137869" h="54956" extrusionOk="0">
                <a:moveTo>
                  <a:pt x="85612" y="0"/>
                </a:moveTo>
                <a:cubicBezTo>
                  <a:pt x="83358" y="0"/>
                  <a:pt x="81113" y="139"/>
                  <a:pt x="78868" y="418"/>
                </a:cubicBezTo>
                <a:cubicBezTo>
                  <a:pt x="76990" y="690"/>
                  <a:pt x="75085" y="853"/>
                  <a:pt x="73207" y="1180"/>
                </a:cubicBezTo>
                <a:cubicBezTo>
                  <a:pt x="70458" y="1670"/>
                  <a:pt x="67683" y="2241"/>
                  <a:pt x="64934" y="2894"/>
                </a:cubicBezTo>
                <a:cubicBezTo>
                  <a:pt x="61886" y="3602"/>
                  <a:pt x="58838" y="4418"/>
                  <a:pt x="55790" y="5207"/>
                </a:cubicBezTo>
                <a:cubicBezTo>
                  <a:pt x="54103" y="5643"/>
                  <a:pt x="52415" y="6106"/>
                  <a:pt x="50728" y="6568"/>
                </a:cubicBezTo>
                <a:cubicBezTo>
                  <a:pt x="47326" y="7439"/>
                  <a:pt x="43897" y="8310"/>
                  <a:pt x="40468" y="9154"/>
                </a:cubicBezTo>
                <a:cubicBezTo>
                  <a:pt x="38482" y="9643"/>
                  <a:pt x="36522" y="10160"/>
                  <a:pt x="34508" y="10541"/>
                </a:cubicBezTo>
                <a:cubicBezTo>
                  <a:pt x="32086" y="11031"/>
                  <a:pt x="29664" y="11412"/>
                  <a:pt x="27242" y="11793"/>
                </a:cubicBezTo>
                <a:cubicBezTo>
                  <a:pt x="25283" y="12120"/>
                  <a:pt x="23296" y="12365"/>
                  <a:pt x="21282" y="12474"/>
                </a:cubicBezTo>
                <a:cubicBezTo>
                  <a:pt x="20391" y="12505"/>
                  <a:pt x="19497" y="12528"/>
                  <a:pt x="18602" y="12528"/>
                </a:cubicBezTo>
                <a:cubicBezTo>
                  <a:pt x="16411" y="12528"/>
                  <a:pt x="14213" y="12393"/>
                  <a:pt x="12029" y="11929"/>
                </a:cubicBezTo>
                <a:cubicBezTo>
                  <a:pt x="9580" y="11440"/>
                  <a:pt x="7240" y="10514"/>
                  <a:pt x="5090" y="9208"/>
                </a:cubicBezTo>
                <a:cubicBezTo>
                  <a:pt x="3811" y="8310"/>
                  <a:pt x="2586" y="7357"/>
                  <a:pt x="1416" y="6296"/>
                </a:cubicBezTo>
                <a:cubicBezTo>
                  <a:pt x="980" y="5888"/>
                  <a:pt x="572" y="5452"/>
                  <a:pt x="191" y="4963"/>
                </a:cubicBezTo>
                <a:cubicBezTo>
                  <a:pt x="28" y="5180"/>
                  <a:pt x="28" y="5262"/>
                  <a:pt x="28" y="5344"/>
                </a:cubicBezTo>
                <a:lnTo>
                  <a:pt x="28" y="24992"/>
                </a:lnTo>
                <a:cubicBezTo>
                  <a:pt x="1" y="25319"/>
                  <a:pt x="218" y="25618"/>
                  <a:pt x="545" y="25673"/>
                </a:cubicBezTo>
                <a:cubicBezTo>
                  <a:pt x="2396" y="26162"/>
                  <a:pt x="4246" y="26761"/>
                  <a:pt x="6124" y="27115"/>
                </a:cubicBezTo>
                <a:cubicBezTo>
                  <a:pt x="8165" y="27469"/>
                  <a:pt x="10206" y="27714"/>
                  <a:pt x="12274" y="27850"/>
                </a:cubicBezTo>
                <a:cubicBezTo>
                  <a:pt x="12566" y="27864"/>
                  <a:pt x="12856" y="27871"/>
                  <a:pt x="13145" y="27871"/>
                </a:cubicBezTo>
                <a:cubicBezTo>
                  <a:pt x="13934" y="27871"/>
                  <a:pt x="14716" y="27821"/>
                  <a:pt x="15513" y="27741"/>
                </a:cubicBezTo>
                <a:cubicBezTo>
                  <a:pt x="17608" y="27578"/>
                  <a:pt x="19677" y="27333"/>
                  <a:pt x="21745" y="26979"/>
                </a:cubicBezTo>
                <a:cubicBezTo>
                  <a:pt x="24630" y="26407"/>
                  <a:pt x="27460" y="25673"/>
                  <a:pt x="30263" y="24802"/>
                </a:cubicBezTo>
                <a:cubicBezTo>
                  <a:pt x="32739" y="23985"/>
                  <a:pt x="35161" y="23033"/>
                  <a:pt x="37529" y="21971"/>
                </a:cubicBezTo>
                <a:cubicBezTo>
                  <a:pt x="41149" y="20420"/>
                  <a:pt x="44714" y="18733"/>
                  <a:pt x="48306" y="17100"/>
                </a:cubicBezTo>
                <a:cubicBezTo>
                  <a:pt x="50320" y="16175"/>
                  <a:pt x="52279" y="15141"/>
                  <a:pt x="54266" y="14215"/>
                </a:cubicBezTo>
                <a:cubicBezTo>
                  <a:pt x="57314" y="12855"/>
                  <a:pt x="60362" y="11494"/>
                  <a:pt x="63437" y="10215"/>
                </a:cubicBezTo>
                <a:cubicBezTo>
                  <a:pt x="65342" y="9398"/>
                  <a:pt x="67274" y="8691"/>
                  <a:pt x="69234" y="8065"/>
                </a:cubicBezTo>
                <a:cubicBezTo>
                  <a:pt x="71656" y="7330"/>
                  <a:pt x="74105" y="6704"/>
                  <a:pt x="76554" y="6187"/>
                </a:cubicBezTo>
                <a:cubicBezTo>
                  <a:pt x="78432" y="5833"/>
                  <a:pt x="80310" y="5561"/>
                  <a:pt x="82188" y="5398"/>
                </a:cubicBezTo>
                <a:cubicBezTo>
                  <a:pt x="82800" y="5357"/>
                  <a:pt x="83406" y="5337"/>
                  <a:pt x="84011" y="5337"/>
                </a:cubicBezTo>
                <a:cubicBezTo>
                  <a:pt x="84617" y="5337"/>
                  <a:pt x="85222" y="5357"/>
                  <a:pt x="85834" y="5398"/>
                </a:cubicBezTo>
                <a:cubicBezTo>
                  <a:pt x="86950" y="5425"/>
                  <a:pt x="88039" y="5534"/>
                  <a:pt x="89155" y="5616"/>
                </a:cubicBezTo>
                <a:cubicBezTo>
                  <a:pt x="91468" y="5833"/>
                  <a:pt x="93754" y="6405"/>
                  <a:pt x="95904" y="7276"/>
                </a:cubicBezTo>
                <a:cubicBezTo>
                  <a:pt x="98326" y="8201"/>
                  <a:pt x="100585" y="9480"/>
                  <a:pt x="102626" y="11086"/>
                </a:cubicBezTo>
                <a:cubicBezTo>
                  <a:pt x="103932" y="12147"/>
                  <a:pt x="105184" y="13317"/>
                  <a:pt x="106327" y="14542"/>
                </a:cubicBezTo>
                <a:cubicBezTo>
                  <a:pt x="107470" y="15794"/>
                  <a:pt x="108504" y="17073"/>
                  <a:pt x="109484" y="18434"/>
                </a:cubicBezTo>
                <a:cubicBezTo>
                  <a:pt x="110218" y="19495"/>
                  <a:pt x="110899" y="20611"/>
                  <a:pt x="111470" y="21754"/>
                </a:cubicBezTo>
                <a:cubicBezTo>
                  <a:pt x="112260" y="23251"/>
                  <a:pt x="112967" y="24802"/>
                  <a:pt x="113593" y="26407"/>
                </a:cubicBezTo>
                <a:cubicBezTo>
                  <a:pt x="114409" y="28585"/>
                  <a:pt x="115117" y="30789"/>
                  <a:pt x="115743" y="33048"/>
                </a:cubicBezTo>
                <a:cubicBezTo>
                  <a:pt x="116206" y="34708"/>
                  <a:pt x="116559" y="36395"/>
                  <a:pt x="116832" y="38110"/>
                </a:cubicBezTo>
                <a:cubicBezTo>
                  <a:pt x="117240" y="40777"/>
                  <a:pt x="117621" y="43416"/>
                  <a:pt x="117920" y="46056"/>
                </a:cubicBezTo>
                <a:cubicBezTo>
                  <a:pt x="118083" y="47580"/>
                  <a:pt x="118111" y="49131"/>
                  <a:pt x="118165" y="50683"/>
                </a:cubicBezTo>
                <a:cubicBezTo>
                  <a:pt x="118192" y="52098"/>
                  <a:pt x="118165" y="53540"/>
                  <a:pt x="118165" y="54955"/>
                </a:cubicBezTo>
                <a:lnTo>
                  <a:pt x="137868" y="54955"/>
                </a:lnTo>
                <a:cubicBezTo>
                  <a:pt x="137678" y="54411"/>
                  <a:pt x="137460" y="53839"/>
                  <a:pt x="137269" y="53295"/>
                </a:cubicBezTo>
                <a:cubicBezTo>
                  <a:pt x="136562" y="51227"/>
                  <a:pt x="135881" y="49131"/>
                  <a:pt x="135119" y="47090"/>
                </a:cubicBezTo>
                <a:cubicBezTo>
                  <a:pt x="134494" y="45294"/>
                  <a:pt x="133868" y="43552"/>
                  <a:pt x="133133" y="41756"/>
                </a:cubicBezTo>
                <a:cubicBezTo>
                  <a:pt x="132425" y="39960"/>
                  <a:pt x="131663" y="38191"/>
                  <a:pt x="130874" y="36395"/>
                </a:cubicBezTo>
                <a:cubicBezTo>
                  <a:pt x="130139" y="34762"/>
                  <a:pt x="129404" y="33129"/>
                  <a:pt x="128615" y="31496"/>
                </a:cubicBezTo>
                <a:cubicBezTo>
                  <a:pt x="127908" y="30081"/>
                  <a:pt x="127173" y="28666"/>
                  <a:pt x="126411" y="27251"/>
                </a:cubicBezTo>
                <a:cubicBezTo>
                  <a:pt x="125703" y="25945"/>
                  <a:pt x="124969" y="24666"/>
                  <a:pt x="124179" y="23387"/>
                </a:cubicBezTo>
                <a:cubicBezTo>
                  <a:pt x="123499" y="22271"/>
                  <a:pt x="122764" y="21182"/>
                  <a:pt x="122029" y="20094"/>
                </a:cubicBezTo>
                <a:cubicBezTo>
                  <a:pt x="120669" y="18025"/>
                  <a:pt x="119145" y="16066"/>
                  <a:pt x="117430" y="14270"/>
                </a:cubicBezTo>
                <a:cubicBezTo>
                  <a:pt x="116723" y="13535"/>
                  <a:pt x="116015" y="12773"/>
                  <a:pt x="115308" y="12038"/>
                </a:cubicBezTo>
                <a:cubicBezTo>
                  <a:pt x="113348" y="9970"/>
                  <a:pt x="111144" y="8147"/>
                  <a:pt x="108749" y="6650"/>
                </a:cubicBezTo>
                <a:cubicBezTo>
                  <a:pt x="107524" y="5915"/>
                  <a:pt x="106327" y="5071"/>
                  <a:pt x="105048" y="4418"/>
                </a:cubicBezTo>
                <a:cubicBezTo>
                  <a:pt x="102735" y="3221"/>
                  <a:pt x="100285" y="2268"/>
                  <a:pt x="97754" y="1561"/>
                </a:cubicBezTo>
                <a:cubicBezTo>
                  <a:pt x="94842" y="744"/>
                  <a:pt x="91822" y="254"/>
                  <a:pt x="88774" y="91"/>
                </a:cubicBezTo>
                <a:cubicBezTo>
                  <a:pt x="87717" y="31"/>
                  <a:pt x="86664" y="0"/>
                  <a:pt x="85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 rot="4196457">
            <a:off x="7976743" y="3690563"/>
            <a:ext cx="1315302" cy="1825865"/>
          </a:xfrm>
          <a:custGeom>
            <a:avLst/>
            <a:gdLst/>
            <a:ahLst/>
            <a:cxnLst/>
            <a:rect l="l" t="t" r="r" b="b"/>
            <a:pathLst>
              <a:path w="72881" h="104143" extrusionOk="0">
                <a:moveTo>
                  <a:pt x="9820" y="0"/>
                </a:moveTo>
                <a:cubicBezTo>
                  <a:pt x="9659" y="0"/>
                  <a:pt x="9503" y="56"/>
                  <a:pt x="9362" y="157"/>
                </a:cubicBezTo>
                <a:cubicBezTo>
                  <a:pt x="9035" y="565"/>
                  <a:pt x="8709" y="973"/>
                  <a:pt x="8464" y="1436"/>
                </a:cubicBezTo>
                <a:cubicBezTo>
                  <a:pt x="7675" y="2742"/>
                  <a:pt x="6885" y="4049"/>
                  <a:pt x="6178" y="5409"/>
                </a:cubicBezTo>
                <a:cubicBezTo>
                  <a:pt x="5443" y="6770"/>
                  <a:pt x="4763" y="8158"/>
                  <a:pt x="4164" y="9600"/>
                </a:cubicBezTo>
                <a:cubicBezTo>
                  <a:pt x="3402" y="11424"/>
                  <a:pt x="2667" y="13247"/>
                  <a:pt x="2068" y="15125"/>
                </a:cubicBezTo>
                <a:cubicBezTo>
                  <a:pt x="1551" y="16594"/>
                  <a:pt x="1170" y="18118"/>
                  <a:pt x="898" y="19642"/>
                </a:cubicBezTo>
                <a:cubicBezTo>
                  <a:pt x="463" y="22037"/>
                  <a:pt x="163" y="24459"/>
                  <a:pt x="27" y="26909"/>
                </a:cubicBezTo>
                <a:cubicBezTo>
                  <a:pt x="0" y="28868"/>
                  <a:pt x="163" y="30855"/>
                  <a:pt x="490" y="32787"/>
                </a:cubicBezTo>
                <a:cubicBezTo>
                  <a:pt x="817" y="35046"/>
                  <a:pt x="1606" y="37223"/>
                  <a:pt x="2803" y="39182"/>
                </a:cubicBezTo>
                <a:cubicBezTo>
                  <a:pt x="3075" y="39645"/>
                  <a:pt x="3375" y="40108"/>
                  <a:pt x="3701" y="40570"/>
                </a:cubicBezTo>
                <a:cubicBezTo>
                  <a:pt x="4654" y="41822"/>
                  <a:pt x="5742" y="42965"/>
                  <a:pt x="6940" y="43999"/>
                </a:cubicBezTo>
                <a:cubicBezTo>
                  <a:pt x="8246" y="45006"/>
                  <a:pt x="9634" y="45850"/>
                  <a:pt x="11131" y="46530"/>
                </a:cubicBezTo>
                <a:cubicBezTo>
                  <a:pt x="14067" y="47838"/>
                  <a:pt x="17238" y="48518"/>
                  <a:pt x="20466" y="48518"/>
                </a:cubicBezTo>
                <a:cubicBezTo>
                  <a:pt x="20529" y="48518"/>
                  <a:pt x="20592" y="48517"/>
                  <a:pt x="20656" y="48517"/>
                </a:cubicBezTo>
                <a:cubicBezTo>
                  <a:pt x="22261" y="48517"/>
                  <a:pt x="23867" y="48462"/>
                  <a:pt x="25473" y="48381"/>
                </a:cubicBezTo>
                <a:cubicBezTo>
                  <a:pt x="26806" y="48326"/>
                  <a:pt x="28140" y="48190"/>
                  <a:pt x="29500" y="48027"/>
                </a:cubicBezTo>
                <a:cubicBezTo>
                  <a:pt x="31052" y="47809"/>
                  <a:pt x="32576" y="47537"/>
                  <a:pt x="34127" y="47319"/>
                </a:cubicBezTo>
                <a:cubicBezTo>
                  <a:pt x="36032" y="47047"/>
                  <a:pt x="37882" y="46775"/>
                  <a:pt x="39842" y="46585"/>
                </a:cubicBezTo>
                <a:cubicBezTo>
                  <a:pt x="41801" y="46394"/>
                  <a:pt x="43761" y="46231"/>
                  <a:pt x="45747" y="46149"/>
                </a:cubicBezTo>
                <a:cubicBezTo>
                  <a:pt x="46010" y="46135"/>
                  <a:pt x="46272" y="46128"/>
                  <a:pt x="46535" y="46128"/>
                </a:cubicBezTo>
                <a:cubicBezTo>
                  <a:pt x="47252" y="46128"/>
                  <a:pt x="47969" y="46178"/>
                  <a:pt x="48687" y="46258"/>
                </a:cubicBezTo>
                <a:cubicBezTo>
                  <a:pt x="50074" y="46340"/>
                  <a:pt x="51462" y="46530"/>
                  <a:pt x="52850" y="46830"/>
                </a:cubicBezTo>
                <a:cubicBezTo>
                  <a:pt x="54238" y="47211"/>
                  <a:pt x="55599" y="47728"/>
                  <a:pt x="56932" y="48299"/>
                </a:cubicBezTo>
                <a:cubicBezTo>
                  <a:pt x="58810" y="49116"/>
                  <a:pt x="60443" y="50367"/>
                  <a:pt x="61695" y="52000"/>
                </a:cubicBezTo>
                <a:cubicBezTo>
                  <a:pt x="62675" y="53170"/>
                  <a:pt x="63437" y="54477"/>
                  <a:pt x="64008" y="55865"/>
                </a:cubicBezTo>
                <a:cubicBezTo>
                  <a:pt x="64797" y="57851"/>
                  <a:pt x="65233" y="59947"/>
                  <a:pt x="65287" y="62042"/>
                </a:cubicBezTo>
                <a:cubicBezTo>
                  <a:pt x="65314" y="63240"/>
                  <a:pt x="65342" y="64437"/>
                  <a:pt x="65287" y="65635"/>
                </a:cubicBezTo>
                <a:cubicBezTo>
                  <a:pt x="65233" y="66886"/>
                  <a:pt x="65097" y="68138"/>
                  <a:pt x="64906" y="69363"/>
                </a:cubicBezTo>
                <a:cubicBezTo>
                  <a:pt x="64580" y="71077"/>
                  <a:pt x="64171" y="72765"/>
                  <a:pt x="63682" y="74425"/>
                </a:cubicBezTo>
                <a:cubicBezTo>
                  <a:pt x="63001" y="76629"/>
                  <a:pt x="62239" y="78834"/>
                  <a:pt x="61368" y="80983"/>
                </a:cubicBezTo>
                <a:cubicBezTo>
                  <a:pt x="60688" y="82752"/>
                  <a:pt x="59817" y="84467"/>
                  <a:pt x="58974" y="86181"/>
                </a:cubicBezTo>
                <a:cubicBezTo>
                  <a:pt x="58402" y="87379"/>
                  <a:pt x="57722" y="88549"/>
                  <a:pt x="57041" y="89719"/>
                </a:cubicBezTo>
                <a:cubicBezTo>
                  <a:pt x="56252" y="91053"/>
                  <a:pt x="55436" y="92386"/>
                  <a:pt x="54619" y="93693"/>
                </a:cubicBezTo>
                <a:cubicBezTo>
                  <a:pt x="54293" y="94237"/>
                  <a:pt x="53939" y="94754"/>
                  <a:pt x="53558" y="95271"/>
                </a:cubicBezTo>
                <a:cubicBezTo>
                  <a:pt x="52959" y="96115"/>
                  <a:pt x="52333" y="96931"/>
                  <a:pt x="51653" y="97856"/>
                </a:cubicBezTo>
                <a:lnTo>
                  <a:pt x="71628" y="104143"/>
                </a:lnTo>
                <a:cubicBezTo>
                  <a:pt x="71737" y="102401"/>
                  <a:pt x="71846" y="100687"/>
                  <a:pt x="71928" y="98999"/>
                </a:cubicBezTo>
                <a:cubicBezTo>
                  <a:pt x="72009" y="97639"/>
                  <a:pt x="72091" y="96278"/>
                  <a:pt x="72172" y="94917"/>
                </a:cubicBezTo>
                <a:cubicBezTo>
                  <a:pt x="72309" y="92658"/>
                  <a:pt x="72254" y="90400"/>
                  <a:pt x="72635" y="88168"/>
                </a:cubicBezTo>
                <a:cubicBezTo>
                  <a:pt x="72744" y="87270"/>
                  <a:pt x="72798" y="86372"/>
                  <a:pt x="72771" y="85474"/>
                </a:cubicBezTo>
                <a:cubicBezTo>
                  <a:pt x="72826" y="84195"/>
                  <a:pt x="72880" y="82943"/>
                  <a:pt x="72880" y="81691"/>
                </a:cubicBezTo>
                <a:cubicBezTo>
                  <a:pt x="72880" y="79160"/>
                  <a:pt x="72798" y="76656"/>
                  <a:pt x="72771" y="74153"/>
                </a:cubicBezTo>
                <a:cubicBezTo>
                  <a:pt x="72798" y="72710"/>
                  <a:pt x="72690" y="71268"/>
                  <a:pt x="72445" y="69853"/>
                </a:cubicBezTo>
                <a:cubicBezTo>
                  <a:pt x="72064" y="67948"/>
                  <a:pt x="71982" y="65961"/>
                  <a:pt x="71655" y="64029"/>
                </a:cubicBezTo>
                <a:cubicBezTo>
                  <a:pt x="71410" y="62151"/>
                  <a:pt x="70921" y="60328"/>
                  <a:pt x="70213" y="58586"/>
                </a:cubicBezTo>
                <a:cubicBezTo>
                  <a:pt x="69505" y="56953"/>
                  <a:pt x="69043" y="55212"/>
                  <a:pt x="67954" y="53769"/>
                </a:cubicBezTo>
                <a:cubicBezTo>
                  <a:pt x="67219" y="52817"/>
                  <a:pt x="66512" y="51810"/>
                  <a:pt x="65777" y="50857"/>
                </a:cubicBezTo>
                <a:cubicBezTo>
                  <a:pt x="64552" y="49279"/>
                  <a:pt x="63028" y="47945"/>
                  <a:pt x="61287" y="46993"/>
                </a:cubicBezTo>
                <a:cubicBezTo>
                  <a:pt x="59736" y="46122"/>
                  <a:pt x="58130" y="45387"/>
                  <a:pt x="56470" y="44761"/>
                </a:cubicBezTo>
                <a:cubicBezTo>
                  <a:pt x="53585" y="43700"/>
                  <a:pt x="50510" y="43264"/>
                  <a:pt x="47462" y="42938"/>
                </a:cubicBezTo>
                <a:cubicBezTo>
                  <a:pt x="45938" y="42775"/>
                  <a:pt x="44414" y="42666"/>
                  <a:pt x="42863" y="42584"/>
                </a:cubicBezTo>
                <a:cubicBezTo>
                  <a:pt x="40930" y="42475"/>
                  <a:pt x="38998" y="42421"/>
                  <a:pt x="37066" y="42339"/>
                </a:cubicBezTo>
                <a:cubicBezTo>
                  <a:pt x="36222" y="42285"/>
                  <a:pt x="35379" y="42258"/>
                  <a:pt x="34535" y="42203"/>
                </a:cubicBezTo>
                <a:cubicBezTo>
                  <a:pt x="32440" y="42094"/>
                  <a:pt x="30344" y="41985"/>
                  <a:pt x="28276" y="41849"/>
                </a:cubicBezTo>
                <a:cubicBezTo>
                  <a:pt x="26915" y="41740"/>
                  <a:pt x="25554" y="41659"/>
                  <a:pt x="24221" y="41468"/>
                </a:cubicBezTo>
                <a:cubicBezTo>
                  <a:pt x="22044" y="41169"/>
                  <a:pt x="19894" y="40652"/>
                  <a:pt x="17826" y="39917"/>
                </a:cubicBezTo>
                <a:cubicBezTo>
                  <a:pt x="15893" y="39237"/>
                  <a:pt x="14152" y="38094"/>
                  <a:pt x="12736" y="36597"/>
                </a:cubicBezTo>
                <a:cubicBezTo>
                  <a:pt x="11675" y="35427"/>
                  <a:pt x="10886" y="34012"/>
                  <a:pt x="10423" y="32488"/>
                </a:cubicBezTo>
                <a:cubicBezTo>
                  <a:pt x="10042" y="31072"/>
                  <a:pt x="9743" y="29603"/>
                  <a:pt x="9580" y="28133"/>
                </a:cubicBezTo>
                <a:cubicBezTo>
                  <a:pt x="9416" y="26963"/>
                  <a:pt x="9389" y="25738"/>
                  <a:pt x="9444" y="24541"/>
                </a:cubicBezTo>
                <a:cubicBezTo>
                  <a:pt x="9525" y="22772"/>
                  <a:pt x="9716" y="21030"/>
                  <a:pt x="9906" y="19261"/>
                </a:cubicBezTo>
                <a:cubicBezTo>
                  <a:pt x="10015" y="18173"/>
                  <a:pt x="10151" y="17084"/>
                  <a:pt x="10369" y="16023"/>
                </a:cubicBezTo>
                <a:cubicBezTo>
                  <a:pt x="10559" y="14853"/>
                  <a:pt x="10859" y="13683"/>
                  <a:pt x="11104" y="12485"/>
                </a:cubicBezTo>
                <a:cubicBezTo>
                  <a:pt x="11702" y="9628"/>
                  <a:pt x="12274" y="6743"/>
                  <a:pt x="12873" y="3885"/>
                </a:cubicBezTo>
                <a:cubicBezTo>
                  <a:pt x="13036" y="3015"/>
                  <a:pt x="13281" y="2171"/>
                  <a:pt x="13498" y="1327"/>
                </a:cubicBezTo>
                <a:cubicBezTo>
                  <a:pt x="12274" y="865"/>
                  <a:pt x="11158" y="429"/>
                  <a:pt x="9988" y="21"/>
                </a:cubicBezTo>
                <a:cubicBezTo>
                  <a:pt x="9932" y="7"/>
                  <a:pt x="9875" y="0"/>
                  <a:pt x="98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296800" y="2934600"/>
            <a:ext cx="4550400" cy="404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2296800" y="1804800"/>
            <a:ext cx="4550400" cy="11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title" idx="2"/>
          </p:nvPr>
        </p:nvSpPr>
        <p:spPr>
          <a:xfrm>
            <a:off x="2591400" y="1889500"/>
            <a:ext cx="1897500" cy="480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 idx="3"/>
          </p:nvPr>
        </p:nvSpPr>
        <p:spPr>
          <a:xfrm>
            <a:off x="6520175" y="1889500"/>
            <a:ext cx="1897500" cy="480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2591400" y="2530900"/>
            <a:ext cx="1897200" cy="1070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4"/>
          </p:nvPr>
        </p:nvSpPr>
        <p:spPr>
          <a:xfrm>
            <a:off x="6520475" y="2530900"/>
            <a:ext cx="1897500" cy="1070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leway"/>
              <a:buNone/>
              <a:defRPr sz="3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6" r:id="rId5"/>
    <p:sldLayoutId id="2147483658" r:id="rId6"/>
    <p:sldLayoutId id="2147483659" r:id="rId7"/>
    <p:sldLayoutId id="2147483662" r:id="rId8"/>
    <p:sldLayoutId id="2147483664" r:id="rId9"/>
    <p:sldLayoutId id="2147483665" r:id="rId10"/>
    <p:sldLayoutId id="2147483666" r:id="rId11"/>
    <p:sldLayoutId id="2147483670" r:id="rId12"/>
    <p:sldLayoutId id="2147483671" r:id="rId13"/>
    <p:sldLayoutId id="2147483673" r:id="rId14"/>
    <p:sldLayoutId id="214748367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design/2Ig5ZHgl7jMNrrdDfezQId/Untitled?node-id=0-1&amp;t=kiwxraAsLeiRx3tx-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nyaya-ai.vercel.app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jpe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ctrTitle"/>
          </p:nvPr>
        </p:nvSpPr>
        <p:spPr>
          <a:xfrm>
            <a:off x="3328502" y="2278828"/>
            <a:ext cx="2486991" cy="8699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800" b="1" dirty="0">
                <a:latin typeface="Raleway"/>
                <a:ea typeface="Raleway"/>
                <a:cs typeface="Raleway"/>
                <a:sym typeface="Raleway"/>
              </a:rPr>
              <a:t>Nyaya</a:t>
            </a:r>
            <a:endParaRPr lang="en-IN" sz="6600" b="1" dirty="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2" name="Google Shape;192;p32"/>
          <p:cNvSpPr/>
          <p:nvPr/>
        </p:nvSpPr>
        <p:spPr>
          <a:xfrm rot="-1119226">
            <a:off x="6181142" y="-546153"/>
            <a:ext cx="3334176" cy="4628259"/>
          </a:xfrm>
          <a:custGeom>
            <a:avLst/>
            <a:gdLst/>
            <a:ahLst/>
            <a:cxnLst/>
            <a:rect l="l" t="t" r="r" b="b"/>
            <a:pathLst>
              <a:path w="72881" h="104143" extrusionOk="0">
                <a:moveTo>
                  <a:pt x="9820" y="0"/>
                </a:moveTo>
                <a:cubicBezTo>
                  <a:pt x="9659" y="0"/>
                  <a:pt x="9503" y="56"/>
                  <a:pt x="9362" y="157"/>
                </a:cubicBezTo>
                <a:cubicBezTo>
                  <a:pt x="9035" y="565"/>
                  <a:pt x="8709" y="973"/>
                  <a:pt x="8464" y="1436"/>
                </a:cubicBezTo>
                <a:cubicBezTo>
                  <a:pt x="7675" y="2742"/>
                  <a:pt x="6885" y="4049"/>
                  <a:pt x="6178" y="5409"/>
                </a:cubicBezTo>
                <a:cubicBezTo>
                  <a:pt x="5443" y="6770"/>
                  <a:pt x="4763" y="8158"/>
                  <a:pt x="4164" y="9600"/>
                </a:cubicBezTo>
                <a:cubicBezTo>
                  <a:pt x="3402" y="11424"/>
                  <a:pt x="2667" y="13247"/>
                  <a:pt x="2068" y="15125"/>
                </a:cubicBezTo>
                <a:cubicBezTo>
                  <a:pt x="1551" y="16594"/>
                  <a:pt x="1170" y="18118"/>
                  <a:pt x="898" y="19642"/>
                </a:cubicBezTo>
                <a:cubicBezTo>
                  <a:pt x="463" y="22037"/>
                  <a:pt x="163" y="24459"/>
                  <a:pt x="27" y="26909"/>
                </a:cubicBezTo>
                <a:cubicBezTo>
                  <a:pt x="0" y="28868"/>
                  <a:pt x="163" y="30855"/>
                  <a:pt x="490" y="32787"/>
                </a:cubicBezTo>
                <a:cubicBezTo>
                  <a:pt x="817" y="35046"/>
                  <a:pt x="1606" y="37223"/>
                  <a:pt x="2803" y="39182"/>
                </a:cubicBezTo>
                <a:cubicBezTo>
                  <a:pt x="3075" y="39645"/>
                  <a:pt x="3375" y="40108"/>
                  <a:pt x="3701" y="40570"/>
                </a:cubicBezTo>
                <a:cubicBezTo>
                  <a:pt x="4654" y="41822"/>
                  <a:pt x="5742" y="42965"/>
                  <a:pt x="6940" y="43999"/>
                </a:cubicBezTo>
                <a:cubicBezTo>
                  <a:pt x="8246" y="45006"/>
                  <a:pt x="9634" y="45850"/>
                  <a:pt x="11131" y="46530"/>
                </a:cubicBezTo>
                <a:cubicBezTo>
                  <a:pt x="14067" y="47838"/>
                  <a:pt x="17238" y="48518"/>
                  <a:pt x="20466" y="48518"/>
                </a:cubicBezTo>
                <a:cubicBezTo>
                  <a:pt x="20529" y="48518"/>
                  <a:pt x="20592" y="48517"/>
                  <a:pt x="20656" y="48517"/>
                </a:cubicBezTo>
                <a:cubicBezTo>
                  <a:pt x="22261" y="48517"/>
                  <a:pt x="23867" y="48462"/>
                  <a:pt x="25473" y="48381"/>
                </a:cubicBezTo>
                <a:cubicBezTo>
                  <a:pt x="26806" y="48326"/>
                  <a:pt x="28140" y="48190"/>
                  <a:pt x="29500" y="48027"/>
                </a:cubicBezTo>
                <a:cubicBezTo>
                  <a:pt x="31052" y="47809"/>
                  <a:pt x="32576" y="47537"/>
                  <a:pt x="34127" y="47319"/>
                </a:cubicBezTo>
                <a:cubicBezTo>
                  <a:pt x="36032" y="47047"/>
                  <a:pt x="37882" y="46775"/>
                  <a:pt x="39842" y="46585"/>
                </a:cubicBezTo>
                <a:cubicBezTo>
                  <a:pt x="41801" y="46394"/>
                  <a:pt x="43761" y="46231"/>
                  <a:pt x="45747" y="46149"/>
                </a:cubicBezTo>
                <a:cubicBezTo>
                  <a:pt x="46010" y="46135"/>
                  <a:pt x="46272" y="46128"/>
                  <a:pt x="46535" y="46128"/>
                </a:cubicBezTo>
                <a:cubicBezTo>
                  <a:pt x="47252" y="46128"/>
                  <a:pt x="47969" y="46178"/>
                  <a:pt x="48687" y="46258"/>
                </a:cubicBezTo>
                <a:cubicBezTo>
                  <a:pt x="50074" y="46340"/>
                  <a:pt x="51462" y="46530"/>
                  <a:pt x="52850" y="46830"/>
                </a:cubicBezTo>
                <a:cubicBezTo>
                  <a:pt x="54238" y="47211"/>
                  <a:pt x="55599" y="47728"/>
                  <a:pt x="56932" y="48299"/>
                </a:cubicBezTo>
                <a:cubicBezTo>
                  <a:pt x="58810" y="49116"/>
                  <a:pt x="60443" y="50367"/>
                  <a:pt x="61695" y="52000"/>
                </a:cubicBezTo>
                <a:cubicBezTo>
                  <a:pt x="62675" y="53170"/>
                  <a:pt x="63437" y="54477"/>
                  <a:pt x="64008" y="55865"/>
                </a:cubicBezTo>
                <a:cubicBezTo>
                  <a:pt x="64797" y="57851"/>
                  <a:pt x="65233" y="59947"/>
                  <a:pt x="65287" y="62042"/>
                </a:cubicBezTo>
                <a:cubicBezTo>
                  <a:pt x="65314" y="63240"/>
                  <a:pt x="65342" y="64437"/>
                  <a:pt x="65287" y="65635"/>
                </a:cubicBezTo>
                <a:cubicBezTo>
                  <a:pt x="65233" y="66886"/>
                  <a:pt x="65097" y="68138"/>
                  <a:pt x="64906" y="69363"/>
                </a:cubicBezTo>
                <a:cubicBezTo>
                  <a:pt x="64580" y="71077"/>
                  <a:pt x="64171" y="72765"/>
                  <a:pt x="63682" y="74425"/>
                </a:cubicBezTo>
                <a:cubicBezTo>
                  <a:pt x="63001" y="76629"/>
                  <a:pt x="62239" y="78834"/>
                  <a:pt x="61368" y="80983"/>
                </a:cubicBezTo>
                <a:cubicBezTo>
                  <a:pt x="60688" y="82752"/>
                  <a:pt x="59817" y="84467"/>
                  <a:pt x="58974" y="86181"/>
                </a:cubicBezTo>
                <a:cubicBezTo>
                  <a:pt x="58402" y="87379"/>
                  <a:pt x="57722" y="88549"/>
                  <a:pt x="57041" y="89719"/>
                </a:cubicBezTo>
                <a:cubicBezTo>
                  <a:pt x="56252" y="91053"/>
                  <a:pt x="55436" y="92386"/>
                  <a:pt x="54619" y="93693"/>
                </a:cubicBezTo>
                <a:cubicBezTo>
                  <a:pt x="54293" y="94237"/>
                  <a:pt x="53939" y="94754"/>
                  <a:pt x="53558" y="95271"/>
                </a:cubicBezTo>
                <a:cubicBezTo>
                  <a:pt x="52959" y="96115"/>
                  <a:pt x="52333" y="96931"/>
                  <a:pt x="51653" y="97856"/>
                </a:cubicBezTo>
                <a:lnTo>
                  <a:pt x="71628" y="104143"/>
                </a:lnTo>
                <a:cubicBezTo>
                  <a:pt x="71737" y="102401"/>
                  <a:pt x="71846" y="100687"/>
                  <a:pt x="71928" y="98999"/>
                </a:cubicBezTo>
                <a:cubicBezTo>
                  <a:pt x="72009" y="97639"/>
                  <a:pt x="72091" y="96278"/>
                  <a:pt x="72172" y="94917"/>
                </a:cubicBezTo>
                <a:cubicBezTo>
                  <a:pt x="72309" y="92658"/>
                  <a:pt x="72254" y="90400"/>
                  <a:pt x="72635" y="88168"/>
                </a:cubicBezTo>
                <a:cubicBezTo>
                  <a:pt x="72744" y="87270"/>
                  <a:pt x="72798" y="86372"/>
                  <a:pt x="72771" y="85474"/>
                </a:cubicBezTo>
                <a:cubicBezTo>
                  <a:pt x="72826" y="84195"/>
                  <a:pt x="72880" y="82943"/>
                  <a:pt x="72880" y="81691"/>
                </a:cubicBezTo>
                <a:cubicBezTo>
                  <a:pt x="72880" y="79160"/>
                  <a:pt x="72798" y="76656"/>
                  <a:pt x="72771" y="74153"/>
                </a:cubicBezTo>
                <a:cubicBezTo>
                  <a:pt x="72798" y="72710"/>
                  <a:pt x="72690" y="71268"/>
                  <a:pt x="72445" y="69853"/>
                </a:cubicBezTo>
                <a:cubicBezTo>
                  <a:pt x="72064" y="67948"/>
                  <a:pt x="71982" y="65961"/>
                  <a:pt x="71655" y="64029"/>
                </a:cubicBezTo>
                <a:cubicBezTo>
                  <a:pt x="71410" y="62151"/>
                  <a:pt x="70921" y="60328"/>
                  <a:pt x="70213" y="58586"/>
                </a:cubicBezTo>
                <a:cubicBezTo>
                  <a:pt x="69505" y="56953"/>
                  <a:pt x="69043" y="55212"/>
                  <a:pt x="67954" y="53769"/>
                </a:cubicBezTo>
                <a:cubicBezTo>
                  <a:pt x="67219" y="52817"/>
                  <a:pt x="66512" y="51810"/>
                  <a:pt x="65777" y="50857"/>
                </a:cubicBezTo>
                <a:cubicBezTo>
                  <a:pt x="64552" y="49279"/>
                  <a:pt x="63028" y="47945"/>
                  <a:pt x="61287" y="46993"/>
                </a:cubicBezTo>
                <a:cubicBezTo>
                  <a:pt x="59736" y="46122"/>
                  <a:pt x="58130" y="45387"/>
                  <a:pt x="56470" y="44761"/>
                </a:cubicBezTo>
                <a:cubicBezTo>
                  <a:pt x="53585" y="43700"/>
                  <a:pt x="50510" y="43264"/>
                  <a:pt x="47462" y="42938"/>
                </a:cubicBezTo>
                <a:cubicBezTo>
                  <a:pt x="45938" y="42775"/>
                  <a:pt x="44414" y="42666"/>
                  <a:pt x="42863" y="42584"/>
                </a:cubicBezTo>
                <a:cubicBezTo>
                  <a:pt x="40930" y="42475"/>
                  <a:pt x="38998" y="42421"/>
                  <a:pt x="37066" y="42339"/>
                </a:cubicBezTo>
                <a:cubicBezTo>
                  <a:pt x="36222" y="42285"/>
                  <a:pt x="35379" y="42258"/>
                  <a:pt x="34535" y="42203"/>
                </a:cubicBezTo>
                <a:cubicBezTo>
                  <a:pt x="32440" y="42094"/>
                  <a:pt x="30344" y="41985"/>
                  <a:pt x="28276" y="41849"/>
                </a:cubicBezTo>
                <a:cubicBezTo>
                  <a:pt x="26915" y="41740"/>
                  <a:pt x="25554" y="41659"/>
                  <a:pt x="24221" y="41468"/>
                </a:cubicBezTo>
                <a:cubicBezTo>
                  <a:pt x="22044" y="41169"/>
                  <a:pt x="19894" y="40652"/>
                  <a:pt x="17826" y="39917"/>
                </a:cubicBezTo>
                <a:cubicBezTo>
                  <a:pt x="15893" y="39237"/>
                  <a:pt x="14152" y="38094"/>
                  <a:pt x="12736" y="36597"/>
                </a:cubicBezTo>
                <a:cubicBezTo>
                  <a:pt x="11675" y="35427"/>
                  <a:pt x="10886" y="34012"/>
                  <a:pt x="10423" y="32488"/>
                </a:cubicBezTo>
                <a:cubicBezTo>
                  <a:pt x="10042" y="31072"/>
                  <a:pt x="9743" y="29603"/>
                  <a:pt x="9580" y="28133"/>
                </a:cubicBezTo>
                <a:cubicBezTo>
                  <a:pt x="9416" y="26963"/>
                  <a:pt x="9389" y="25738"/>
                  <a:pt x="9444" y="24541"/>
                </a:cubicBezTo>
                <a:cubicBezTo>
                  <a:pt x="9525" y="22772"/>
                  <a:pt x="9716" y="21030"/>
                  <a:pt x="9906" y="19261"/>
                </a:cubicBezTo>
                <a:cubicBezTo>
                  <a:pt x="10015" y="18173"/>
                  <a:pt x="10151" y="17084"/>
                  <a:pt x="10369" y="16023"/>
                </a:cubicBezTo>
                <a:cubicBezTo>
                  <a:pt x="10559" y="14853"/>
                  <a:pt x="10859" y="13683"/>
                  <a:pt x="11104" y="12485"/>
                </a:cubicBezTo>
                <a:cubicBezTo>
                  <a:pt x="11702" y="9628"/>
                  <a:pt x="12274" y="6743"/>
                  <a:pt x="12873" y="3885"/>
                </a:cubicBezTo>
                <a:cubicBezTo>
                  <a:pt x="13036" y="3015"/>
                  <a:pt x="13281" y="2171"/>
                  <a:pt x="13498" y="1327"/>
                </a:cubicBezTo>
                <a:cubicBezTo>
                  <a:pt x="12274" y="865"/>
                  <a:pt x="11158" y="429"/>
                  <a:pt x="9988" y="21"/>
                </a:cubicBezTo>
                <a:cubicBezTo>
                  <a:pt x="9932" y="7"/>
                  <a:pt x="9875" y="0"/>
                  <a:pt x="98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93" name="Google Shape;193;p32"/>
          <p:cNvSpPr/>
          <p:nvPr/>
        </p:nvSpPr>
        <p:spPr>
          <a:xfrm rot="6300177" flipH="1">
            <a:off x="-2565343" y="1638026"/>
            <a:ext cx="5371098" cy="2151603"/>
          </a:xfrm>
          <a:custGeom>
            <a:avLst/>
            <a:gdLst/>
            <a:ahLst/>
            <a:cxnLst/>
            <a:rect l="l" t="t" r="r" b="b"/>
            <a:pathLst>
              <a:path w="137869" h="54956" extrusionOk="0">
                <a:moveTo>
                  <a:pt x="85612" y="0"/>
                </a:moveTo>
                <a:cubicBezTo>
                  <a:pt x="83358" y="0"/>
                  <a:pt x="81113" y="139"/>
                  <a:pt x="78868" y="418"/>
                </a:cubicBezTo>
                <a:cubicBezTo>
                  <a:pt x="76990" y="690"/>
                  <a:pt x="75085" y="853"/>
                  <a:pt x="73207" y="1180"/>
                </a:cubicBezTo>
                <a:cubicBezTo>
                  <a:pt x="70458" y="1670"/>
                  <a:pt x="67683" y="2241"/>
                  <a:pt x="64934" y="2894"/>
                </a:cubicBezTo>
                <a:cubicBezTo>
                  <a:pt x="61886" y="3602"/>
                  <a:pt x="58838" y="4418"/>
                  <a:pt x="55790" y="5207"/>
                </a:cubicBezTo>
                <a:cubicBezTo>
                  <a:pt x="54103" y="5643"/>
                  <a:pt x="52415" y="6106"/>
                  <a:pt x="50728" y="6568"/>
                </a:cubicBezTo>
                <a:cubicBezTo>
                  <a:pt x="47326" y="7439"/>
                  <a:pt x="43897" y="8310"/>
                  <a:pt x="40468" y="9154"/>
                </a:cubicBezTo>
                <a:cubicBezTo>
                  <a:pt x="38482" y="9643"/>
                  <a:pt x="36522" y="10160"/>
                  <a:pt x="34508" y="10541"/>
                </a:cubicBezTo>
                <a:cubicBezTo>
                  <a:pt x="32086" y="11031"/>
                  <a:pt x="29664" y="11412"/>
                  <a:pt x="27242" y="11793"/>
                </a:cubicBezTo>
                <a:cubicBezTo>
                  <a:pt x="25283" y="12120"/>
                  <a:pt x="23296" y="12365"/>
                  <a:pt x="21282" y="12474"/>
                </a:cubicBezTo>
                <a:cubicBezTo>
                  <a:pt x="20391" y="12505"/>
                  <a:pt x="19497" y="12528"/>
                  <a:pt x="18602" y="12528"/>
                </a:cubicBezTo>
                <a:cubicBezTo>
                  <a:pt x="16411" y="12528"/>
                  <a:pt x="14213" y="12393"/>
                  <a:pt x="12029" y="11929"/>
                </a:cubicBezTo>
                <a:cubicBezTo>
                  <a:pt x="9580" y="11440"/>
                  <a:pt x="7240" y="10514"/>
                  <a:pt x="5090" y="9208"/>
                </a:cubicBezTo>
                <a:cubicBezTo>
                  <a:pt x="3811" y="8310"/>
                  <a:pt x="2586" y="7357"/>
                  <a:pt x="1416" y="6296"/>
                </a:cubicBezTo>
                <a:cubicBezTo>
                  <a:pt x="980" y="5888"/>
                  <a:pt x="572" y="5452"/>
                  <a:pt x="191" y="4963"/>
                </a:cubicBezTo>
                <a:cubicBezTo>
                  <a:pt x="28" y="5180"/>
                  <a:pt x="28" y="5262"/>
                  <a:pt x="28" y="5344"/>
                </a:cubicBezTo>
                <a:lnTo>
                  <a:pt x="28" y="24992"/>
                </a:lnTo>
                <a:cubicBezTo>
                  <a:pt x="1" y="25319"/>
                  <a:pt x="218" y="25618"/>
                  <a:pt x="545" y="25673"/>
                </a:cubicBezTo>
                <a:cubicBezTo>
                  <a:pt x="2396" y="26162"/>
                  <a:pt x="4246" y="26761"/>
                  <a:pt x="6124" y="27115"/>
                </a:cubicBezTo>
                <a:cubicBezTo>
                  <a:pt x="8165" y="27469"/>
                  <a:pt x="10206" y="27714"/>
                  <a:pt x="12274" y="27850"/>
                </a:cubicBezTo>
                <a:cubicBezTo>
                  <a:pt x="12566" y="27864"/>
                  <a:pt x="12856" y="27871"/>
                  <a:pt x="13145" y="27871"/>
                </a:cubicBezTo>
                <a:cubicBezTo>
                  <a:pt x="13934" y="27871"/>
                  <a:pt x="14716" y="27821"/>
                  <a:pt x="15513" y="27741"/>
                </a:cubicBezTo>
                <a:cubicBezTo>
                  <a:pt x="17608" y="27578"/>
                  <a:pt x="19677" y="27333"/>
                  <a:pt x="21745" y="26979"/>
                </a:cubicBezTo>
                <a:cubicBezTo>
                  <a:pt x="24630" y="26407"/>
                  <a:pt x="27460" y="25673"/>
                  <a:pt x="30263" y="24802"/>
                </a:cubicBezTo>
                <a:cubicBezTo>
                  <a:pt x="32739" y="23985"/>
                  <a:pt x="35161" y="23033"/>
                  <a:pt x="37529" y="21971"/>
                </a:cubicBezTo>
                <a:cubicBezTo>
                  <a:pt x="41149" y="20420"/>
                  <a:pt x="44714" y="18733"/>
                  <a:pt x="48306" y="17100"/>
                </a:cubicBezTo>
                <a:cubicBezTo>
                  <a:pt x="50320" y="16175"/>
                  <a:pt x="52279" y="15141"/>
                  <a:pt x="54266" y="14215"/>
                </a:cubicBezTo>
                <a:cubicBezTo>
                  <a:pt x="57314" y="12855"/>
                  <a:pt x="60362" y="11494"/>
                  <a:pt x="63437" y="10215"/>
                </a:cubicBezTo>
                <a:cubicBezTo>
                  <a:pt x="65342" y="9398"/>
                  <a:pt x="67274" y="8691"/>
                  <a:pt x="69234" y="8065"/>
                </a:cubicBezTo>
                <a:cubicBezTo>
                  <a:pt x="71656" y="7330"/>
                  <a:pt x="74105" y="6704"/>
                  <a:pt x="76554" y="6187"/>
                </a:cubicBezTo>
                <a:cubicBezTo>
                  <a:pt x="78432" y="5833"/>
                  <a:pt x="80310" y="5561"/>
                  <a:pt x="82188" y="5398"/>
                </a:cubicBezTo>
                <a:cubicBezTo>
                  <a:pt x="82800" y="5357"/>
                  <a:pt x="83406" y="5337"/>
                  <a:pt x="84011" y="5337"/>
                </a:cubicBezTo>
                <a:cubicBezTo>
                  <a:pt x="84617" y="5337"/>
                  <a:pt x="85222" y="5357"/>
                  <a:pt x="85834" y="5398"/>
                </a:cubicBezTo>
                <a:cubicBezTo>
                  <a:pt x="86950" y="5425"/>
                  <a:pt x="88039" y="5534"/>
                  <a:pt x="89155" y="5616"/>
                </a:cubicBezTo>
                <a:cubicBezTo>
                  <a:pt x="91468" y="5833"/>
                  <a:pt x="93754" y="6405"/>
                  <a:pt x="95904" y="7276"/>
                </a:cubicBezTo>
                <a:cubicBezTo>
                  <a:pt x="98326" y="8201"/>
                  <a:pt x="100585" y="9480"/>
                  <a:pt x="102626" y="11086"/>
                </a:cubicBezTo>
                <a:cubicBezTo>
                  <a:pt x="103932" y="12147"/>
                  <a:pt x="105184" y="13317"/>
                  <a:pt x="106327" y="14542"/>
                </a:cubicBezTo>
                <a:cubicBezTo>
                  <a:pt x="107470" y="15794"/>
                  <a:pt x="108504" y="17073"/>
                  <a:pt x="109484" y="18434"/>
                </a:cubicBezTo>
                <a:cubicBezTo>
                  <a:pt x="110218" y="19495"/>
                  <a:pt x="110899" y="20611"/>
                  <a:pt x="111470" y="21754"/>
                </a:cubicBezTo>
                <a:cubicBezTo>
                  <a:pt x="112260" y="23251"/>
                  <a:pt x="112967" y="24802"/>
                  <a:pt x="113593" y="26407"/>
                </a:cubicBezTo>
                <a:cubicBezTo>
                  <a:pt x="114409" y="28585"/>
                  <a:pt x="115117" y="30789"/>
                  <a:pt x="115743" y="33048"/>
                </a:cubicBezTo>
                <a:cubicBezTo>
                  <a:pt x="116206" y="34708"/>
                  <a:pt x="116559" y="36395"/>
                  <a:pt x="116832" y="38110"/>
                </a:cubicBezTo>
                <a:cubicBezTo>
                  <a:pt x="117240" y="40777"/>
                  <a:pt x="117621" y="43416"/>
                  <a:pt x="117920" y="46056"/>
                </a:cubicBezTo>
                <a:cubicBezTo>
                  <a:pt x="118083" y="47580"/>
                  <a:pt x="118111" y="49131"/>
                  <a:pt x="118165" y="50683"/>
                </a:cubicBezTo>
                <a:cubicBezTo>
                  <a:pt x="118192" y="52098"/>
                  <a:pt x="118165" y="53540"/>
                  <a:pt x="118165" y="54955"/>
                </a:cubicBezTo>
                <a:lnTo>
                  <a:pt x="137868" y="54955"/>
                </a:lnTo>
                <a:cubicBezTo>
                  <a:pt x="137678" y="54411"/>
                  <a:pt x="137460" y="53839"/>
                  <a:pt x="137269" y="53295"/>
                </a:cubicBezTo>
                <a:cubicBezTo>
                  <a:pt x="136562" y="51227"/>
                  <a:pt x="135881" y="49131"/>
                  <a:pt x="135119" y="47090"/>
                </a:cubicBezTo>
                <a:cubicBezTo>
                  <a:pt x="134494" y="45294"/>
                  <a:pt x="133868" y="43552"/>
                  <a:pt x="133133" y="41756"/>
                </a:cubicBezTo>
                <a:cubicBezTo>
                  <a:pt x="132425" y="39960"/>
                  <a:pt x="131663" y="38191"/>
                  <a:pt x="130874" y="36395"/>
                </a:cubicBezTo>
                <a:cubicBezTo>
                  <a:pt x="130139" y="34762"/>
                  <a:pt x="129404" y="33129"/>
                  <a:pt x="128615" y="31496"/>
                </a:cubicBezTo>
                <a:cubicBezTo>
                  <a:pt x="127908" y="30081"/>
                  <a:pt x="127173" y="28666"/>
                  <a:pt x="126411" y="27251"/>
                </a:cubicBezTo>
                <a:cubicBezTo>
                  <a:pt x="125703" y="25945"/>
                  <a:pt x="124969" y="24666"/>
                  <a:pt x="124179" y="23387"/>
                </a:cubicBezTo>
                <a:cubicBezTo>
                  <a:pt x="123499" y="22271"/>
                  <a:pt x="122764" y="21182"/>
                  <a:pt x="122029" y="20094"/>
                </a:cubicBezTo>
                <a:cubicBezTo>
                  <a:pt x="120669" y="18025"/>
                  <a:pt x="119145" y="16066"/>
                  <a:pt x="117430" y="14270"/>
                </a:cubicBezTo>
                <a:cubicBezTo>
                  <a:pt x="116723" y="13535"/>
                  <a:pt x="116015" y="12773"/>
                  <a:pt x="115308" y="12038"/>
                </a:cubicBezTo>
                <a:cubicBezTo>
                  <a:pt x="113348" y="9970"/>
                  <a:pt x="111144" y="8147"/>
                  <a:pt x="108749" y="6650"/>
                </a:cubicBezTo>
                <a:cubicBezTo>
                  <a:pt x="107524" y="5915"/>
                  <a:pt x="106327" y="5071"/>
                  <a:pt x="105048" y="4418"/>
                </a:cubicBezTo>
                <a:cubicBezTo>
                  <a:pt x="102735" y="3221"/>
                  <a:pt x="100285" y="2268"/>
                  <a:pt x="97754" y="1561"/>
                </a:cubicBezTo>
                <a:cubicBezTo>
                  <a:pt x="94842" y="744"/>
                  <a:pt x="91822" y="254"/>
                  <a:pt x="88774" y="91"/>
                </a:cubicBezTo>
                <a:cubicBezTo>
                  <a:pt x="87717" y="31"/>
                  <a:pt x="86664" y="0"/>
                  <a:pt x="85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2"/>
          <p:cNvSpPr/>
          <p:nvPr/>
        </p:nvSpPr>
        <p:spPr>
          <a:xfrm flipH="1">
            <a:off x="6220675" y="3717200"/>
            <a:ext cx="3750726" cy="1502497"/>
          </a:xfrm>
          <a:custGeom>
            <a:avLst/>
            <a:gdLst/>
            <a:ahLst/>
            <a:cxnLst/>
            <a:rect l="l" t="t" r="r" b="b"/>
            <a:pathLst>
              <a:path w="137869" h="54956" extrusionOk="0">
                <a:moveTo>
                  <a:pt x="85612" y="0"/>
                </a:moveTo>
                <a:cubicBezTo>
                  <a:pt x="83358" y="0"/>
                  <a:pt x="81113" y="139"/>
                  <a:pt x="78868" y="418"/>
                </a:cubicBezTo>
                <a:cubicBezTo>
                  <a:pt x="76990" y="690"/>
                  <a:pt x="75085" y="853"/>
                  <a:pt x="73207" y="1180"/>
                </a:cubicBezTo>
                <a:cubicBezTo>
                  <a:pt x="70458" y="1670"/>
                  <a:pt x="67683" y="2241"/>
                  <a:pt x="64934" y="2894"/>
                </a:cubicBezTo>
                <a:cubicBezTo>
                  <a:pt x="61886" y="3602"/>
                  <a:pt x="58838" y="4418"/>
                  <a:pt x="55790" y="5207"/>
                </a:cubicBezTo>
                <a:cubicBezTo>
                  <a:pt x="54103" y="5643"/>
                  <a:pt x="52415" y="6106"/>
                  <a:pt x="50728" y="6568"/>
                </a:cubicBezTo>
                <a:cubicBezTo>
                  <a:pt x="47326" y="7439"/>
                  <a:pt x="43897" y="8310"/>
                  <a:pt x="40468" y="9154"/>
                </a:cubicBezTo>
                <a:cubicBezTo>
                  <a:pt x="38482" y="9643"/>
                  <a:pt x="36522" y="10160"/>
                  <a:pt x="34508" y="10541"/>
                </a:cubicBezTo>
                <a:cubicBezTo>
                  <a:pt x="32086" y="11031"/>
                  <a:pt x="29664" y="11412"/>
                  <a:pt x="27242" y="11793"/>
                </a:cubicBezTo>
                <a:cubicBezTo>
                  <a:pt x="25283" y="12120"/>
                  <a:pt x="23296" y="12365"/>
                  <a:pt x="21282" y="12474"/>
                </a:cubicBezTo>
                <a:cubicBezTo>
                  <a:pt x="20391" y="12505"/>
                  <a:pt x="19497" y="12528"/>
                  <a:pt x="18602" y="12528"/>
                </a:cubicBezTo>
                <a:cubicBezTo>
                  <a:pt x="16411" y="12528"/>
                  <a:pt x="14213" y="12393"/>
                  <a:pt x="12029" y="11929"/>
                </a:cubicBezTo>
                <a:cubicBezTo>
                  <a:pt x="9580" y="11440"/>
                  <a:pt x="7240" y="10514"/>
                  <a:pt x="5090" y="9208"/>
                </a:cubicBezTo>
                <a:cubicBezTo>
                  <a:pt x="3811" y="8310"/>
                  <a:pt x="2586" y="7357"/>
                  <a:pt x="1416" y="6296"/>
                </a:cubicBezTo>
                <a:cubicBezTo>
                  <a:pt x="980" y="5888"/>
                  <a:pt x="572" y="5452"/>
                  <a:pt x="191" y="4963"/>
                </a:cubicBezTo>
                <a:cubicBezTo>
                  <a:pt x="28" y="5180"/>
                  <a:pt x="28" y="5262"/>
                  <a:pt x="28" y="5344"/>
                </a:cubicBezTo>
                <a:lnTo>
                  <a:pt x="28" y="24992"/>
                </a:lnTo>
                <a:cubicBezTo>
                  <a:pt x="1" y="25319"/>
                  <a:pt x="218" y="25618"/>
                  <a:pt x="545" y="25673"/>
                </a:cubicBezTo>
                <a:cubicBezTo>
                  <a:pt x="2396" y="26162"/>
                  <a:pt x="4246" y="26761"/>
                  <a:pt x="6124" y="27115"/>
                </a:cubicBezTo>
                <a:cubicBezTo>
                  <a:pt x="8165" y="27469"/>
                  <a:pt x="10206" y="27714"/>
                  <a:pt x="12274" y="27850"/>
                </a:cubicBezTo>
                <a:cubicBezTo>
                  <a:pt x="12566" y="27864"/>
                  <a:pt x="12856" y="27871"/>
                  <a:pt x="13145" y="27871"/>
                </a:cubicBezTo>
                <a:cubicBezTo>
                  <a:pt x="13934" y="27871"/>
                  <a:pt x="14716" y="27821"/>
                  <a:pt x="15513" y="27741"/>
                </a:cubicBezTo>
                <a:cubicBezTo>
                  <a:pt x="17608" y="27578"/>
                  <a:pt x="19677" y="27333"/>
                  <a:pt x="21745" y="26979"/>
                </a:cubicBezTo>
                <a:cubicBezTo>
                  <a:pt x="24630" y="26407"/>
                  <a:pt x="27460" y="25673"/>
                  <a:pt x="30263" y="24802"/>
                </a:cubicBezTo>
                <a:cubicBezTo>
                  <a:pt x="32739" y="23985"/>
                  <a:pt x="35161" y="23033"/>
                  <a:pt x="37529" y="21971"/>
                </a:cubicBezTo>
                <a:cubicBezTo>
                  <a:pt x="41149" y="20420"/>
                  <a:pt x="44714" y="18733"/>
                  <a:pt x="48306" y="17100"/>
                </a:cubicBezTo>
                <a:cubicBezTo>
                  <a:pt x="50320" y="16175"/>
                  <a:pt x="52279" y="15141"/>
                  <a:pt x="54266" y="14215"/>
                </a:cubicBezTo>
                <a:cubicBezTo>
                  <a:pt x="57314" y="12855"/>
                  <a:pt x="60362" y="11494"/>
                  <a:pt x="63437" y="10215"/>
                </a:cubicBezTo>
                <a:cubicBezTo>
                  <a:pt x="65342" y="9398"/>
                  <a:pt x="67274" y="8691"/>
                  <a:pt x="69234" y="8065"/>
                </a:cubicBezTo>
                <a:cubicBezTo>
                  <a:pt x="71656" y="7330"/>
                  <a:pt x="74105" y="6704"/>
                  <a:pt x="76554" y="6187"/>
                </a:cubicBezTo>
                <a:cubicBezTo>
                  <a:pt x="78432" y="5833"/>
                  <a:pt x="80310" y="5561"/>
                  <a:pt x="82188" y="5398"/>
                </a:cubicBezTo>
                <a:cubicBezTo>
                  <a:pt x="82800" y="5357"/>
                  <a:pt x="83406" y="5337"/>
                  <a:pt x="84011" y="5337"/>
                </a:cubicBezTo>
                <a:cubicBezTo>
                  <a:pt x="84617" y="5337"/>
                  <a:pt x="85222" y="5357"/>
                  <a:pt x="85834" y="5398"/>
                </a:cubicBezTo>
                <a:cubicBezTo>
                  <a:pt x="86950" y="5425"/>
                  <a:pt x="88039" y="5534"/>
                  <a:pt x="89155" y="5616"/>
                </a:cubicBezTo>
                <a:cubicBezTo>
                  <a:pt x="91468" y="5833"/>
                  <a:pt x="93754" y="6405"/>
                  <a:pt x="95904" y="7276"/>
                </a:cubicBezTo>
                <a:cubicBezTo>
                  <a:pt x="98326" y="8201"/>
                  <a:pt x="100585" y="9480"/>
                  <a:pt x="102626" y="11086"/>
                </a:cubicBezTo>
                <a:cubicBezTo>
                  <a:pt x="103932" y="12147"/>
                  <a:pt x="105184" y="13317"/>
                  <a:pt x="106327" y="14542"/>
                </a:cubicBezTo>
                <a:cubicBezTo>
                  <a:pt x="107470" y="15794"/>
                  <a:pt x="108504" y="17073"/>
                  <a:pt x="109484" y="18434"/>
                </a:cubicBezTo>
                <a:cubicBezTo>
                  <a:pt x="110218" y="19495"/>
                  <a:pt x="110899" y="20611"/>
                  <a:pt x="111470" y="21754"/>
                </a:cubicBezTo>
                <a:cubicBezTo>
                  <a:pt x="112260" y="23251"/>
                  <a:pt x="112967" y="24802"/>
                  <a:pt x="113593" y="26407"/>
                </a:cubicBezTo>
                <a:cubicBezTo>
                  <a:pt x="114409" y="28585"/>
                  <a:pt x="115117" y="30789"/>
                  <a:pt x="115743" y="33048"/>
                </a:cubicBezTo>
                <a:cubicBezTo>
                  <a:pt x="116206" y="34708"/>
                  <a:pt x="116559" y="36395"/>
                  <a:pt x="116832" y="38110"/>
                </a:cubicBezTo>
                <a:cubicBezTo>
                  <a:pt x="117240" y="40777"/>
                  <a:pt x="117621" y="43416"/>
                  <a:pt x="117920" y="46056"/>
                </a:cubicBezTo>
                <a:cubicBezTo>
                  <a:pt x="118083" y="47580"/>
                  <a:pt x="118111" y="49131"/>
                  <a:pt x="118165" y="50683"/>
                </a:cubicBezTo>
                <a:cubicBezTo>
                  <a:pt x="118192" y="52098"/>
                  <a:pt x="118165" y="53540"/>
                  <a:pt x="118165" y="54955"/>
                </a:cubicBezTo>
                <a:lnTo>
                  <a:pt x="137868" y="54955"/>
                </a:lnTo>
                <a:cubicBezTo>
                  <a:pt x="137678" y="54411"/>
                  <a:pt x="137460" y="53839"/>
                  <a:pt x="137269" y="53295"/>
                </a:cubicBezTo>
                <a:cubicBezTo>
                  <a:pt x="136562" y="51227"/>
                  <a:pt x="135881" y="49131"/>
                  <a:pt x="135119" y="47090"/>
                </a:cubicBezTo>
                <a:cubicBezTo>
                  <a:pt x="134494" y="45294"/>
                  <a:pt x="133868" y="43552"/>
                  <a:pt x="133133" y="41756"/>
                </a:cubicBezTo>
                <a:cubicBezTo>
                  <a:pt x="132425" y="39960"/>
                  <a:pt x="131663" y="38191"/>
                  <a:pt x="130874" y="36395"/>
                </a:cubicBezTo>
                <a:cubicBezTo>
                  <a:pt x="130139" y="34762"/>
                  <a:pt x="129404" y="33129"/>
                  <a:pt x="128615" y="31496"/>
                </a:cubicBezTo>
                <a:cubicBezTo>
                  <a:pt x="127908" y="30081"/>
                  <a:pt x="127173" y="28666"/>
                  <a:pt x="126411" y="27251"/>
                </a:cubicBezTo>
                <a:cubicBezTo>
                  <a:pt x="125703" y="25945"/>
                  <a:pt x="124969" y="24666"/>
                  <a:pt x="124179" y="23387"/>
                </a:cubicBezTo>
                <a:cubicBezTo>
                  <a:pt x="123499" y="22271"/>
                  <a:pt x="122764" y="21182"/>
                  <a:pt x="122029" y="20094"/>
                </a:cubicBezTo>
                <a:cubicBezTo>
                  <a:pt x="120669" y="18025"/>
                  <a:pt x="119145" y="16066"/>
                  <a:pt x="117430" y="14270"/>
                </a:cubicBezTo>
                <a:cubicBezTo>
                  <a:pt x="116723" y="13535"/>
                  <a:pt x="116015" y="12773"/>
                  <a:pt x="115308" y="12038"/>
                </a:cubicBezTo>
                <a:cubicBezTo>
                  <a:pt x="113348" y="9970"/>
                  <a:pt x="111144" y="8147"/>
                  <a:pt x="108749" y="6650"/>
                </a:cubicBezTo>
                <a:cubicBezTo>
                  <a:pt x="107524" y="5915"/>
                  <a:pt x="106327" y="5071"/>
                  <a:pt x="105048" y="4418"/>
                </a:cubicBezTo>
                <a:cubicBezTo>
                  <a:pt x="102735" y="3221"/>
                  <a:pt x="100285" y="2268"/>
                  <a:pt x="97754" y="1561"/>
                </a:cubicBezTo>
                <a:cubicBezTo>
                  <a:pt x="94842" y="744"/>
                  <a:pt x="91822" y="254"/>
                  <a:pt x="88774" y="91"/>
                </a:cubicBezTo>
                <a:cubicBezTo>
                  <a:pt x="87717" y="31"/>
                  <a:pt x="86664" y="0"/>
                  <a:pt x="85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90;p32">
            <a:extLst>
              <a:ext uri="{FF2B5EF4-FFF2-40B4-BE49-F238E27FC236}">
                <a16:creationId xmlns:a16="http://schemas.microsoft.com/office/drawing/2014/main" id="{31789A84-E379-BA74-604E-1547C9E30D83}"/>
              </a:ext>
            </a:extLst>
          </p:cNvPr>
          <p:cNvSpPr txBox="1">
            <a:spLocks/>
          </p:cNvSpPr>
          <p:nvPr/>
        </p:nvSpPr>
        <p:spPr>
          <a:xfrm>
            <a:off x="2460701" y="3282201"/>
            <a:ext cx="4222595" cy="86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Raleway"/>
              <a:buNone/>
              <a:defRPr sz="7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Raleway"/>
              <a:buNone/>
              <a:defRPr sz="8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Raleway"/>
              <a:buNone/>
              <a:defRPr sz="8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Raleway"/>
              <a:buNone/>
              <a:defRPr sz="8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Raleway"/>
              <a:buNone/>
              <a:defRPr sz="8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Raleway"/>
              <a:buNone/>
              <a:defRPr sz="8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Raleway"/>
              <a:buNone/>
              <a:defRPr sz="8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Raleway"/>
              <a:buNone/>
              <a:defRPr sz="8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Raleway"/>
              <a:buNone/>
              <a:defRPr sz="8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1400" dirty="0"/>
              <a:t>AI-driven legal assistance connecting citizens to verified professionals while ensuring confidentiality.</a:t>
            </a:r>
          </a:p>
          <a:p>
            <a:pPr algn="ctr"/>
            <a:endParaRPr lang="en-IN" sz="1400" dirty="0">
              <a:solidFill>
                <a:schemeClr val="accent1"/>
              </a:solidFill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1837E70-E396-060D-9062-F32D3EC87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97" y="-53360"/>
            <a:ext cx="3429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>
          <a:extLst>
            <a:ext uri="{FF2B5EF4-FFF2-40B4-BE49-F238E27FC236}">
              <a16:creationId xmlns:a16="http://schemas.microsoft.com/office/drawing/2014/main" id="{D6D04BC9-35B1-7329-06FD-075753C7D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>
            <a:extLst>
              <a:ext uri="{FF2B5EF4-FFF2-40B4-BE49-F238E27FC236}">
                <a16:creationId xmlns:a16="http://schemas.microsoft.com/office/drawing/2014/main" id="{6C0DBC73-49DF-9FB8-C306-0F44C45CA0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7458" y="5416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Raleway"/>
                <a:ea typeface="Raleway"/>
                <a:cs typeface="Raleway"/>
                <a:sym typeface="Raleway"/>
              </a:rPr>
              <a:t>Financial Projections</a:t>
            </a:r>
          </a:p>
        </p:txBody>
      </p:sp>
      <p:sp>
        <p:nvSpPr>
          <p:cNvPr id="221" name="Google Shape;221;p34">
            <a:extLst>
              <a:ext uri="{FF2B5EF4-FFF2-40B4-BE49-F238E27FC236}">
                <a16:creationId xmlns:a16="http://schemas.microsoft.com/office/drawing/2014/main" id="{98729C77-CACC-A4AD-3611-E01DAC2D3A6D}"/>
              </a:ext>
            </a:extLst>
          </p:cNvPr>
          <p:cNvSpPr/>
          <p:nvPr/>
        </p:nvSpPr>
        <p:spPr>
          <a:xfrm>
            <a:off x="-242966" y="4301099"/>
            <a:ext cx="2412363" cy="966401"/>
          </a:xfrm>
          <a:custGeom>
            <a:avLst/>
            <a:gdLst/>
            <a:ahLst/>
            <a:cxnLst/>
            <a:rect l="l" t="t" r="r" b="b"/>
            <a:pathLst>
              <a:path w="137869" h="54956" extrusionOk="0">
                <a:moveTo>
                  <a:pt x="85612" y="0"/>
                </a:moveTo>
                <a:cubicBezTo>
                  <a:pt x="83358" y="0"/>
                  <a:pt x="81113" y="139"/>
                  <a:pt x="78868" y="418"/>
                </a:cubicBezTo>
                <a:cubicBezTo>
                  <a:pt x="76990" y="690"/>
                  <a:pt x="75085" y="853"/>
                  <a:pt x="73207" y="1180"/>
                </a:cubicBezTo>
                <a:cubicBezTo>
                  <a:pt x="70458" y="1670"/>
                  <a:pt x="67683" y="2241"/>
                  <a:pt x="64934" y="2894"/>
                </a:cubicBezTo>
                <a:cubicBezTo>
                  <a:pt x="61886" y="3602"/>
                  <a:pt x="58838" y="4418"/>
                  <a:pt x="55790" y="5207"/>
                </a:cubicBezTo>
                <a:cubicBezTo>
                  <a:pt x="54103" y="5643"/>
                  <a:pt x="52415" y="6106"/>
                  <a:pt x="50728" y="6568"/>
                </a:cubicBezTo>
                <a:cubicBezTo>
                  <a:pt x="47326" y="7439"/>
                  <a:pt x="43897" y="8310"/>
                  <a:pt x="40468" y="9154"/>
                </a:cubicBezTo>
                <a:cubicBezTo>
                  <a:pt x="38482" y="9643"/>
                  <a:pt x="36522" y="10160"/>
                  <a:pt x="34508" y="10541"/>
                </a:cubicBezTo>
                <a:cubicBezTo>
                  <a:pt x="32086" y="11031"/>
                  <a:pt x="29664" y="11412"/>
                  <a:pt x="27242" y="11793"/>
                </a:cubicBezTo>
                <a:cubicBezTo>
                  <a:pt x="25283" y="12120"/>
                  <a:pt x="23296" y="12365"/>
                  <a:pt x="21282" y="12474"/>
                </a:cubicBezTo>
                <a:cubicBezTo>
                  <a:pt x="20391" y="12505"/>
                  <a:pt x="19497" y="12528"/>
                  <a:pt x="18602" y="12528"/>
                </a:cubicBezTo>
                <a:cubicBezTo>
                  <a:pt x="16411" y="12528"/>
                  <a:pt x="14213" y="12393"/>
                  <a:pt x="12029" y="11929"/>
                </a:cubicBezTo>
                <a:cubicBezTo>
                  <a:pt x="9580" y="11440"/>
                  <a:pt x="7240" y="10514"/>
                  <a:pt x="5090" y="9208"/>
                </a:cubicBezTo>
                <a:cubicBezTo>
                  <a:pt x="3811" y="8310"/>
                  <a:pt x="2586" y="7357"/>
                  <a:pt x="1416" y="6296"/>
                </a:cubicBezTo>
                <a:cubicBezTo>
                  <a:pt x="980" y="5888"/>
                  <a:pt x="572" y="5452"/>
                  <a:pt x="191" y="4963"/>
                </a:cubicBezTo>
                <a:cubicBezTo>
                  <a:pt x="28" y="5180"/>
                  <a:pt x="28" y="5262"/>
                  <a:pt x="28" y="5344"/>
                </a:cubicBezTo>
                <a:lnTo>
                  <a:pt x="28" y="24992"/>
                </a:lnTo>
                <a:cubicBezTo>
                  <a:pt x="1" y="25319"/>
                  <a:pt x="218" y="25618"/>
                  <a:pt x="545" y="25673"/>
                </a:cubicBezTo>
                <a:cubicBezTo>
                  <a:pt x="2396" y="26162"/>
                  <a:pt x="4246" y="26761"/>
                  <a:pt x="6124" y="27115"/>
                </a:cubicBezTo>
                <a:cubicBezTo>
                  <a:pt x="8165" y="27469"/>
                  <a:pt x="10206" y="27714"/>
                  <a:pt x="12274" y="27850"/>
                </a:cubicBezTo>
                <a:cubicBezTo>
                  <a:pt x="12566" y="27864"/>
                  <a:pt x="12856" y="27871"/>
                  <a:pt x="13145" y="27871"/>
                </a:cubicBezTo>
                <a:cubicBezTo>
                  <a:pt x="13934" y="27871"/>
                  <a:pt x="14716" y="27821"/>
                  <a:pt x="15513" y="27741"/>
                </a:cubicBezTo>
                <a:cubicBezTo>
                  <a:pt x="17608" y="27578"/>
                  <a:pt x="19677" y="27333"/>
                  <a:pt x="21745" y="26979"/>
                </a:cubicBezTo>
                <a:cubicBezTo>
                  <a:pt x="24630" y="26407"/>
                  <a:pt x="27460" y="25673"/>
                  <a:pt x="30263" y="24802"/>
                </a:cubicBezTo>
                <a:cubicBezTo>
                  <a:pt x="32739" y="23985"/>
                  <a:pt x="35161" y="23033"/>
                  <a:pt x="37529" y="21971"/>
                </a:cubicBezTo>
                <a:cubicBezTo>
                  <a:pt x="41149" y="20420"/>
                  <a:pt x="44714" y="18733"/>
                  <a:pt x="48306" y="17100"/>
                </a:cubicBezTo>
                <a:cubicBezTo>
                  <a:pt x="50320" y="16175"/>
                  <a:pt x="52279" y="15141"/>
                  <a:pt x="54266" y="14215"/>
                </a:cubicBezTo>
                <a:cubicBezTo>
                  <a:pt x="57314" y="12855"/>
                  <a:pt x="60362" y="11494"/>
                  <a:pt x="63437" y="10215"/>
                </a:cubicBezTo>
                <a:cubicBezTo>
                  <a:pt x="65342" y="9398"/>
                  <a:pt x="67274" y="8691"/>
                  <a:pt x="69234" y="8065"/>
                </a:cubicBezTo>
                <a:cubicBezTo>
                  <a:pt x="71656" y="7330"/>
                  <a:pt x="74105" y="6704"/>
                  <a:pt x="76554" y="6187"/>
                </a:cubicBezTo>
                <a:cubicBezTo>
                  <a:pt x="78432" y="5833"/>
                  <a:pt x="80310" y="5561"/>
                  <a:pt x="82188" y="5398"/>
                </a:cubicBezTo>
                <a:cubicBezTo>
                  <a:pt x="82800" y="5357"/>
                  <a:pt x="83406" y="5337"/>
                  <a:pt x="84011" y="5337"/>
                </a:cubicBezTo>
                <a:cubicBezTo>
                  <a:pt x="84617" y="5337"/>
                  <a:pt x="85222" y="5357"/>
                  <a:pt x="85834" y="5398"/>
                </a:cubicBezTo>
                <a:cubicBezTo>
                  <a:pt x="86950" y="5425"/>
                  <a:pt x="88039" y="5534"/>
                  <a:pt x="89155" y="5616"/>
                </a:cubicBezTo>
                <a:cubicBezTo>
                  <a:pt x="91468" y="5833"/>
                  <a:pt x="93754" y="6405"/>
                  <a:pt x="95904" y="7276"/>
                </a:cubicBezTo>
                <a:cubicBezTo>
                  <a:pt x="98326" y="8201"/>
                  <a:pt x="100585" y="9480"/>
                  <a:pt x="102626" y="11086"/>
                </a:cubicBezTo>
                <a:cubicBezTo>
                  <a:pt x="103932" y="12147"/>
                  <a:pt x="105184" y="13317"/>
                  <a:pt x="106327" y="14542"/>
                </a:cubicBezTo>
                <a:cubicBezTo>
                  <a:pt x="107470" y="15794"/>
                  <a:pt x="108504" y="17073"/>
                  <a:pt x="109484" y="18434"/>
                </a:cubicBezTo>
                <a:cubicBezTo>
                  <a:pt x="110218" y="19495"/>
                  <a:pt x="110899" y="20611"/>
                  <a:pt x="111470" y="21754"/>
                </a:cubicBezTo>
                <a:cubicBezTo>
                  <a:pt x="112260" y="23251"/>
                  <a:pt x="112967" y="24802"/>
                  <a:pt x="113593" y="26407"/>
                </a:cubicBezTo>
                <a:cubicBezTo>
                  <a:pt x="114409" y="28585"/>
                  <a:pt x="115117" y="30789"/>
                  <a:pt x="115743" y="33048"/>
                </a:cubicBezTo>
                <a:cubicBezTo>
                  <a:pt x="116206" y="34708"/>
                  <a:pt x="116559" y="36395"/>
                  <a:pt x="116832" y="38110"/>
                </a:cubicBezTo>
                <a:cubicBezTo>
                  <a:pt x="117240" y="40777"/>
                  <a:pt x="117621" y="43416"/>
                  <a:pt x="117920" y="46056"/>
                </a:cubicBezTo>
                <a:cubicBezTo>
                  <a:pt x="118083" y="47580"/>
                  <a:pt x="118111" y="49131"/>
                  <a:pt x="118165" y="50683"/>
                </a:cubicBezTo>
                <a:cubicBezTo>
                  <a:pt x="118192" y="52098"/>
                  <a:pt x="118165" y="53540"/>
                  <a:pt x="118165" y="54955"/>
                </a:cubicBezTo>
                <a:lnTo>
                  <a:pt x="137868" y="54955"/>
                </a:lnTo>
                <a:cubicBezTo>
                  <a:pt x="137678" y="54411"/>
                  <a:pt x="137460" y="53839"/>
                  <a:pt x="137269" y="53295"/>
                </a:cubicBezTo>
                <a:cubicBezTo>
                  <a:pt x="136562" y="51227"/>
                  <a:pt x="135881" y="49131"/>
                  <a:pt x="135119" y="47090"/>
                </a:cubicBezTo>
                <a:cubicBezTo>
                  <a:pt x="134494" y="45294"/>
                  <a:pt x="133868" y="43552"/>
                  <a:pt x="133133" y="41756"/>
                </a:cubicBezTo>
                <a:cubicBezTo>
                  <a:pt x="132425" y="39960"/>
                  <a:pt x="131663" y="38191"/>
                  <a:pt x="130874" y="36395"/>
                </a:cubicBezTo>
                <a:cubicBezTo>
                  <a:pt x="130139" y="34762"/>
                  <a:pt x="129404" y="33129"/>
                  <a:pt x="128615" y="31496"/>
                </a:cubicBezTo>
                <a:cubicBezTo>
                  <a:pt x="127908" y="30081"/>
                  <a:pt x="127173" y="28666"/>
                  <a:pt x="126411" y="27251"/>
                </a:cubicBezTo>
                <a:cubicBezTo>
                  <a:pt x="125703" y="25945"/>
                  <a:pt x="124969" y="24666"/>
                  <a:pt x="124179" y="23387"/>
                </a:cubicBezTo>
                <a:cubicBezTo>
                  <a:pt x="123499" y="22271"/>
                  <a:pt x="122764" y="21182"/>
                  <a:pt x="122029" y="20094"/>
                </a:cubicBezTo>
                <a:cubicBezTo>
                  <a:pt x="120669" y="18025"/>
                  <a:pt x="119145" y="16066"/>
                  <a:pt x="117430" y="14270"/>
                </a:cubicBezTo>
                <a:cubicBezTo>
                  <a:pt x="116723" y="13535"/>
                  <a:pt x="116015" y="12773"/>
                  <a:pt x="115308" y="12038"/>
                </a:cubicBezTo>
                <a:cubicBezTo>
                  <a:pt x="113348" y="9970"/>
                  <a:pt x="111144" y="8147"/>
                  <a:pt x="108749" y="6650"/>
                </a:cubicBezTo>
                <a:cubicBezTo>
                  <a:pt x="107524" y="5915"/>
                  <a:pt x="106327" y="5071"/>
                  <a:pt x="105048" y="4418"/>
                </a:cubicBezTo>
                <a:cubicBezTo>
                  <a:pt x="102735" y="3221"/>
                  <a:pt x="100285" y="2268"/>
                  <a:pt x="97754" y="1561"/>
                </a:cubicBezTo>
                <a:cubicBezTo>
                  <a:pt x="94842" y="744"/>
                  <a:pt x="91822" y="254"/>
                  <a:pt x="88774" y="91"/>
                </a:cubicBezTo>
                <a:cubicBezTo>
                  <a:pt x="87717" y="31"/>
                  <a:pt x="86664" y="0"/>
                  <a:pt x="85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37;p36">
            <a:extLst>
              <a:ext uri="{FF2B5EF4-FFF2-40B4-BE49-F238E27FC236}">
                <a16:creationId xmlns:a16="http://schemas.microsoft.com/office/drawing/2014/main" id="{89A325CE-2ED8-1AA4-82B7-0D0C708A4254}"/>
              </a:ext>
            </a:extLst>
          </p:cNvPr>
          <p:cNvSpPr txBox="1">
            <a:spLocks/>
          </p:cNvSpPr>
          <p:nvPr/>
        </p:nvSpPr>
        <p:spPr>
          <a:xfrm>
            <a:off x="607458" y="1642658"/>
            <a:ext cx="2916327" cy="3624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SzPts val="1100"/>
            </a:pPr>
            <a:r>
              <a:rPr lang="en-US" sz="1600" dirty="0">
                <a:latin typeface="Didact Gothic" panose="00000500000000000000" pitchFamily="2" charset="0"/>
              </a:rPr>
              <a:t>Commercial Cases in India: As of September 2021, </a:t>
            </a:r>
            <a:r>
              <a:rPr lang="en-US" sz="1600" b="1" dirty="0">
                <a:latin typeface="Didact Gothic" panose="00000500000000000000" pitchFamily="2" charset="0"/>
              </a:rPr>
              <a:t>over 4.5 crore (45 million) cases were pending</a:t>
            </a:r>
            <a:r>
              <a:rPr lang="en-US" sz="1600" dirty="0">
                <a:latin typeface="Didact Gothic" panose="00000500000000000000" pitchFamily="2" charset="0"/>
              </a:rPr>
              <a:t> across all courts in India, with a significant portion being civil cases.</a:t>
            </a:r>
          </a:p>
          <a:p>
            <a:pPr marL="342900" indent="-342900">
              <a:buSzPts val="1100"/>
              <a:buFont typeface="Wingdings" panose="05000000000000000000" pitchFamily="2" charset="2"/>
              <a:buChar char="Ø"/>
            </a:pPr>
            <a:endParaRPr lang="en-US" sz="1600" dirty="0">
              <a:latin typeface="Didact Gothic" panose="00000500000000000000" pitchFamily="2" charset="0"/>
            </a:endParaRPr>
          </a:p>
          <a:p>
            <a:pPr marL="0" indent="0">
              <a:buSzPts val="1100"/>
            </a:pPr>
            <a:r>
              <a:rPr lang="en-US" sz="1600" dirty="0">
                <a:latin typeface="Didact Gothic" panose="00000500000000000000" pitchFamily="2" charset="0"/>
              </a:rPr>
              <a:t>Even if Nyaya </a:t>
            </a:r>
            <a:r>
              <a:rPr lang="en-US" sz="1600" b="1" dirty="0">
                <a:latin typeface="Didact Gothic" panose="00000500000000000000" pitchFamily="2" charset="0"/>
              </a:rPr>
              <a:t>only captures 5% </a:t>
            </a:r>
            <a:r>
              <a:rPr lang="en-US" sz="1600" dirty="0">
                <a:latin typeface="Didact Gothic" panose="00000500000000000000" pitchFamily="2" charset="0"/>
              </a:rPr>
              <a:t>of the this its 50,000 cases  </a:t>
            </a:r>
          </a:p>
          <a:p>
            <a:pPr marL="342900" indent="-342900">
              <a:buSzPts val="1100"/>
              <a:buFont typeface="Wingdings" panose="05000000000000000000" pitchFamily="2" charset="2"/>
              <a:buChar char="Ø"/>
            </a:pPr>
            <a:endParaRPr lang="en-US" sz="1600" dirty="0">
              <a:latin typeface="Didact Gothic" panose="00000500000000000000" pitchFamily="2" charset="0"/>
            </a:endParaRPr>
          </a:p>
          <a:p>
            <a:pPr marL="0" indent="0">
              <a:buSzPts val="1100"/>
            </a:pPr>
            <a:endParaRPr lang="en-US" sz="1600" dirty="0">
              <a:latin typeface="Didact Gothic" panose="00000500000000000000" pitchFamily="2" charset="0"/>
            </a:endParaRPr>
          </a:p>
        </p:txBody>
      </p:sp>
      <p:pic>
        <p:nvPicPr>
          <p:cNvPr id="5" name="Picture 4" descr="A graph with a green line and a point&#10;&#10;Description automatically generated">
            <a:extLst>
              <a:ext uri="{FF2B5EF4-FFF2-40B4-BE49-F238E27FC236}">
                <a16:creationId xmlns:a16="http://schemas.microsoft.com/office/drawing/2014/main" id="{2052EBE2-A9CE-DFBA-BBBD-008D9EBB0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56" y="1266573"/>
            <a:ext cx="4704602" cy="352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42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>
            <a:spLocks noGrp="1"/>
          </p:cNvSpPr>
          <p:nvPr>
            <p:ph type="title"/>
          </p:nvPr>
        </p:nvSpPr>
        <p:spPr>
          <a:xfrm>
            <a:off x="2123850" y="629900"/>
            <a:ext cx="4896300" cy="13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Beta Version</a:t>
            </a:r>
            <a:endParaRPr b="0" i="1"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1"/>
          </p:nvPr>
        </p:nvSpPr>
        <p:spPr>
          <a:xfrm>
            <a:off x="3146745" y="2099073"/>
            <a:ext cx="2850509" cy="803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/>
              <a:t>Design : </a:t>
            </a:r>
            <a:r>
              <a:rPr lang="en-US" sz="2400" b="1" dirty="0">
                <a:hlinkClick r:id="rId3"/>
              </a:rPr>
              <a:t>click here</a:t>
            </a:r>
            <a:endParaRPr lang="en-US"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/>
              <a:t>Website : </a:t>
            </a:r>
            <a:r>
              <a:rPr lang="en-US" sz="2400" b="1" dirty="0">
                <a:hlinkClick r:id="rId4"/>
              </a:rPr>
              <a:t>click here</a:t>
            </a:r>
            <a:endParaRPr lang="en-US"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b="1" dirty="0"/>
          </a:p>
        </p:txBody>
      </p:sp>
      <p:sp>
        <p:nvSpPr>
          <p:cNvPr id="238" name="Google Shape;238;p36"/>
          <p:cNvSpPr/>
          <p:nvPr/>
        </p:nvSpPr>
        <p:spPr>
          <a:xfrm rot="1119226" flipH="1">
            <a:off x="-1409706" y="-1053928"/>
            <a:ext cx="3334176" cy="4628259"/>
          </a:xfrm>
          <a:custGeom>
            <a:avLst/>
            <a:gdLst/>
            <a:ahLst/>
            <a:cxnLst/>
            <a:rect l="l" t="t" r="r" b="b"/>
            <a:pathLst>
              <a:path w="72881" h="104143" extrusionOk="0">
                <a:moveTo>
                  <a:pt x="9820" y="0"/>
                </a:moveTo>
                <a:cubicBezTo>
                  <a:pt x="9659" y="0"/>
                  <a:pt x="9503" y="56"/>
                  <a:pt x="9362" y="157"/>
                </a:cubicBezTo>
                <a:cubicBezTo>
                  <a:pt x="9035" y="565"/>
                  <a:pt x="8709" y="973"/>
                  <a:pt x="8464" y="1436"/>
                </a:cubicBezTo>
                <a:cubicBezTo>
                  <a:pt x="7675" y="2742"/>
                  <a:pt x="6885" y="4049"/>
                  <a:pt x="6178" y="5409"/>
                </a:cubicBezTo>
                <a:cubicBezTo>
                  <a:pt x="5443" y="6770"/>
                  <a:pt x="4763" y="8158"/>
                  <a:pt x="4164" y="9600"/>
                </a:cubicBezTo>
                <a:cubicBezTo>
                  <a:pt x="3402" y="11424"/>
                  <a:pt x="2667" y="13247"/>
                  <a:pt x="2068" y="15125"/>
                </a:cubicBezTo>
                <a:cubicBezTo>
                  <a:pt x="1551" y="16594"/>
                  <a:pt x="1170" y="18118"/>
                  <a:pt x="898" y="19642"/>
                </a:cubicBezTo>
                <a:cubicBezTo>
                  <a:pt x="463" y="22037"/>
                  <a:pt x="163" y="24459"/>
                  <a:pt x="27" y="26909"/>
                </a:cubicBezTo>
                <a:cubicBezTo>
                  <a:pt x="0" y="28868"/>
                  <a:pt x="163" y="30855"/>
                  <a:pt x="490" y="32787"/>
                </a:cubicBezTo>
                <a:cubicBezTo>
                  <a:pt x="817" y="35046"/>
                  <a:pt x="1606" y="37223"/>
                  <a:pt x="2803" y="39182"/>
                </a:cubicBezTo>
                <a:cubicBezTo>
                  <a:pt x="3075" y="39645"/>
                  <a:pt x="3375" y="40108"/>
                  <a:pt x="3701" y="40570"/>
                </a:cubicBezTo>
                <a:cubicBezTo>
                  <a:pt x="4654" y="41822"/>
                  <a:pt x="5742" y="42965"/>
                  <a:pt x="6940" y="43999"/>
                </a:cubicBezTo>
                <a:cubicBezTo>
                  <a:pt x="8246" y="45006"/>
                  <a:pt x="9634" y="45850"/>
                  <a:pt x="11131" y="46530"/>
                </a:cubicBezTo>
                <a:cubicBezTo>
                  <a:pt x="14067" y="47838"/>
                  <a:pt x="17238" y="48518"/>
                  <a:pt x="20466" y="48518"/>
                </a:cubicBezTo>
                <a:cubicBezTo>
                  <a:pt x="20529" y="48518"/>
                  <a:pt x="20592" y="48517"/>
                  <a:pt x="20656" y="48517"/>
                </a:cubicBezTo>
                <a:cubicBezTo>
                  <a:pt x="22261" y="48517"/>
                  <a:pt x="23867" y="48462"/>
                  <a:pt x="25473" y="48381"/>
                </a:cubicBezTo>
                <a:cubicBezTo>
                  <a:pt x="26806" y="48326"/>
                  <a:pt x="28140" y="48190"/>
                  <a:pt x="29500" y="48027"/>
                </a:cubicBezTo>
                <a:cubicBezTo>
                  <a:pt x="31052" y="47809"/>
                  <a:pt x="32576" y="47537"/>
                  <a:pt x="34127" y="47319"/>
                </a:cubicBezTo>
                <a:cubicBezTo>
                  <a:pt x="36032" y="47047"/>
                  <a:pt x="37882" y="46775"/>
                  <a:pt x="39842" y="46585"/>
                </a:cubicBezTo>
                <a:cubicBezTo>
                  <a:pt x="41801" y="46394"/>
                  <a:pt x="43761" y="46231"/>
                  <a:pt x="45747" y="46149"/>
                </a:cubicBezTo>
                <a:cubicBezTo>
                  <a:pt x="46010" y="46135"/>
                  <a:pt x="46272" y="46128"/>
                  <a:pt x="46535" y="46128"/>
                </a:cubicBezTo>
                <a:cubicBezTo>
                  <a:pt x="47252" y="46128"/>
                  <a:pt x="47969" y="46178"/>
                  <a:pt x="48687" y="46258"/>
                </a:cubicBezTo>
                <a:cubicBezTo>
                  <a:pt x="50074" y="46340"/>
                  <a:pt x="51462" y="46530"/>
                  <a:pt x="52850" y="46830"/>
                </a:cubicBezTo>
                <a:cubicBezTo>
                  <a:pt x="54238" y="47211"/>
                  <a:pt x="55599" y="47728"/>
                  <a:pt x="56932" y="48299"/>
                </a:cubicBezTo>
                <a:cubicBezTo>
                  <a:pt x="58810" y="49116"/>
                  <a:pt x="60443" y="50367"/>
                  <a:pt x="61695" y="52000"/>
                </a:cubicBezTo>
                <a:cubicBezTo>
                  <a:pt x="62675" y="53170"/>
                  <a:pt x="63437" y="54477"/>
                  <a:pt x="64008" y="55865"/>
                </a:cubicBezTo>
                <a:cubicBezTo>
                  <a:pt x="64797" y="57851"/>
                  <a:pt x="65233" y="59947"/>
                  <a:pt x="65287" y="62042"/>
                </a:cubicBezTo>
                <a:cubicBezTo>
                  <a:pt x="65314" y="63240"/>
                  <a:pt x="65342" y="64437"/>
                  <a:pt x="65287" y="65635"/>
                </a:cubicBezTo>
                <a:cubicBezTo>
                  <a:pt x="65233" y="66886"/>
                  <a:pt x="65097" y="68138"/>
                  <a:pt x="64906" y="69363"/>
                </a:cubicBezTo>
                <a:cubicBezTo>
                  <a:pt x="64580" y="71077"/>
                  <a:pt x="64171" y="72765"/>
                  <a:pt x="63682" y="74425"/>
                </a:cubicBezTo>
                <a:cubicBezTo>
                  <a:pt x="63001" y="76629"/>
                  <a:pt x="62239" y="78834"/>
                  <a:pt x="61368" y="80983"/>
                </a:cubicBezTo>
                <a:cubicBezTo>
                  <a:pt x="60688" y="82752"/>
                  <a:pt x="59817" y="84467"/>
                  <a:pt x="58974" y="86181"/>
                </a:cubicBezTo>
                <a:cubicBezTo>
                  <a:pt x="58402" y="87379"/>
                  <a:pt x="57722" y="88549"/>
                  <a:pt x="57041" y="89719"/>
                </a:cubicBezTo>
                <a:cubicBezTo>
                  <a:pt x="56252" y="91053"/>
                  <a:pt x="55436" y="92386"/>
                  <a:pt x="54619" y="93693"/>
                </a:cubicBezTo>
                <a:cubicBezTo>
                  <a:pt x="54293" y="94237"/>
                  <a:pt x="53939" y="94754"/>
                  <a:pt x="53558" y="95271"/>
                </a:cubicBezTo>
                <a:cubicBezTo>
                  <a:pt x="52959" y="96115"/>
                  <a:pt x="52333" y="96931"/>
                  <a:pt x="51653" y="97856"/>
                </a:cubicBezTo>
                <a:lnTo>
                  <a:pt x="71628" y="104143"/>
                </a:lnTo>
                <a:cubicBezTo>
                  <a:pt x="71737" y="102401"/>
                  <a:pt x="71846" y="100687"/>
                  <a:pt x="71928" y="98999"/>
                </a:cubicBezTo>
                <a:cubicBezTo>
                  <a:pt x="72009" y="97639"/>
                  <a:pt x="72091" y="96278"/>
                  <a:pt x="72172" y="94917"/>
                </a:cubicBezTo>
                <a:cubicBezTo>
                  <a:pt x="72309" y="92658"/>
                  <a:pt x="72254" y="90400"/>
                  <a:pt x="72635" y="88168"/>
                </a:cubicBezTo>
                <a:cubicBezTo>
                  <a:pt x="72744" y="87270"/>
                  <a:pt x="72798" y="86372"/>
                  <a:pt x="72771" y="85474"/>
                </a:cubicBezTo>
                <a:cubicBezTo>
                  <a:pt x="72826" y="84195"/>
                  <a:pt x="72880" y="82943"/>
                  <a:pt x="72880" y="81691"/>
                </a:cubicBezTo>
                <a:cubicBezTo>
                  <a:pt x="72880" y="79160"/>
                  <a:pt x="72798" y="76656"/>
                  <a:pt x="72771" y="74153"/>
                </a:cubicBezTo>
                <a:cubicBezTo>
                  <a:pt x="72798" y="72710"/>
                  <a:pt x="72690" y="71268"/>
                  <a:pt x="72445" y="69853"/>
                </a:cubicBezTo>
                <a:cubicBezTo>
                  <a:pt x="72064" y="67948"/>
                  <a:pt x="71982" y="65961"/>
                  <a:pt x="71655" y="64029"/>
                </a:cubicBezTo>
                <a:cubicBezTo>
                  <a:pt x="71410" y="62151"/>
                  <a:pt x="70921" y="60328"/>
                  <a:pt x="70213" y="58586"/>
                </a:cubicBezTo>
                <a:cubicBezTo>
                  <a:pt x="69505" y="56953"/>
                  <a:pt x="69043" y="55212"/>
                  <a:pt x="67954" y="53769"/>
                </a:cubicBezTo>
                <a:cubicBezTo>
                  <a:pt x="67219" y="52817"/>
                  <a:pt x="66512" y="51810"/>
                  <a:pt x="65777" y="50857"/>
                </a:cubicBezTo>
                <a:cubicBezTo>
                  <a:pt x="64552" y="49279"/>
                  <a:pt x="63028" y="47945"/>
                  <a:pt x="61287" y="46993"/>
                </a:cubicBezTo>
                <a:cubicBezTo>
                  <a:pt x="59736" y="46122"/>
                  <a:pt x="58130" y="45387"/>
                  <a:pt x="56470" y="44761"/>
                </a:cubicBezTo>
                <a:cubicBezTo>
                  <a:pt x="53585" y="43700"/>
                  <a:pt x="50510" y="43264"/>
                  <a:pt x="47462" y="42938"/>
                </a:cubicBezTo>
                <a:cubicBezTo>
                  <a:pt x="45938" y="42775"/>
                  <a:pt x="44414" y="42666"/>
                  <a:pt x="42863" y="42584"/>
                </a:cubicBezTo>
                <a:cubicBezTo>
                  <a:pt x="40930" y="42475"/>
                  <a:pt x="38998" y="42421"/>
                  <a:pt x="37066" y="42339"/>
                </a:cubicBezTo>
                <a:cubicBezTo>
                  <a:pt x="36222" y="42285"/>
                  <a:pt x="35379" y="42258"/>
                  <a:pt x="34535" y="42203"/>
                </a:cubicBezTo>
                <a:cubicBezTo>
                  <a:pt x="32440" y="42094"/>
                  <a:pt x="30344" y="41985"/>
                  <a:pt x="28276" y="41849"/>
                </a:cubicBezTo>
                <a:cubicBezTo>
                  <a:pt x="26915" y="41740"/>
                  <a:pt x="25554" y="41659"/>
                  <a:pt x="24221" y="41468"/>
                </a:cubicBezTo>
                <a:cubicBezTo>
                  <a:pt x="22044" y="41169"/>
                  <a:pt x="19894" y="40652"/>
                  <a:pt x="17826" y="39917"/>
                </a:cubicBezTo>
                <a:cubicBezTo>
                  <a:pt x="15893" y="39237"/>
                  <a:pt x="14152" y="38094"/>
                  <a:pt x="12736" y="36597"/>
                </a:cubicBezTo>
                <a:cubicBezTo>
                  <a:pt x="11675" y="35427"/>
                  <a:pt x="10886" y="34012"/>
                  <a:pt x="10423" y="32488"/>
                </a:cubicBezTo>
                <a:cubicBezTo>
                  <a:pt x="10042" y="31072"/>
                  <a:pt x="9743" y="29603"/>
                  <a:pt x="9580" y="28133"/>
                </a:cubicBezTo>
                <a:cubicBezTo>
                  <a:pt x="9416" y="26963"/>
                  <a:pt x="9389" y="25738"/>
                  <a:pt x="9444" y="24541"/>
                </a:cubicBezTo>
                <a:cubicBezTo>
                  <a:pt x="9525" y="22772"/>
                  <a:pt x="9716" y="21030"/>
                  <a:pt x="9906" y="19261"/>
                </a:cubicBezTo>
                <a:cubicBezTo>
                  <a:pt x="10015" y="18173"/>
                  <a:pt x="10151" y="17084"/>
                  <a:pt x="10369" y="16023"/>
                </a:cubicBezTo>
                <a:cubicBezTo>
                  <a:pt x="10559" y="14853"/>
                  <a:pt x="10859" y="13683"/>
                  <a:pt x="11104" y="12485"/>
                </a:cubicBezTo>
                <a:cubicBezTo>
                  <a:pt x="11702" y="9628"/>
                  <a:pt x="12274" y="6743"/>
                  <a:pt x="12873" y="3885"/>
                </a:cubicBezTo>
                <a:cubicBezTo>
                  <a:pt x="13036" y="3015"/>
                  <a:pt x="13281" y="2171"/>
                  <a:pt x="13498" y="1327"/>
                </a:cubicBezTo>
                <a:cubicBezTo>
                  <a:pt x="12274" y="865"/>
                  <a:pt x="11158" y="429"/>
                  <a:pt x="9988" y="21"/>
                </a:cubicBezTo>
                <a:cubicBezTo>
                  <a:pt x="9932" y="7"/>
                  <a:pt x="9875" y="0"/>
                  <a:pt x="98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39" name="Google Shape;239;p36"/>
          <p:cNvSpPr/>
          <p:nvPr/>
        </p:nvSpPr>
        <p:spPr>
          <a:xfrm rot="-6300177">
            <a:off x="6255682" y="1578276"/>
            <a:ext cx="5371098" cy="2151603"/>
          </a:xfrm>
          <a:custGeom>
            <a:avLst/>
            <a:gdLst/>
            <a:ahLst/>
            <a:cxnLst/>
            <a:rect l="l" t="t" r="r" b="b"/>
            <a:pathLst>
              <a:path w="137869" h="54956" extrusionOk="0">
                <a:moveTo>
                  <a:pt x="85612" y="0"/>
                </a:moveTo>
                <a:cubicBezTo>
                  <a:pt x="83358" y="0"/>
                  <a:pt x="81113" y="139"/>
                  <a:pt x="78868" y="418"/>
                </a:cubicBezTo>
                <a:cubicBezTo>
                  <a:pt x="76990" y="690"/>
                  <a:pt x="75085" y="853"/>
                  <a:pt x="73207" y="1180"/>
                </a:cubicBezTo>
                <a:cubicBezTo>
                  <a:pt x="70458" y="1670"/>
                  <a:pt x="67683" y="2241"/>
                  <a:pt x="64934" y="2894"/>
                </a:cubicBezTo>
                <a:cubicBezTo>
                  <a:pt x="61886" y="3602"/>
                  <a:pt x="58838" y="4418"/>
                  <a:pt x="55790" y="5207"/>
                </a:cubicBezTo>
                <a:cubicBezTo>
                  <a:pt x="54103" y="5643"/>
                  <a:pt x="52415" y="6106"/>
                  <a:pt x="50728" y="6568"/>
                </a:cubicBezTo>
                <a:cubicBezTo>
                  <a:pt x="47326" y="7439"/>
                  <a:pt x="43897" y="8310"/>
                  <a:pt x="40468" y="9154"/>
                </a:cubicBezTo>
                <a:cubicBezTo>
                  <a:pt x="38482" y="9643"/>
                  <a:pt x="36522" y="10160"/>
                  <a:pt x="34508" y="10541"/>
                </a:cubicBezTo>
                <a:cubicBezTo>
                  <a:pt x="32086" y="11031"/>
                  <a:pt x="29664" y="11412"/>
                  <a:pt x="27242" y="11793"/>
                </a:cubicBezTo>
                <a:cubicBezTo>
                  <a:pt x="25283" y="12120"/>
                  <a:pt x="23296" y="12365"/>
                  <a:pt x="21282" y="12474"/>
                </a:cubicBezTo>
                <a:cubicBezTo>
                  <a:pt x="20391" y="12505"/>
                  <a:pt x="19497" y="12528"/>
                  <a:pt x="18602" y="12528"/>
                </a:cubicBezTo>
                <a:cubicBezTo>
                  <a:pt x="16411" y="12528"/>
                  <a:pt x="14213" y="12393"/>
                  <a:pt x="12029" y="11929"/>
                </a:cubicBezTo>
                <a:cubicBezTo>
                  <a:pt x="9580" y="11440"/>
                  <a:pt x="7240" y="10514"/>
                  <a:pt x="5090" y="9208"/>
                </a:cubicBezTo>
                <a:cubicBezTo>
                  <a:pt x="3811" y="8310"/>
                  <a:pt x="2586" y="7357"/>
                  <a:pt x="1416" y="6296"/>
                </a:cubicBezTo>
                <a:cubicBezTo>
                  <a:pt x="980" y="5888"/>
                  <a:pt x="572" y="5452"/>
                  <a:pt x="191" y="4963"/>
                </a:cubicBezTo>
                <a:cubicBezTo>
                  <a:pt x="28" y="5180"/>
                  <a:pt x="28" y="5262"/>
                  <a:pt x="28" y="5344"/>
                </a:cubicBezTo>
                <a:lnTo>
                  <a:pt x="28" y="24992"/>
                </a:lnTo>
                <a:cubicBezTo>
                  <a:pt x="1" y="25319"/>
                  <a:pt x="218" y="25618"/>
                  <a:pt x="545" y="25673"/>
                </a:cubicBezTo>
                <a:cubicBezTo>
                  <a:pt x="2396" y="26162"/>
                  <a:pt x="4246" y="26761"/>
                  <a:pt x="6124" y="27115"/>
                </a:cubicBezTo>
                <a:cubicBezTo>
                  <a:pt x="8165" y="27469"/>
                  <a:pt x="10206" y="27714"/>
                  <a:pt x="12274" y="27850"/>
                </a:cubicBezTo>
                <a:cubicBezTo>
                  <a:pt x="12566" y="27864"/>
                  <a:pt x="12856" y="27871"/>
                  <a:pt x="13145" y="27871"/>
                </a:cubicBezTo>
                <a:cubicBezTo>
                  <a:pt x="13934" y="27871"/>
                  <a:pt x="14716" y="27821"/>
                  <a:pt x="15513" y="27741"/>
                </a:cubicBezTo>
                <a:cubicBezTo>
                  <a:pt x="17608" y="27578"/>
                  <a:pt x="19677" y="27333"/>
                  <a:pt x="21745" y="26979"/>
                </a:cubicBezTo>
                <a:cubicBezTo>
                  <a:pt x="24630" y="26407"/>
                  <a:pt x="27460" y="25673"/>
                  <a:pt x="30263" y="24802"/>
                </a:cubicBezTo>
                <a:cubicBezTo>
                  <a:pt x="32739" y="23985"/>
                  <a:pt x="35161" y="23033"/>
                  <a:pt x="37529" y="21971"/>
                </a:cubicBezTo>
                <a:cubicBezTo>
                  <a:pt x="41149" y="20420"/>
                  <a:pt x="44714" y="18733"/>
                  <a:pt x="48306" y="17100"/>
                </a:cubicBezTo>
                <a:cubicBezTo>
                  <a:pt x="50320" y="16175"/>
                  <a:pt x="52279" y="15141"/>
                  <a:pt x="54266" y="14215"/>
                </a:cubicBezTo>
                <a:cubicBezTo>
                  <a:pt x="57314" y="12855"/>
                  <a:pt x="60362" y="11494"/>
                  <a:pt x="63437" y="10215"/>
                </a:cubicBezTo>
                <a:cubicBezTo>
                  <a:pt x="65342" y="9398"/>
                  <a:pt x="67274" y="8691"/>
                  <a:pt x="69234" y="8065"/>
                </a:cubicBezTo>
                <a:cubicBezTo>
                  <a:pt x="71656" y="7330"/>
                  <a:pt x="74105" y="6704"/>
                  <a:pt x="76554" y="6187"/>
                </a:cubicBezTo>
                <a:cubicBezTo>
                  <a:pt x="78432" y="5833"/>
                  <a:pt x="80310" y="5561"/>
                  <a:pt x="82188" y="5398"/>
                </a:cubicBezTo>
                <a:cubicBezTo>
                  <a:pt x="82800" y="5357"/>
                  <a:pt x="83406" y="5337"/>
                  <a:pt x="84011" y="5337"/>
                </a:cubicBezTo>
                <a:cubicBezTo>
                  <a:pt x="84617" y="5337"/>
                  <a:pt x="85222" y="5357"/>
                  <a:pt x="85834" y="5398"/>
                </a:cubicBezTo>
                <a:cubicBezTo>
                  <a:pt x="86950" y="5425"/>
                  <a:pt x="88039" y="5534"/>
                  <a:pt x="89155" y="5616"/>
                </a:cubicBezTo>
                <a:cubicBezTo>
                  <a:pt x="91468" y="5833"/>
                  <a:pt x="93754" y="6405"/>
                  <a:pt x="95904" y="7276"/>
                </a:cubicBezTo>
                <a:cubicBezTo>
                  <a:pt x="98326" y="8201"/>
                  <a:pt x="100585" y="9480"/>
                  <a:pt x="102626" y="11086"/>
                </a:cubicBezTo>
                <a:cubicBezTo>
                  <a:pt x="103932" y="12147"/>
                  <a:pt x="105184" y="13317"/>
                  <a:pt x="106327" y="14542"/>
                </a:cubicBezTo>
                <a:cubicBezTo>
                  <a:pt x="107470" y="15794"/>
                  <a:pt x="108504" y="17073"/>
                  <a:pt x="109484" y="18434"/>
                </a:cubicBezTo>
                <a:cubicBezTo>
                  <a:pt x="110218" y="19495"/>
                  <a:pt x="110899" y="20611"/>
                  <a:pt x="111470" y="21754"/>
                </a:cubicBezTo>
                <a:cubicBezTo>
                  <a:pt x="112260" y="23251"/>
                  <a:pt x="112967" y="24802"/>
                  <a:pt x="113593" y="26407"/>
                </a:cubicBezTo>
                <a:cubicBezTo>
                  <a:pt x="114409" y="28585"/>
                  <a:pt x="115117" y="30789"/>
                  <a:pt x="115743" y="33048"/>
                </a:cubicBezTo>
                <a:cubicBezTo>
                  <a:pt x="116206" y="34708"/>
                  <a:pt x="116559" y="36395"/>
                  <a:pt x="116832" y="38110"/>
                </a:cubicBezTo>
                <a:cubicBezTo>
                  <a:pt x="117240" y="40777"/>
                  <a:pt x="117621" y="43416"/>
                  <a:pt x="117920" y="46056"/>
                </a:cubicBezTo>
                <a:cubicBezTo>
                  <a:pt x="118083" y="47580"/>
                  <a:pt x="118111" y="49131"/>
                  <a:pt x="118165" y="50683"/>
                </a:cubicBezTo>
                <a:cubicBezTo>
                  <a:pt x="118192" y="52098"/>
                  <a:pt x="118165" y="53540"/>
                  <a:pt x="118165" y="54955"/>
                </a:cubicBezTo>
                <a:lnTo>
                  <a:pt x="137868" y="54955"/>
                </a:lnTo>
                <a:cubicBezTo>
                  <a:pt x="137678" y="54411"/>
                  <a:pt x="137460" y="53839"/>
                  <a:pt x="137269" y="53295"/>
                </a:cubicBezTo>
                <a:cubicBezTo>
                  <a:pt x="136562" y="51227"/>
                  <a:pt x="135881" y="49131"/>
                  <a:pt x="135119" y="47090"/>
                </a:cubicBezTo>
                <a:cubicBezTo>
                  <a:pt x="134494" y="45294"/>
                  <a:pt x="133868" y="43552"/>
                  <a:pt x="133133" y="41756"/>
                </a:cubicBezTo>
                <a:cubicBezTo>
                  <a:pt x="132425" y="39960"/>
                  <a:pt x="131663" y="38191"/>
                  <a:pt x="130874" y="36395"/>
                </a:cubicBezTo>
                <a:cubicBezTo>
                  <a:pt x="130139" y="34762"/>
                  <a:pt x="129404" y="33129"/>
                  <a:pt x="128615" y="31496"/>
                </a:cubicBezTo>
                <a:cubicBezTo>
                  <a:pt x="127908" y="30081"/>
                  <a:pt x="127173" y="28666"/>
                  <a:pt x="126411" y="27251"/>
                </a:cubicBezTo>
                <a:cubicBezTo>
                  <a:pt x="125703" y="25945"/>
                  <a:pt x="124969" y="24666"/>
                  <a:pt x="124179" y="23387"/>
                </a:cubicBezTo>
                <a:cubicBezTo>
                  <a:pt x="123499" y="22271"/>
                  <a:pt x="122764" y="21182"/>
                  <a:pt x="122029" y="20094"/>
                </a:cubicBezTo>
                <a:cubicBezTo>
                  <a:pt x="120669" y="18025"/>
                  <a:pt x="119145" y="16066"/>
                  <a:pt x="117430" y="14270"/>
                </a:cubicBezTo>
                <a:cubicBezTo>
                  <a:pt x="116723" y="13535"/>
                  <a:pt x="116015" y="12773"/>
                  <a:pt x="115308" y="12038"/>
                </a:cubicBezTo>
                <a:cubicBezTo>
                  <a:pt x="113348" y="9970"/>
                  <a:pt x="111144" y="8147"/>
                  <a:pt x="108749" y="6650"/>
                </a:cubicBezTo>
                <a:cubicBezTo>
                  <a:pt x="107524" y="5915"/>
                  <a:pt x="106327" y="5071"/>
                  <a:pt x="105048" y="4418"/>
                </a:cubicBezTo>
                <a:cubicBezTo>
                  <a:pt x="102735" y="3221"/>
                  <a:pt x="100285" y="2268"/>
                  <a:pt x="97754" y="1561"/>
                </a:cubicBezTo>
                <a:cubicBezTo>
                  <a:pt x="94842" y="744"/>
                  <a:pt x="91822" y="254"/>
                  <a:pt x="88774" y="91"/>
                </a:cubicBezTo>
                <a:cubicBezTo>
                  <a:pt x="87717" y="31"/>
                  <a:pt x="86664" y="0"/>
                  <a:pt x="85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6"/>
          <p:cNvSpPr/>
          <p:nvPr/>
        </p:nvSpPr>
        <p:spPr>
          <a:xfrm>
            <a:off x="-802415" y="3852250"/>
            <a:ext cx="3750726" cy="1502497"/>
          </a:xfrm>
          <a:custGeom>
            <a:avLst/>
            <a:gdLst/>
            <a:ahLst/>
            <a:cxnLst/>
            <a:rect l="l" t="t" r="r" b="b"/>
            <a:pathLst>
              <a:path w="137869" h="54956" extrusionOk="0">
                <a:moveTo>
                  <a:pt x="85612" y="0"/>
                </a:moveTo>
                <a:cubicBezTo>
                  <a:pt x="83358" y="0"/>
                  <a:pt x="81113" y="139"/>
                  <a:pt x="78868" y="418"/>
                </a:cubicBezTo>
                <a:cubicBezTo>
                  <a:pt x="76990" y="690"/>
                  <a:pt x="75085" y="853"/>
                  <a:pt x="73207" y="1180"/>
                </a:cubicBezTo>
                <a:cubicBezTo>
                  <a:pt x="70458" y="1670"/>
                  <a:pt x="67683" y="2241"/>
                  <a:pt x="64934" y="2894"/>
                </a:cubicBezTo>
                <a:cubicBezTo>
                  <a:pt x="61886" y="3602"/>
                  <a:pt x="58838" y="4418"/>
                  <a:pt x="55790" y="5207"/>
                </a:cubicBezTo>
                <a:cubicBezTo>
                  <a:pt x="54103" y="5643"/>
                  <a:pt x="52415" y="6106"/>
                  <a:pt x="50728" y="6568"/>
                </a:cubicBezTo>
                <a:cubicBezTo>
                  <a:pt x="47326" y="7439"/>
                  <a:pt x="43897" y="8310"/>
                  <a:pt x="40468" y="9154"/>
                </a:cubicBezTo>
                <a:cubicBezTo>
                  <a:pt x="38482" y="9643"/>
                  <a:pt x="36522" y="10160"/>
                  <a:pt x="34508" y="10541"/>
                </a:cubicBezTo>
                <a:cubicBezTo>
                  <a:pt x="32086" y="11031"/>
                  <a:pt x="29664" y="11412"/>
                  <a:pt x="27242" y="11793"/>
                </a:cubicBezTo>
                <a:cubicBezTo>
                  <a:pt x="25283" y="12120"/>
                  <a:pt x="23296" y="12365"/>
                  <a:pt x="21282" y="12474"/>
                </a:cubicBezTo>
                <a:cubicBezTo>
                  <a:pt x="20391" y="12505"/>
                  <a:pt x="19497" y="12528"/>
                  <a:pt x="18602" y="12528"/>
                </a:cubicBezTo>
                <a:cubicBezTo>
                  <a:pt x="16411" y="12528"/>
                  <a:pt x="14213" y="12393"/>
                  <a:pt x="12029" y="11929"/>
                </a:cubicBezTo>
                <a:cubicBezTo>
                  <a:pt x="9580" y="11440"/>
                  <a:pt x="7240" y="10514"/>
                  <a:pt x="5090" y="9208"/>
                </a:cubicBezTo>
                <a:cubicBezTo>
                  <a:pt x="3811" y="8310"/>
                  <a:pt x="2586" y="7357"/>
                  <a:pt x="1416" y="6296"/>
                </a:cubicBezTo>
                <a:cubicBezTo>
                  <a:pt x="980" y="5888"/>
                  <a:pt x="572" y="5452"/>
                  <a:pt x="191" y="4963"/>
                </a:cubicBezTo>
                <a:cubicBezTo>
                  <a:pt x="28" y="5180"/>
                  <a:pt x="28" y="5262"/>
                  <a:pt x="28" y="5344"/>
                </a:cubicBezTo>
                <a:lnTo>
                  <a:pt x="28" y="24992"/>
                </a:lnTo>
                <a:cubicBezTo>
                  <a:pt x="1" y="25319"/>
                  <a:pt x="218" y="25618"/>
                  <a:pt x="545" y="25673"/>
                </a:cubicBezTo>
                <a:cubicBezTo>
                  <a:pt x="2396" y="26162"/>
                  <a:pt x="4246" y="26761"/>
                  <a:pt x="6124" y="27115"/>
                </a:cubicBezTo>
                <a:cubicBezTo>
                  <a:pt x="8165" y="27469"/>
                  <a:pt x="10206" y="27714"/>
                  <a:pt x="12274" y="27850"/>
                </a:cubicBezTo>
                <a:cubicBezTo>
                  <a:pt x="12566" y="27864"/>
                  <a:pt x="12856" y="27871"/>
                  <a:pt x="13145" y="27871"/>
                </a:cubicBezTo>
                <a:cubicBezTo>
                  <a:pt x="13934" y="27871"/>
                  <a:pt x="14716" y="27821"/>
                  <a:pt x="15513" y="27741"/>
                </a:cubicBezTo>
                <a:cubicBezTo>
                  <a:pt x="17608" y="27578"/>
                  <a:pt x="19677" y="27333"/>
                  <a:pt x="21745" y="26979"/>
                </a:cubicBezTo>
                <a:cubicBezTo>
                  <a:pt x="24630" y="26407"/>
                  <a:pt x="27460" y="25673"/>
                  <a:pt x="30263" y="24802"/>
                </a:cubicBezTo>
                <a:cubicBezTo>
                  <a:pt x="32739" y="23985"/>
                  <a:pt x="35161" y="23033"/>
                  <a:pt x="37529" y="21971"/>
                </a:cubicBezTo>
                <a:cubicBezTo>
                  <a:pt x="41149" y="20420"/>
                  <a:pt x="44714" y="18733"/>
                  <a:pt x="48306" y="17100"/>
                </a:cubicBezTo>
                <a:cubicBezTo>
                  <a:pt x="50320" y="16175"/>
                  <a:pt x="52279" y="15141"/>
                  <a:pt x="54266" y="14215"/>
                </a:cubicBezTo>
                <a:cubicBezTo>
                  <a:pt x="57314" y="12855"/>
                  <a:pt x="60362" y="11494"/>
                  <a:pt x="63437" y="10215"/>
                </a:cubicBezTo>
                <a:cubicBezTo>
                  <a:pt x="65342" y="9398"/>
                  <a:pt x="67274" y="8691"/>
                  <a:pt x="69234" y="8065"/>
                </a:cubicBezTo>
                <a:cubicBezTo>
                  <a:pt x="71656" y="7330"/>
                  <a:pt x="74105" y="6704"/>
                  <a:pt x="76554" y="6187"/>
                </a:cubicBezTo>
                <a:cubicBezTo>
                  <a:pt x="78432" y="5833"/>
                  <a:pt x="80310" y="5561"/>
                  <a:pt x="82188" y="5398"/>
                </a:cubicBezTo>
                <a:cubicBezTo>
                  <a:pt x="82800" y="5357"/>
                  <a:pt x="83406" y="5337"/>
                  <a:pt x="84011" y="5337"/>
                </a:cubicBezTo>
                <a:cubicBezTo>
                  <a:pt x="84617" y="5337"/>
                  <a:pt x="85222" y="5357"/>
                  <a:pt x="85834" y="5398"/>
                </a:cubicBezTo>
                <a:cubicBezTo>
                  <a:pt x="86950" y="5425"/>
                  <a:pt x="88039" y="5534"/>
                  <a:pt x="89155" y="5616"/>
                </a:cubicBezTo>
                <a:cubicBezTo>
                  <a:pt x="91468" y="5833"/>
                  <a:pt x="93754" y="6405"/>
                  <a:pt x="95904" y="7276"/>
                </a:cubicBezTo>
                <a:cubicBezTo>
                  <a:pt x="98326" y="8201"/>
                  <a:pt x="100585" y="9480"/>
                  <a:pt x="102626" y="11086"/>
                </a:cubicBezTo>
                <a:cubicBezTo>
                  <a:pt x="103932" y="12147"/>
                  <a:pt x="105184" y="13317"/>
                  <a:pt x="106327" y="14542"/>
                </a:cubicBezTo>
                <a:cubicBezTo>
                  <a:pt x="107470" y="15794"/>
                  <a:pt x="108504" y="17073"/>
                  <a:pt x="109484" y="18434"/>
                </a:cubicBezTo>
                <a:cubicBezTo>
                  <a:pt x="110218" y="19495"/>
                  <a:pt x="110899" y="20611"/>
                  <a:pt x="111470" y="21754"/>
                </a:cubicBezTo>
                <a:cubicBezTo>
                  <a:pt x="112260" y="23251"/>
                  <a:pt x="112967" y="24802"/>
                  <a:pt x="113593" y="26407"/>
                </a:cubicBezTo>
                <a:cubicBezTo>
                  <a:pt x="114409" y="28585"/>
                  <a:pt x="115117" y="30789"/>
                  <a:pt x="115743" y="33048"/>
                </a:cubicBezTo>
                <a:cubicBezTo>
                  <a:pt x="116206" y="34708"/>
                  <a:pt x="116559" y="36395"/>
                  <a:pt x="116832" y="38110"/>
                </a:cubicBezTo>
                <a:cubicBezTo>
                  <a:pt x="117240" y="40777"/>
                  <a:pt x="117621" y="43416"/>
                  <a:pt x="117920" y="46056"/>
                </a:cubicBezTo>
                <a:cubicBezTo>
                  <a:pt x="118083" y="47580"/>
                  <a:pt x="118111" y="49131"/>
                  <a:pt x="118165" y="50683"/>
                </a:cubicBezTo>
                <a:cubicBezTo>
                  <a:pt x="118192" y="52098"/>
                  <a:pt x="118165" y="53540"/>
                  <a:pt x="118165" y="54955"/>
                </a:cubicBezTo>
                <a:lnTo>
                  <a:pt x="137868" y="54955"/>
                </a:lnTo>
                <a:cubicBezTo>
                  <a:pt x="137678" y="54411"/>
                  <a:pt x="137460" y="53839"/>
                  <a:pt x="137269" y="53295"/>
                </a:cubicBezTo>
                <a:cubicBezTo>
                  <a:pt x="136562" y="51227"/>
                  <a:pt x="135881" y="49131"/>
                  <a:pt x="135119" y="47090"/>
                </a:cubicBezTo>
                <a:cubicBezTo>
                  <a:pt x="134494" y="45294"/>
                  <a:pt x="133868" y="43552"/>
                  <a:pt x="133133" y="41756"/>
                </a:cubicBezTo>
                <a:cubicBezTo>
                  <a:pt x="132425" y="39960"/>
                  <a:pt x="131663" y="38191"/>
                  <a:pt x="130874" y="36395"/>
                </a:cubicBezTo>
                <a:cubicBezTo>
                  <a:pt x="130139" y="34762"/>
                  <a:pt x="129404" y="33129"/>
                  <a:pt x="128615" y="31496"/>
                </a:cubicBezTo>
                <a:cubicBezTo>
                  <a:pt x="127908" y="30081"/>
                  <a:pt x="127173" y="28666"/>
                  <a:pt x="126411" y="27251"/>
                </a:cubicBezTo>
                <a:cubicBezTo>
                  <a:pt x="125703" y="25945"/>
                  <a:pt x="124969" y="24666"/>
                  <a:pt x="124179" y="23387"/>
                </a:cubicBezTo>
                <a:cubicBezTo>
                  <a:pt x="123499" y="22271"/>
                  <a:pt x="122764" y="21182"/>
                  <a:pt x="122029" y="20094"/>
                </a:cubicBezTo>
                <a:cubicBezTo>
                  <a:pt x="120669" y="18025"/>
                  <a:pt x="119145" y="16066"/>
                  <a:pt x="117430" y="14270"/>
                </a:cubicBezTo>
                <a:cubicBezTo>
                  <a:pt x="116723" y="13535"/>
                  <a:pt x="116015" y="12773"/>
                  <a:pt x="115308" y="12038"/>
                </a:cubicBezTo>
                <a:cubicBezTo>
                  <a:pt x="113348" y="9970"/>
                  <a:pt x="111144" y="8147"/>
                  <a:pt x="108749" y="6650"/>
                </a:cubicBezTo>
                <a:cubicBezTo>
                  <a:pt x="107524" y="5915"/>
                  <a:pt x="106327" y="5071"/>
                  <a:pt x="105048" y="4418"/>
                </a:cubicBezTo>
                <a:cubicBezTo>
                  <a:pt x="102735" y="3221"/>
                  <a:pt x="100285" y="2268"/>
                  <a:pt x="97754" y="1561"/>
                </a:cubicBezTo>
                <a:cubicBezTo>
                  <a:pt x="94842" y="744"/>
                  <a:pt x="91822" y="254"/>
                  <a:pt x="88774" y="91"/>
                </a:cubicBezTo>
                <a:cubicBezTo>
                  <a:pt x="87717" y="31"/>
                  <a:pt x="86664" y="0"/>
                  <a:pt x="85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>
          <a:extLst>
            <a:ext uri="{FF2B5EF4-FFF2-40B4-BE49-F238E27FC236}">
              <a16:creationId xmlns:a16="http://schemas.microsoft.com/office/drawing/2014/main" id="{95801BD8-198A-190A-4D7B-628FBB247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>
            <a:extLst>
              <a:ext uri="{FF2B5EF4-FFF2-40B4-BE49-F238E27FC236}">
                <a16:creationId xmlns:a16="http://schemas.microsoft.com/office/drawing/2014/main" id="{CBAFB3DF-2131-DD10-F4D7-6E90F86EFE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23850" y="1640944"/>
            <a:ext cx="4896300" cy="13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b="0" i="1" dirty="0"/>
          </a:p>
        </p:txBody>
      </p:sp>
      <p:sp>
        <p:nvSpPr>
          <p:cNvPr id="238" name="Google Shape;238;p36">
            <a:extLst>
              <a:ext uri="{FF2B5EF4-FFF2-40B4-BE49-F238E27FC236}">
                <a16:creationId xmlns:a16="http://schemas.microsoft.com/office/drawing/2014/main" id="{DC6D66DC-6BF2-23C2-B5C1-2B5B97B78FF7}"/>
              </a:ext>
            </a:extLst>
          </p:cNvPr>
          <p:cNvSpPr/>
          <p:nvPr/>
        </p:nvSpPr>
        <p:spPr>
          <a:xfrm rot="1119226" flipH="1">
            <a:off x="-1409706" y="-1053928"/>
            <a:ext cx="3334176" cy="4628259"/>
          </a:xfrm>
          <a:custGeom>
            <a:avLst/>
            <a:gdLst/>
            <a:ahLst/>
            <a:cxnLst/>
            <a:rect l="l" t="t" r="r" b="b"/>
            <a:pathLst>
              <a:path w="72881" h="104143" extrusionOk="0">
                <a:moveTo>
                  <a:pt x="9820" y="0"/>
                </a:moveTo>
                <a:cubicBezTo>
                  <a:pt x="9659" y="0"/>
                  <a:pt x="9503" y="56"/>
                  <a:pt x="9362" y="157"/>
                </a:cubicBezTo>
                <a:cubicBezTo>
                  <a:pt x="9035" y="565"/>
                  <a:pt x="8709" y="973"/>
                  <a:pt x="8464" y="1436"/>
                </a:cubicBezTo>
                <a:cubicBezTo>
                  <a:pt x="7675" y="2742"/>
                  <a:pt x="6885" y="4049"/>
                  <a:pt x="6178" y="5409"/>
                </a:cubicBezTo>
                <a:cubicBezTo>
                  <a:pt x="5443" y="6770"/>
                  <a:pt x="4763" y="8158"/>
                  <a:pt x="4164" y="9600"/>
                </a:cubicBezTo>
                <a:cubicBezTo>
                  <a:pt x="3402" y="11424"/>
                  <a:pt x="2667" y="13247"/>
                  <a:pt x="2068" y="15125"/>
                </a:cubicBezTo>
                <a:cubicBezTo>
                  <a:pt x="1551" y="16594"/>
                  <a:pt x="1170" y="18118"/>
                  <a:pt x="898" y="19642"/>
                </a:cubicBezTo>
                <a:cubicBezTo>
                  <a:pt x="463" y="22037"/>
                  <a:pt x="163" y="24459"/>
                  <a:pt x="27" y="26909"/>
                </a:cubicBezTo>
                <a:cubicBezTo>
                  <a:pt x="0" y="28868"/>
                  <a:pt x="163" y="30855"/>
                  <a:pt x="490" y="32787"/>
                </a:cubicBezTo>
                <a:cubicBezTo>
                  <a:pt x="817" y="35046"/>
                  <a:pt x="1606" y="37223"/>
                  <a:pt x="2803" y="39182"/>
                </a:cubicBezTo>
                <a:cubicBezTo>
                  <a:pt x="3075" y="39645"/>
                  <a:pt x="3375" y="40108"/>
                  <a:pt x="3701" y="40570"/>
                </a:cubicBezTo>
                <a:cubicBezTo>
                  <a:pt x="4654" y="41822"/>
                  <a:pt x="5742" y="42965"/>
                  <a:pt x="6940" y="43999"/>
                </a:cubicBezTo>
                <a:cubicBezTo>
                  <a:pt x="8246" y="45006"/>
                  <a:pt x="9634" y="45850"/>
                  <a:pt x="11131" y="46530"/>
                </a:cubicBezTo>
                <a:cubicBezTo>
                  <a:pt x="14067" y="47838"/>
                  <a:pt x="17238" y="48518"/>
                  <a:pt x="20466" y="48518"/>
                </a:cubicBezTo>
                <a:cubicBezTo>
                  <a:pt x="20529" y="48518"/>
                  <a:pt x="20592" y="48517"/>
                  <a:pt x="20656" y="48517"/>
                </a:cubicBezTo>
                <a:cubicBezTo>
                  <a:pt x="22261" y="48517"/>
                  <a:pt x="23867" y="48462"/>
                  <a:pt x="25473" y="48381"/>
                </a:cubicBezTo>
                <a:cubicBezTo>
                  <a:pt x="26806" y="48326"/>
                  <a:pt x="28140" y="48190"/>
                  <a:pt x="29500" y="48027"/>
                </a:cubicBezTo>
                <a:cubicBezTo>
                  <a:pt x="31052" y="47809"/>
                  <a:pt x="32576" y="47537"/>
                  <a:pt x="34127" y="47319"/>
                </a:cubicBezTo>
                <a:cubicBezTo>
                  <a:pt x="36032" y="47047"/>
                  <a:pt x="37882" y="46775"/>
                  <a:pt x="39842" y="46585"/>
                </a:cubicBezTo>
                <a:cubicBezTo>
                  <a:pt x="41801" y="46394"/>
                  <a:pt x="43761" y="46231"/>
                  <a:pt x="45747" y="46149"/>
                </a:cubicBezTo>
                <a:cubicBezTo>
                  <a:pt x="46010" y="46135"/>
                  <a:pt x="46272" y="46128"/>
                  <a:pt x="46535" y="46128"/>
                </a:cubicBezTo>
                <a:cubicBezTo>
                  <a:pt x="47252" y="46128"/>
                  <a:pt x="47969" y="46178"/>
                  <a:pt x="48687" y="46258"/>
                </a:cubicBezTo>
                <a:cubicBezTo>
                  <a:pt x="50074" y="46340"/>
                  <a:pt x="51462" y="46530"/>
                  <a:pt x="52850" y="46830"/>
                </a:cubicBezTo>
                <a:cubicBezTo>
                  <a:pt x="54238" y="47211"/>
                  <a:pt x="55599" y="47728"/>
                  <a:pt x="56932" y="48299"/>
                </a:cubicBezTo>
                <a:cubicBezTo>
                  <a:pt x="58810" y="49116"/>
                  <a:pt x="60443" y="50367"/>
                  <a:pt x="61695" y="52000"/>
                </a:cubicBezTo>
                <a:cubicBezTo>
                  <a:pt x="62675" y="53170"/>
                  <a:pt x="63437" y="54477"/>
                  <a:pt x="64008" y="55865"/>
                </a:cubicBezTo>
                <a:cubicBezTo>
                  <a:pt x="64797" y="57851"/>
                  <a:pt x="65233" y="59947"/>
                  <a:pt x="65287" y="62042"/>
                </a:cubicBezTo>
                <a:cubicBezTo>
                  <a:pt x="65314" y="63240"/>
                  <a:pt x="65342" y="64437"/>
                  <a:pt x="65287" y="65635"/>
                </a:cubicBezTo>
                <a:cubicBezTo>
                  <a:pt x="65233" y="66886"/>
                  <a:pt x="65097" y="68138"/>
                  <a:pt x="64906" y="69363"/>
                </a:cubicBezTo>
                <a:cubicBezTo>
                  <a:pt x="64580" y="71077"/>
                  <a:pt x="64171" y="72765"/>
                  <a:pt x="63682" y="74425"/>
                </a:cubicBezTo>
                <a:cubicBezTo>
                  <a:pt x="63001" y="76629"/>
                  <a:pt x="62239" y="78834"/>
                  <a:pt x="61368" y="80983"/>
                </a:cubicBezTo>
                <a:cubicBezTo>
                  <a:pt x="60688" y="82752"/>
                  <a:pt x="59817" y="84467"/>
                  <a:pt x="58974" y="86181"/>
                </a:cubicBezTo>
                <a:cubicBezTo>
                  <a:pt x="58402" y="87379"/>
                  <a:pt x="57722" y="88549"/>
                  <a:pt x="57041" y="89719"/>
                </a:cubicBezTo>
                <a:cubicBezTo>
                  <a:pt x="56252" y="91053"/>
                  <a:pt x="55436" y="92386"/>
                  <a:pt x="54619" y="93693"/>
                </a:cubicBezTo>
                <a:cubicBezTo>
                  <a:pt x="54293" y="94237"/>
                  <a:pt x="53939" y="94754"/>
                  <a:pt x="53558" y="95271"/>
                </a:cubicBezTo>
                <a:cubicBezTo>
                  <a:pt x="52959" y="96115"/>
                  <a:pt x="52333" y="96931"/>
                  <a:pt x="51653" y="97856"/>
                </a:cubicBezTo>
                <a:lnTo>
                  <a:pt x="71628" y="104143"/>
                </a:lnTo>
                <a:cubicBezTo>
                  <a:pt x="71737" y="102401"/>
                  <a:pt x="71846" y="100687"/>
                  <a:pt x="71928" y="98999"/>
                </a:cubicBezTo>
                <a:cubicBezTo>
                  <a:pt x="72009" y="97639"/>
                  <a:pt x="72091" y="96278"/>
                  <a:pt x="72172" y="94917"/>
                </a:cubicBezTo>
                <a:cubicBezTo>
                  <a:pt x="72309" y="92658"/>
                  <a:pt x="72254" y="90400"/>
                  <a:pt x="72635" y="88168"/>
                </a:cubicBezTo>
                <a:cubicBezTo>
                  <a:pt x="72744" y="87270"/>
                  <a:pt x="72798" y="86372"/>
                  <a:pt x="72771" y="85474"/>
                </a:cubicBezTo>
                <a:cubicBezTo>
                  <a:pt x="72826" y="84195"/>
                  <a:pt x="72880" y="82943"/>
                  <a:pt x="72880" y="81691"/>
                </a:cubicBezTo>
                <a:cubicBezTo>
                  <a:pt x="72880" y="79160"/>
                  <a:pt x="72798" y="76656"/>
                  <a:pt x="72771" y="74153"/>
                </a:cubicBezTo>
                <a:cubicBezTo>
                  <a:pt x="72798" y="72710"/>
                  <a:pt x="72690" y="71268"/>
                  <a:pt x="72445" y="69853"/>
                </a:cubicBezTo>
                <a:cubicBezTo>
                  <a:pt x="72064" y="67948"/>
                  <a:pt x="71982" y="65961"/>
                  <a:pt x="71655" y="64029"/>
                </a:cubicBezTo>
                <a:cubicBezTo>
                  <a:pt x="71410" y="62151"/>
                  <a:pt x="70921" y="60328"/>
                  <a:pt x="70213" y="58586"/>
                </a:cubicBezTo>
                <a:cubicBezTo>
                  <a:pt x="69505" y="56953"/>
                  <a:pt x="69043" y="55212"/>
                  <a:pt x="67954" y="53769"/>
                </a:cubicBezTo>
                <a:cubicBezTo>
                  <a:pt x="67219" y="52817"/>
                  <a:pt x="66512" y="51810"/>
                  <a:pt x="65777" y="50857"/>
                </a:cubicBezTo>
                <a:cubicBezTo>
                  <a:pt x="64552" y="49279"/>
                  <a:pt x="63028" y="47945"/>
                  <a:pt x="61287" y="46993"/>
                </a:cubicBezTo>
                <a:cubicBezTo>
                  <a:pt x="59736" y="46122"/>
                  <a:pt x="58130" y="45387"/>
                  <a:pt x="56470" y="44761"/>
                </a:cubicBezTo>
                <a:cubicBezTo>
                  <a:pt x="53585" y="43700"/>
                  <a:pt x="50510" y="43264"/>
                  <a:pt x="47462" y="42938"/>
                </a:cubicBezTo>
                <a:cubicBezTo>
                  <a:pt x="45938" y="42775"/>
                  <a:pt x="44414" y="42666"/>
                  <a:pt x="42863" y="42584"/>
                </a:cubicBezTo>
                <a:cubicBezTo>
                  <a:pt x="40930" y="42475"/>
                  <a:pt x="38998" y="42421"/>
                  <a:pt x="37066" y="42339"/>
                </a:cubicBezTo>
                <a:cubicBezTo>
                  <a:pt x="36222" y="42285"/>
                  <a:pt x="35379" y="42258"/>
                  <a:pt x="34535" y="42203"/>
                </a:cubicBezTo>
                <a:cubicBezTo>
                  <a:pt x="32440" y="42094"/>
                  <a:pt x="30344" y="41985"/>
                  <a:pt x="28276" y="41849"/>
                </a:cubicBezTo>
                <a:cubicBezTo>
                  <a:pt x="26915" y="41740"/>
                  <a:pt x="25554" y="41659"/>
                  <a:pt x="24221" y="41468"/>
                </a:cubicBezTo>
                <a:cubicBezTo>
                  <a:pt x="22044" y="41169"/>
                  <a:pt x="19894" y="40652"/>
                  <a:pt x="17826" y="39917"/>
                </a:cubicBezTo>
                <a:cubicBezTo>
                  <a:pt x="15893" y="39237"/>
                  <a:pt x="14152" y="38094"/>
                  <a:pt x="12736" y="36597"/>
                </a:cubicBezTo>
                <a:cubicBezTo>
                  <a:pt x="11675" y="35427"/>
                  <a:pt x="10886" y="34012"/>
                  <a:pt x="10423" y="32488"/>
                </a:cubicBezTo>
                <a:cubicBezTo>
                  <a:pt x="10042" y="31072"/>
                  <a:pt x="9743" y="29603"/>
                  <a:pt x="9580" y="28133"/>
                </a:cubicBezTo>
                <a:cubicBezTo>
                  <a:pt x="9416" y="26963"/>
                  <a:pt x="9389" y="25738"/>
                  <a:pt x="9444" y="24541"/>
                </a:cubicBezTo>
                <a:cubicBezTo>
                  <a:pt x="9525" y="22772"/>
                  <a:pt x="9716" y="21030"/>
                  <a:pt x="9906" y="19261"/>
                </a:cubicBezTo>
                <a:cubicBezTo>
                  <a:pt x="10015" y="18173"/>
                  <a:pt x="10151" y="17084"/>
                  <a:pt x="10369" y="16023"/>
                </a:cubicBezTo>
                <a:cubicBezTo>
                  <a:pt x="10559" y="14853"/>
                  <a:pt x="10859" y="13683"/>
                  <a:pt x="11104" y="12485"/>
                </a:cubicBezTo>
                <a:cubicBezTo>
                  <a:pt x="11702" y="9628"/>
                  <a:pt x="12274" y="6743"/>
                  <a:pt x="12873" y="3885"/>
                </a:cubicBezTo>
                <a:cubicBezTo>
                  <a:pt x="13036" y="3015"/>
                  <a:pt x="13281" y="2171"/>
                  <a:pt x="13498" y="1327"/>
                </a:cubicBezTo>
                <a:cubicBezTo>
                  <a:pt x="12274" y="865"/>
                  <a:pt x="11158" y="429"/>
                  <a:pt x="9988" y="21"/>
                </a:cubicBezTo>
                <a:cubicBezTo>
                  <a:pt x="9932" y="7"/>
                  <a:pt x="9875" y="0"/>
                  <a:pt x="98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39" name="Google Shape;239;p36">
            <a:extLst>
              <a:ext uri="{FF2B5EF4-FFF2-40B4-BE49-F238E27FC236}">
                <a16:creationId xmlns:a16="http://schemas.microsoft.com/office/drawing/2014/main" id="{DE99E04B-BBF4-7550-B277-79B3C8EB593B}"/>
              </a:ext>
            </a:extLst>
          </p:cNvPr>
          <p:cNvSpPr/>
          <p:nvPr/>
        </p:nvSpPr>
        <p:spPr>
          <a:xfrm rot="-6300177">
            <a:off x="6255682" y="1578276"/>
            <a:ext cx="5371098" cy="2151603"/>
          </a:xfrm>
          <a:custGeom>
            <a:avLst/>
            <a:gdLst/>
            <a:ahLst/>
            <a:cxnLst/>
            <a:rect l="l" t="t" r="r" b="b"/>
            <a:pathLst>
              <a:path w="137869" h="54956" extrusionOk="0">
                <a:moveTo>
                  <a:pt x="85612" y="0"/>
                </a:moveTo>
                <a:cubicBezTo>
                  <a:pt x="83358" y="0"/>
                  <a:pt x="81113" y="139"/>
                  <a:pt x="78868" y="418"/>
                </a:cubicBezTo>
                <a:cubicBezTo>
                  <a:pt x="76990" y="690"/>
                  <a:pt x="75085" y="853"/>
                  <a:pt x="73207" y="1180"/>
                </a:cubicBezTo>
                <a:cubicBezTo>
                  <a:pt x="70458" y="1670"/>
                  <a:pt x="67683" y="2241"/>
                  <a:pt x="64934" y="2894"/>
                </a:cubicBezTo>
                <a:cubicBezTo>
                  <a:pt x="61886" y="3602"/>
                  <a:pt x="58838" y="4418"/>
                  <a:pt x="55790" y="5207"/>
                </a:cubicBezTo>
                <a:cubicBezTo>
                  <a:pt x="54103" y="5643"/>
                  <a:pt x="52415" y="6106"/>
                  <a:pt x="50728" y="6568"/>
                </a:cubicBezTo>
                <a:cubicBezTo>
                  <a:pt x="47326" y="7439"/>
                  <a:pt x="43897" y="8310"/>
                  <a:pt x="40468" y="9154"/>
                </a:cubicBezTo>
                <a:cubicBezTo>
                  <a:pt x="38482" y="9643"/>
                  <a:pt x="36522" y="10160"/>
                  <a:pt x="34508" y="10541"/>
                </a:cubicBezTo>
                <a:cubicBezTo>
                  <a:pt x="32086" y="11031"/>
                  <a:pt x="29664" y="11412"/>
                  <a:pt x="27242" y="11793"/>
                </a:cubicBezTo>
                <a:cubicBezTo>
                  <a:pt x="25283" y="12120"/>
                  <a:pt x="23296" y="12365"/>
                  <a:pt x="21282" y="12474"/>
                </a:cubicBezTo>
                <a:cubicBezTo>
                  <a:pt x="20391" y="12505"/>
                  <a:pt x="19497" y="12528"/>
                  <a:pt x="18602" y="12528"/>
                </a:cubicBezTo>
                <a:cubicBezTo>
                  <a:pt x="16411" y="12528"/>
                  <a:pt x="14213" y="12393"/>
                  <a:pt x="12029" y="11929"/>
                </a:cubicBezTo>
                <a:cubicBezTo>
                  <a:pt x="9580" y="11440"/>
                  <a:pt x="7240" y="10514"/>
                  <a:pt x="5090" y="9208"/>
                </a:cubicBezTo>
                <a:cubicBezTo>
                  <a:pt x="3811" y="8310"/>
                  <a:pt x="2586" y="7357"/>
                  <a:pt x="1416" y="6296"/>
                </a:cubicBezTo>
                <a:cubicBezTo>
                  <a:pt x="980" y="5888"/>
                  <a:pt x="572" y="5452"/>
                  <a:pt x="191" y="4963"/>
                </a:cubicBezTo>
                <a:cubicBezTo>
                  <a:pt x="28" y="5180"/>
                  <a:pt x="28" y="5262"/>
                  <a:pt x="28" y="5344"/>
                </a:cubicBezTo>
                <a:lnTo>
                  <a:pt x="28" y="24992"/>
                </a:lnTo>
                <a:cubicBezTo>
                  <a:pt x="1" y="25319"/>
                  <a:pt x="218" y="25618"/>
                  <a:pt x="545" y="25673"/>
                </a:cubicBezTo>
                <a:cubicBezTo>
                  <a:pt x="2396" y="26162"/>
                  <a:pt x="4246" y="26761"/>
                  <a:pt x="6124" y="27115"/>
                </a:cubicBezTo>
                <a:cubicBezTo>
                  <a:pt x="8165" y="27469"/>
                  <a:pt x="10206" y="27714"/>
                  <a:pt x="12274" y="27850"/>
                </a:cubicBezTo>
                <a:cubicBezTo>
                  <a:pt x="12566" y="27864"/>
                  <a:pt x="12856" y="27871"/>
                  <a:pt x="13145" y="27871"/>
                </a:cubicBezTo>
                <a:cubicBezTo>
                  <a:pt x="13934" y="27871"/>
                  <a:pt x="14716" y="27821"/>
                  <a:pt x="15513" y="27741"/>
                </a:cubicBezTo>
                <a:cubicBezTo>
                  <a:pt x="17608" y="27578"/>
                  <a:pt x="19677" y="27333"/>
                  <a:pt x="21745" y="26979"/>
                </a:cubicBezTo>
                <a:cubicBezTo>
                  <a:pt x="24630" y="26407"/>
                  <a:pt x="27460" y="25673"/>
                  <a:pt x="30263" y="24802"/>
                </a:cubicBezTo>
                <a:cubicBezTo>
                  <a:pt x="32739" y="23985"/>
                  <a:pt x="35161" y="23033"/>
                  <a:pt x="37529" y="21971"/>
                </a:cubicBezTo>
                <a:cubicBezTo>
                  <a:pt x="41149" y="20420"/>
                  <a:pt x="44714" y="18733"/>
                  <a:pt x="48306" y="17100"/>
                </a:cubicBezTo>
                <a:cubicBezTo>
                  <a:pt x="50320" y="16175"/>
                  <a:pt x="52279" y="15141"/>
                  <a:pt x="54266" y="14215"/>
                </a:cubicBezTo>
                <a:cubicBezTo>
                  <a:pt x="57314" y="12855"/>
                  <a:pt x="60362" y="11494"/>
                  <a:pt x="63437" y="10215"/>
                </a:cubicBezTo>
                <a:cubicBezTo>
                  <a:pt x="65342" y="9398"/>
                  <a:pt x="67274" y="8691"/>
                  <a:pt x="69234" y="8065"/>
                </a:cubicBezTo>
                <a:cubicBezTo>
                  <a:pt x="71656" y="7330"/>
                  <a:pt x="74105" y="6704"/>
                  <a:pt x="76554" y="6187"/>
                </a:cubicBezTo>
                <a:cubicBezTo>
                  <a:pt x="78432" y="5833"/>
                  <a:pt x="80310" y="5561"/>
                  <a:pt x="82188" y="5398"/>
                </a:cubicBezTo>
                <a:cubicBezTo>
                  <a:pt x="82800" y="5357"/>
                  <a:pt x="83406" y="5337"/>
                  <a:pt x="84011" y="5337"/>
                </a:cubicBezTo>
                <a:cubicBezTo>
                  <a:pt x="84617" y="5337"/>
                  <a:pt x="85222" y="5357"/>
                  <a:pt x="85834" y="5398"/>
                </a:cubicBezTo>
                <a:cubicBezTo>
                  <a:pt x="86950" y="5425"/>
                  <a:pt x="88039" y="5534"/>
                  <a:pt x="89155" y="5616"/>
                </a:cubicBezTo>
                <a:cubicBezTo>
                  <a:pt x="91468" y="5833"/>
                  <a:pt x="93754" y="6405"/>
                  <a:pt x="95904" y="7276"/>
                </a:cubicBezTo>
                <a:cubicBezTo>
                  <a:pt x="98326" y="8201"/>
                  <a:pt x="100585" y="9480"/>
                  <a:pt x="102626" y="11086"/>
                </a:cubicBezTo>
                <a:cubicBezTo>
                  <a:pt x="103932" y="12147"/>
                  <a:pt x="105184" y="13317"/>
                  <a:pt x="106327" y="14542"/>
                </a:cubicBezTo>
                <a:cubicBezTo>
                  <a:pt x="107470" y="15794"/>
                  <a:pt x="108504" y="17073"/>
                  <a:pt x="109484" y="18434"/>
                </a:cubicBezTo>
                <a:cubicBezTo>
                  <a:pt x="110218" y="19495"/>
                  <a:pt x="110899" y="20611"/>
                  <a:pt x="111470" y="21754"/>
                </a:cubicBezTo>
                <a:cubicBezTo>
                  <a:pt x="112260" y="23251"/>
                  <a:pt x="112967" y="24802"/>
                  <a:pt x="113593" y="26407"/>
                </a:cubicBezTo>
                <a:cubicBezTo>
                  <a:pt x="114409" y="28585"/>
                  <a:pt x="115117" y="30789"/>
                  <a:pt x="115743" y="33048"/>
                </a:cubicBezTo>
                <a:cubicBezTo>
                  <a:pt x="116206" y="34708"/>
                  <a:pt x="116559" y="36395"/>
                  <a:pt x="116832" y="38110"/>
                </a:cubicBezTo>
                <a:cubicBezTo>
                  <a:pt x="117240" y="40777"/>
                  <a:pt x="117621" y="43416"/>
                  <a:pt x="117920" y="46056"/>
                </a:cubicBezTo>
                <a:cubicBezTo>
                  <a:pt x="118083" y="47580"/>
                  <a:pt x="118111" y="49131"/>
                  <a:pt x="118165" y="50683"/>
                </a:cubicBezTo>
                <a:cubicBezTo>
                  <a:pt x="118192" y="52098"/>
                  <a:pt x="118165" y="53540"/>
                  <a:pt x="118165" y="54955"/>
                </a:cubicBezTo>
                <a:lnTo>
                  <a:pt x="137868" y="54955"/>
                </a:lnTo>
                <a:cubicBezTo>
                  <a:pt x="137678" y="54411"/>
                  <a:pt x="137460" y="53839"/>
                  <a:pt x="137269" y="53295"/>
                </a:cubicBezTo>
                <a:cubicBezTo>
                  <a:pt x="136562" y="51227"/>
                  <a:pt x="135881" y="49131"/>
                  <a:pt x="135119" y="47090"/>
                </a:cubicBezTo>
                <a:cubicBezTo>
                  <a:pt x="134494" y="45294"/>
                  <a:pt x="133868" y="43552"/>
                  <a:pt x="133133" y="41756"/>
                </a:cubicBezTo>
                <a:cubicBezTo>
                  <a:pt x="132425" y="39960"/>
                  <a:pt x="131663" y="38191"/>
                  <a:pt x="130874" y="36395"/>
                </a:cubicBezTo>
                <a:cubicBezTo>
                  <a:pt x="130139" y="34762"/>
                  <a:pt x="129404" y="33129"/>
                  <a:pt x="128615" y="31496"/>
                </a:cubicBezTo>
                <a:cubicBezTo>
                  <a:pt x="127908" y="30081"/>
                  <a:pt x="127173" y="28666"/>
                  <a:pt x="126411" y="27251"/>
                </a:cubicBezTo>
                <a:cubicBezTo>
                  <a:pt x="125703" y="25945"/>
                  <a:pt x="124969" y="24666"/>
                  <a:pt x="124179" y="23387"/>
                </a:cubicBezTo>
                <a:cubicBezTo>
                  <a:pt x="123499" y="22271"/>
                  <a:pt x="122764" y="21182"/>
                  <a:pt x="122029" y="20094"/>
                </a:cubicBezTo>
                <a:cubicBezTo>
                  <a:pt x="120669" y="18025"/>
                  <a:pt x="119145" y="16066"/>
                  <a:pt x="117430" y="14270"/>
                </a:cubicBezTo>
                <a:cubicBezTo>
                  <a:pt x="116723" y="13535"/>
                  <a:pt x="116015" y="12773"/>
                  <a:pt x="115308" y="12038"/>
                </a:cubicBezTo>
                <a:cubicBezTo>
                  <a:pt x="113348" y="9970"/>
                  <a:pt x="111144" y="8147"/>
                  <a:pt x="108749" y="6650"/>
                </a:cubicBezTo>
                <a:cubicBezTo>
                  <a:pt x="107524" y="5915"/>
                  <a:pt x="106327" y="5071"/>
                  <a:pt x="105048" y="4418"/>
                </a:cubicBezTo>
                <a:cubicBezTo>
                  <a:pt x="102735" y="3221"/>
                  <a:pt x="100285" y="2268"/>
                  <a:pt x="97754" y="1561"/>
                </a:cubicBezTo>
                <a:cubicBezTo>
                  <a:pt x="94842" y="744"/>
                  <a:pt x="91822" y="254"/>
                  <a:pt x="88774" y="91"/>
                </a:cubicBezTo>
                <a:cubicBezTo>
                  <a:pt x="87717" y="31"/>
                  <a:pt x="86664" y="0"/>
                  <a:pt x="85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6">
            <a:extLst>
              <a:ext uri="{FF2B5EF4-FFF2-40B4-BE49-F238E27FC236}">
                <a16:creationId xmlns:a16="http://schemas.microsoft.com/office/drawing/2014/main" id="{3D2A0566-2E2A-1A12-BCFA-46983F5AC54C}"/>
              </a:ext>
            </a:extLst>
          </p:cNvPr>
          <p:cNvSpPr/>
          <p:nvPr/>
        </p:nvSpPr>
        <p:spPr>
          <a:xfrm>
            <a:off x="-802415" y="3852250"/>
            <a:ext cx="3750726" cy="1502497"/>
          </a:xfrm>
          <a:custGeom>
            <a:avLst/>
            <a:gdLst/>
            <a:ahLst/>
            <a:cxnLst/>
            <a:rect l="l" t="t" r="r" b="b"/>
            <a:pathLst>
              <a:path w="137869" h="54956" extrusionOk="0">
                <a:moveTo>
                  <a:pt x="85612" y="0"/>
                </a:moveTo>
                <a:cubicBezTo>
                  <a:pt x="83358" y="0"/>
                  <a:pt x="81113" y="139"/>
                  <a:pt x="78868" y="418"/>
                </a:cubicBezTo>
                <a:cubicBezTo>
                  <a:pt x="76990" y="690"/>
                  <a:pt x="75085" y="853"/>
                  <a:pt x="73207" y="1180"/>
                </a:cubicBezTo>
                <a:cubicBezTo>
                  <a:pt x="70458" y="1670"/>
                  <a:pt x="67683" y="2241"/>
                  <a:pt x="64934" y="2894"/>
                </a:cubicBezTo>
                <a:cubicBezTo>
                  <a:pt x="61886" y="3602"/>
                  <a:pt x="58838" y="4418"/>
                  <a:pt x="55790" y="5207"/>
                </a:cubicBezTo>
                <a:cubicBezTo>
                  <a:pt x="54103" y="5643"/>
                  <a:pt x="52415" y="6106"/>
                  <a:pt x="50728" y="6568"/>
                </a:cubicBezTo>
                <a:cubicBezTo>
                  <a:pt x="47326" y="7439"/>
                  <a:pt x="43897" y="8310"/>
                  <a:pt x="40468" y="9154"/>
                </a:cubicBezTo>
                <a:cubicBezTo>
                  <a:pt x="38482" y="9643"/>
                  <a:pt x="36522" y="10160"/>
                  <a:pt x="34508" y="10541"/>
                </a:cubicBezTo>
                <a:cubicBezTo>
                  <a:pt x="32086" y="11031"/>
                  <a:pt x="29664" y="11412"/>
                  <a:pt x="27242" y="11793"/>
                </a:cubicBezTo>
                <a:cubicBezTo>
                  <a:pt x="25283" y="12120"/>
                  <a:pt x="23296" y="12365"/>
                  <a:pt x="21282" y="12474"/>
                </a:cubicBezTo>
                <a:cubicBezTo>
                  <a:pt x="20391" y="12505"/>
                  <a:pt x="19497" y="12528"/>
                  <a:pt x="18602" y="12528"/>
                </a:cubicBezTo>
                <a:cubicBezTo>
                  <a:pt x="16411" y="12528"/>
                  <a:pt x="14213" y="12393"/>
                  <a:pt x="12029" y="11929"/>
                </a:cubicBezTo>
                <a:cubicBezTo>
                  <a:pt x="9580" y="11440"/>
                  <a:pt x="7240" y="10514"/>
                  <a:pt x="5090" y="9208"/>
                </a:cubicBezTo>
                <a:cubicBezTo>
                  <a:pt x="3811" y="8310"/>
                  <a:pt x="2586" y="7357"/>
                  <a:pt x="1416" y="6296"/>
                </a:cubicBezTo>
                <a:cubicBezTo>
                  <a:pt x="980" y="5888"/>
                  <a:pt x="572" y="5452"/>
                  <a:pt x="191" y="4963"/>
                </a:cubicBezTo>
                <a:cubicBezTo>
                  <a:pt x="28" y="5180"/>
                  <a:pt x="28" y="5262"/>
                  <a:pt x="28" y="5344"/>
                </a:cubicBezTo>
                <a:lnTo>
                  <a:pt x="28" y="24992"/>
                </a:lnTo>
                <a:cubicBezTo>
                  <a:pt x="1" y="25319"/>
                  <a:pt x="218" y="25618"/>
                  <a:pt x="545" y="25673"/>
                </a:cubicBezTo>
                <a:cubicBezTo>
                  <a:pt x="2396" y="26162"/>
                  <a:pt x="4246" y="26761"/>
                  <a:pt x="6124" y="27115"/>
                </a:cubicBezTo>
                <a:cubicBezTo>
                  <a:pt x="8165" y="27469"/>
                  <a:pt x="10206" y="27714"/>
                  <a:pt x="12274" y="27850"/>
                </a:cubicBezTo>
                <a:cubicBezTo>
                  <a:pt x="12566" y="27864"/>
                  <a:pt x="12856" y="27871"/>
                  <a:pt x="13145" y="27871"/>
                </a:cubicBezTo>
                <a:cubicBezTo>
                  <a:pt x="13934" y="27871"/>
                  <a:pt x="14716" y="27821"/>
                  <a:pt x="15513" y="27741"/>
                </a:cubicBezTo>
                <a:cubicBezTo>
                  <a:pt x="17608" y="27578"/>
                  <a:pt x="19677" y="27333"/>
                  <a:pt x="21745" y="26979"/>
                </a:cubicBezTo>
                <a:cubicBezTo>
                  <a:pt x="24630" y="26407"/>
                  <a:pt x="27460" y="25673"/>
                  <a:pt x="30263" y="24802"/>
                </a:cubicBezTo>
                <a:cubicBezTo>
                  <a:pt x="32739" y="23985"/>
                  <a:pt x="35161" y="23033"/>
                  <a:pt x="37529" y="21971"/>
                </a:cubicBezTo>
                <a:cubicBezTo>
                  <a:pt x="41149" y="20420"/>
                  <a:pt x="44714" y="18733"/>
                  <a:pt x="48306" y="17100"/>
                </a:cubicBezTo>
                <a:cubicBezTo>
                  <a:pt x="50320" y="16175"/>
                  <a:pt x="52279" y="15141"/>
                  <a:pt x="54266" y="14215"/>
                </a:cubicBezTo>
                <a:cubicBezTo>
                  <a:pt x="57314" y="12855"/>
                  <a:pt x="60362" y="11494"/>
                  <a:pt x="63437" y="10215"/>
                </a:cubicBezTo>
                <a:cubicBezTo>
                  <a:pt x="65342" y="9398"/>
                  <a:pt x="67274" y="8691"/>
                  <a:pt x="69234" y="8065"/>
                </a:cubicBezTo>
                <a:cubicBezTo>
                  <a:pt x="71656" y="7330"/>
                  <a:pt x="74105" y="6704"/>
                  <a:pt x="76554" y="6187"/>
                </a:cubicBezTo>
                <a:cubicBezTo>
                  <a:pt x="78432" y="5833"/>
                  <a:pt x="80310" y="5561"/>
                  <a:pt x="82188" y="5398"/>
                </a:cubicBezTo>
                <a:cubicBezTo>
                  <a:pt x="82800" y="5357"/>
                  <a:pt x="83406" y="5337"/>
                  <a:pt x="84011" y="5337"/>
                </a:cubicBezTo>
                <a:cubicBezTo>
                  <a:pt x="84617" y="5337"/>
                  <a:pt x="85222" y="5357"/>
                  <a:pt x="85834" y="5398"/>
                </a:cubicBezTo>
                <a:cubicBezTo>
                  <a:pt x="86950" y="5425"/>
                  <a:pt x="88039" y="5534"/>
                  <a:pt x="89155" y="5616"/>
                </a:cubicBezTo>
                <a:cubicBezTo>
                  <a:pt x="91468" y="5833"/>
                  <a:pt x="93754" y="6405"/>
                  <a:pt x="95904" y="7276"/>
                </a:cubicBezTo>
                <a:cubicBezTo>
                  <a:pt x="98326" y="8201"/>
                  <a:pt x="100585" y="9480"/>
                  <a:pt x="102626" y="11086"/>
                </a:cubicBezTo>
                <a:cubicBezTo>
                  <a:pt x="103932" y="12147"/>
                  <a:pt x="105184" y="13317"/>
                  <a:pt x="106327" y="14542"/>
                </a:cubicBezTo>
                <a:cubicBezTo>
                  <a:pt x="107470" y="15794"/>
                  <a:pt x="108504" y="17073"/>
                  <a:pt x="109484" y="18434"/>
                </a:cubicBezTo>
                <a:cubicBezTo>
                  <a:pt x="110218" y="19495"/>
                  <a:pt x="110899" y="20611"/>
                  <a:pt x="111470" y="21754"/>
                </a:cubicBezTo>
                <a:cubicBezTo>
                  <a:pt x="112260" y="23251"/>
                  <a:pt x="112967" y="24802"/>
                  <a:pt x="113593" y="26407"/>
                </a:cubicBezTo>
                <a:cubicBezTo>
                  <a:pt x="114409" y="28585"/>
                  <a:pt x="115117" y="30789"/>
                  <a:pt x="115743" y="33048"/>
                </a:cubicBezTo>
                <a:cubicBezTo>
                  <a:pt x="116206" y="34708"/>
                  <a:pt x="116559" y="36395"/>
                  <a:pt x="116832" y="38110"/>
                </a:cubicBezTo>
                <a:cubicBezTo>
                  <a:pt x="117240" y="40777"/>
                  <a:pt x="117621" y="43416"/>
                  <a:pt x="117920" y="46056"/>
                </a:cubicBezTo>
                <a:cubicBezTo>
                  <a:pt x="118083" y="47580"/>
                  <a:pt x="118111" y="49131"/>
                  <a:pt x="118165" y="50683"/>
                </a:cubicBezTo>
                <a:cubicBezTo>
                  <a:pt x="118192" y="52098"/>
                  <a:pt x="118165" y="53540"/>
                  <a:pt x="118165" y="54955"/>
                </a:cubicBezTo>
                <a:lnTo>
                  <a:pt x="137868" y="54955"/>
                </a:lnTo>
                <a:cubicBezTo>
                  <a:pt x="137678" y="54411"/>
                  <a:pt x="137460" y="53839"/>
                  <a:pt x="137269" y="53295"/>
                </a:cubicBezTo>
                <a:cubicBezTo>
                  <a:pt x="136562" y="51227"/>
                  <a:pt x="135881" y="49131"/>
                  <a:pt x="135119" y="47090"/>
                </a:cubicBezTo>
                <a:cubicBezTo>
                  <a:pt x="134494" y="45294"/>
                  <a:pt x="133868" y="43552"/>
                  <a:pt x="133133" y="41756"/>
                </a:cubicBezTo>
                <a:cubicBezTo>
                  <a:pt x="132425" y="39960"/>
                  <a:pt x="131663" y="38191"/>
                  <a:pt x="130874" y="36395"/>
                </a:cubicBezTo>
                <a:cubicBezTo>
                  <a:pt x="130139" y="34762"/>
                  <a:pt x="129404" y="33129"/>
                  <a:pt x="128615" y="31496"/>
                </a:cubicBezTo>
                <a:cubicBezTo>
                  <a:pt x="127908" y="30081"/>
                  <a:pt x="127173" y="28666"/>
                  <a:pt x="126411" y="27251"/>
                </a:cubicBezTo>
                <a:cubicBezTo>
                  <a:pt x="125703" y="25945"/>
                  <a:pt x="124969" y="24666"/>
                  <a:pt x="124179" y="23387"/>
                </a:cubicBezTo>
                <a:cubicBezTo>
                  <a:pt x="123499" y="22271"/>
                  <a:pt x="122764" y="21182"/>
                  <a:pt x="122029" y="20094"/>
                </a:cubicBezTo>
                <a:cubicBezTo>
                  <a:pt x="120669" y="18025"/>
                  <a:pt x="119145" y="16066"/>
                  <a:pt x="117430" y="14270"/>
                </a:cubicBezTo>
                <a:cubicBezTo>
                  <a:pt x="116723" y="13535"/>
                  <a:pt x="116015" y="12773"/>
                  <a:pt x="115308" y="12038"/>
                </a:cubicBezTo>
                <a:cubicBezTo>
                  <a:pt x="113348" y="9970"/>
                  <a:pt x="111144" y="8147"/>
                  <a:pt x="108749" y="6650"/>
                </a:cubicBezTo>
                <a:cubicBezTo>
                  <a:pt x="107524" y="5915"/>
                  <a:pt x="106327" y="5071"/>
                  <a:pt x="105048" y="4418"/>
                </a:cubicBezTo>
                <a:cubicBezTo>
                  <a:pt x="102735" y="3221"/>
                  <a:pt x="100285" y="2268"/>
                  <a:pt x="97754" y="1561"/>
                </a:cubicBezTo>
                <a:cubicBezTo>
                  <a:pt x="94842" y="744"/>
                  <a:pt x="91822" y="254"/>
                  <a:pt x="88774" y="91"/>
                </a:cubicBezTo>
                <a:cubicBezTo>
                  <a:pt x="87717" y="31"/>
                  <a:pt x="86664" y="0"/>
                  <a:pt x="85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44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607458" y="5416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aleway"/>
                <a:ea typeface="Raleway"/>
                <a:cs typeface="Raleway"/>
                <a:sym typeface="Raleway"/>
              </a:rPr>
              <a:t>About Us</a:t>
            </a:r>
            <a:endParaRPr sz="4000" b="0" i="1" dirty="0"/>
          </a:p>
        </p:txBody>
      </p:sp>
      <p:sp>
        <p:nvSpPr>
          <p:cNvPr id="221" name="Google Shape;221;p34"/>
          <p:cNvSpPr/>
          <p:nvPr/>
        </p:nvSpPr>
        <p:spPr>
          <a:xfrm>
            <a:off x="-242966" y="4301099"/>
            <a:ext cx="2412363" cy="966401"/>
          </a:xfrm>
          <a:custGeom>
            <a:avLst/>
            <a:gdLst/>
            <a:ahLst/>
            <a:cxnLst/>
            <a:rect l="l" t="t" r="r" b="b"/>
            <a:pathLst>
              <a:path w="137869" h="54956" extrusionOk="0">
                <a:moveTo>
                  <a:pt x="85612" y="0"/>
                </a:moveTo>
                <a:cubicBezTo>
                  <a:pt x="83358" y="0"/>
                  <a:pt x="81113" y="139"/>
                  <a:pt x="78868" y="418"/>
                </a:cubicBezTo>
                <a:cubicBezTo>
                  <a:pt x="76990" y="690"/>
                  <a:pt x="75085" y="853"/>
                  <a:pt x="73207" y="1180"/>
                </a:cubicBezTo>
                <a:cubicBezTo>
                  <a:pt x="70458" y="1670"/>
                  <a:pt x="67683" y="2241"/>
                  <a:pt x="64934" y="2894"/>
                </a:cubicBezTo>
                <a:cubicBezTo>
                  <a:pt x="61886" y="3602"/>
                  <a:pt x="58838" y="4418"/>
                  <a:pt x="55790" y="5207"/>
                </a:cubicBezTo>
                <a:cubicBezTo>
                  <a:pt x="54103" y="5643"/>
                  <a:pt x="52415" y="6106"/>
                  <a:pt x="50728" y="6568"/>
                </a:cubicBezTo>
                <a:cubicBezTo>
                  <a:pt x="47326" y="7439"/>
                  <a:pt x="43897" y="8310"/>
                  <a:pt x="40468" y="9154"/>
                </a:cubicBezTo>
                <a:cubicBezTo>
                  <a:pt x="38482" y="9643"/>
                  <a:pt x="36522" y="10160"/>
                  <a:pt x="34508" y="10541"/>
                </a:cubicBezTo>
                <a:cubicBezTo>
                  <a:pt x="32086" y="11031"/>
                  <a:pt x="29664" y="11412"/>
                  <a:pt x="27242" y="11793"/>
                </a:cubicBezTo>
                <a:cubicBezTo>
                  <a:pt x="25283" y="12120"/>
                  <a:pt x="23296" y="12365"/>
                  <a:pt x="21282" y="12474"/>
                </a:cubicBezTo>
                <a:cubicBezTo>
                  <a:pt x="20391" y="12505"/>
                  <a:pt x="19497" y="12528"/>
                  <a:pt x="18602" y="12528"/>
                </a:cubicBezTo>
                <a:cubicBezTo>
                  <a:pt x="16411" y="12528"/>
                  <a:pt x="14213" y="12393"/>
                  <a:pt x="12029" y="11929"/>
                </a:cubicBezTo>
                <a:cubicBezTo>
                  <a:pt x="9580" y="11440"/>
                  <a:pt x="7240" y="10514"/>
                  <a:pt x="5090" y="9208"/>
                </a:cubicBezTo>
                <a:cubicBezTo>
                  <a:pt x="3811" y="8310"/>
                  <a:pt x="2586" y="7357"/>
                  <a:pt x="1416" y="6296"/>
                </a:cubicBezTo>
                <a:cubicBezTo>
                  <a:pt x="980" y="5888"/>
                  <a:pt x="572" y="5452"/>
                  <a:pt x="191" y="4963"/>
                </a:cubicBezTo>
                <a:cubicBezTo>
                  <a:pt x="28" y="5180"/>
                  <a:pt x="28" y="5262"/>
                  <a:pt x="28" y="5344"/>
                </a:cubicBezTo>
                <a:lnTo>
                  <a:pt x="28" y="24992"/>
                </a:lnTo>
                <a:cubicBezTo>
                  <a:pt x="1" y="25319"/>
                  <a:pt x="218" y="25618"/>
                  <a:pt x="545" y="25673"/>
                </a:cubicBezTo>
                <a:cubicBezTo>
                  <a:pt x="2396" y="26162"/>
                  <a:pt x="4246" y="26761"/>
                  <a:pt x="6124" y="27115"/>
                </a:cubicBezTo>
                <a:cubicBezTo>
                  <a:pt x="8165" y="27469"/>
                  <a:pt x="10206" y="27714"/>
                  <a:pt x="12274" y="27850"/>
                </a:cubicBezTo>
                <a:cubicBezTo>
                  <a:pt x="12566" y="27864"/>
                  <a:pt x="12856" y="27871"/>
                  <a:pt x="13145" y="27871"/>
                </a:cubicBezTo>
                <a:cubicBezTo>
                  <a:pt x="13934" y="27871"/>
                  <a:pt x="14716" y="27821"/>
                  <a:pt x="15513" y="27741"/>
                </a:cubicBezTo>
                <a:cubicBezTo>
                  <a:pt x="17608" y="27578"/>
                  <a:pt x="19677" y="27333"/>
                  <a:pt x="21745" y="26979"/>
                </a:cubicBezTo>
                <a:cubicBezTo>
                  <a:pt x="24630" y="26407"/>
                  <a:pt x="27460" y="25673"/>
                  <a:pt x="30263" y="24802"/>
                </a:cubicBezTo>
                <a:cubicBezTo>
                  <a:pt x="32739" y="23985"/>
                  <a:pt x="35161" y="23033"/>
                  <a:pt x="37529" y="21971"/>
                </a:cubicBezTo>
                <a:cubicBezTo>
                  <a:pt x="41149" y="20420"/>
                  <a:pt x="44714" y="18733"/>
                  <a:pt x="48306" y="17100"/>
                </a:cubicBezTo>
                <a:cubicBezTo>
                  <a:pt x="50320" y="16175"/>
                  <a:pt x="52279" y="15141"/>
                  <a:pt x="54266" y="14215"/>
                </a:cubicBezTo>
                <a:cubicBezTo>
                  <a:pt x="57314" y="12855"/>
                  <a:pt x="60362" y="11494"/>
                  <a:pt x="63437" y="10215"/>
                </a:cubicBezTo>
                <a:cubicBezTo>
                  <a:pt x="65342" y="9398"/>
                  <a:pt x="67274" y="8691"/>
                  <a:pt x="69234" y="8065"/>
                </a:cubicBezTo>
                <a:cubicBezTo>
                  <a:pt x="71656" y="7330"/>
                  <a:pt x="74105" y="6704"/>
                  <a:pt x="76554" y="6187"/>
                </a:cubicBezTo>
                <a:cubicBezTo>
                  <a:pt x="78432" y="5833"/>
                  <a:pt x="80310" y="5561"/>
                  <a:pt x="82188" y="5398"/>
                </a:cubicBezTo>
                <a:cubicBezTo>
                  <a:pt x="82800" y="5357"/>
                  <a:pt x="83406" y="5337"/>
                  <a:pt x="84011" y="5337"/>
                </a:cubicBezTo>
                <a:cubicBezTo>
                  <a:pt x="84617" y="5337"/>
                  <a:pt x="85222" y="5357"/>
                  <a:pt x="85834" y="5398"/>
                </a:cubicBezTo>
                <a:cubicBezTo>
                  <a:pt x="86950" y="5425"/>
                  <a:pt x="88039" y="5534"/>
                  <a:pt x="89155" y="5616"/>
                </a:cubicBezTo>
                <a:cubicBezTo>
                  <a:pt x="91468" y="5833"/>
                  <a:pt x="93754" y="6405"/>
                  <a:pt x="95904" y="7276"/>
                </a:cubicBezTo>
                <a:cubicBezTo>
                  <a:pt x="98326" y="8201"/>
                  <a:pt x="100585" y="9480"/>
                  <a:pt x="102626" y="11086"/>
                </a:cubicBezTo>
                <a:cubicBezTo>
                  <a:pt x="103932" y="12147"/>
                  <a:pt x="105184" y="13317"/>
                  <a:pt x="106327" y="14542"/>
                </a:cubicBezTo>
                <a:cubicBezTo>
                  <a:pt x="107470" y="15794"/>
                  <a:pt x="108504" y="17073"/>
                  <a:pt x="109484" y="18434"/>
                </a:cubicBezTo>
                <a:cubicBezTo>
                  <a:pt x="110218" y="19495"/>
                  <a:pt x="110899" y="20611"/>
                  <a:pt x="111470" y="21754"/>
                </a:cubicBezTo>
                <a:cubicBezTo>
                  <a:pt x="112260" y="23251"/>
                  <a:pt x="112967" y="24802"/>
                  <a:pt x="113593" y="26407"/>
                </a:cubicBezTo>
                <a:cubicBezTo>
                  <a:pt x="114409" y="28585"/>
                  <a:pt x="115117" y="30789"/>
                  <a:pt x="115743" y="33048"/>
                </a:cubicBezTo>
                <a:cubicBezTo>
                  <a:pt x="116206" y="34708"/>
                  <a:pt x="116559" y="36395"/>
                  <a:pt x="116832" y="38110"/>
                </a:cubicBezTo>
                <a:cubicBezTo>
                  <a:pt x="117240" y="40777"/>
                  <a:pt x="117621" y="43416"/>
                  <a:pt x="117920" y="46056"/>
                </a:cubicBezTo>
                <a:cubicBezTo>
                  <a:pt x="118083" y="47580"/>
                  <a:pt x="118111" y="49131"/>
                  <a:pt x="118165" y="50683"/>
                </a:cubicBezTo>
                <a:cubicBezTo>
                  <a:pt x="118192" y="52098"/>
                  <a:pt x="118165" y="53540"/>
                  <a:pt x="118165" y="54955"/>
                </a:cubicBezTo>
                <a:lnTo>
                  <a:pt x="137868" y="54955"/>
                </a:lnTo>
                <a:cubicBezTo>
                  <a:pt x="137678" y="54411"/>
                  <a:pt x="137460" y="53839"/>
                  <a:pt x="137269" y="53295"/>
                </a:cubicBezTo>
                <a:cubicBezTo>
                  <a:pt x="136562" y="51227"/>
                  <a:pt x="135881" y="49131"/>
                  <a:pt x="135119" y="47090"/>
                </a:cubicBezTo>
                <a:cubicBezTo>
                  <a:pt x="134494" y="45294"/>
                  <a:pt x="133868" y="43552"/>
                  <a:pt x="133133" y="41756"/>
                </a:cubicBezTo>
                <a:cubicBezTo>
                  <a:pt x="132425" y="39960"/>
                  <a:pt x="131663" y="38191"/>
                  <a:pt x="130874" y="36395"/>
                </a:cubicBezTo>
                <a:cubicBezTo>
                  <a:pt x="130139" y="34762"/>
                  <a:pt x="129404" y="33129"/>
                  <a:pt x="128615" y="31496"/>
                </a:cubicBezTo>
                <a:cubicBezTo>
                  <a:pt x="127908" y="30081"/>
                  <a:pt x="127173" y="28666"/>
                  <a:pt x="126411" y="27251"/>
                </a:cubicBezTo>
                <a:cubicBezTo>
                  <a:pt x="125703" y="25945"/>
                  <a:pt x="124969" y="24666"/>
                  <a:pt x="124179" y="23387"/>
                </a:cubicBezTo>
                <a:cubicBezTo>
                  <a:pt x="123499" y="22271"/>
                  <a:pt x="122764" y="21182"/>
                  <a:pt x="122029" y="20094"/>
                </a:cubicBezTo>
                <a:cubicBezTo>
                  <a:pt x="120669" y="18025"/>
                  <a:pt x="119145" y="16066"/>
                  <a:pt x="117430" y="14270"/>
                </a:cubicBezTo>
                <a:cubicBezTo>
                  <a:pt x="116723" y="13535"/>
                  <a:pt x="116015" y="12773"/>
                  <a:pt x="115308" y="12038"/>
                </a:cubicBezTo>
                <a:cubicBezTo>
                  <a:pt x="113348" y="9970"/>
                  <a:pt x="111144" y="8147"/>
                  <a:pt x="108749" y="6650"/>
                </a:cubicBezTo>
                <a:cubicBezTo>
                  <a:pt x="107524" y="5915"/>
                  <a:pt x="106327" y="5071"/>
                  <a:pt x="105048" y="4418"/>
                </a:cubicBezTo>
                <a:cubicBezTo>
                  <a:pt x="102735" y="3221"/>
                  <a:pt x="100285" y="2268"/>
                  <a:pt x="97754" y="1561"/>
                </a:cubicBezTo>
                <a:cubicBezTo>
                  <a:pt x="94842" y="744"/>
                  <a:pt x="91822" y="254"/>
                  <a:pt x="88774" y="91"/>
                </a:cubicBezTo>
                <a:cubicBezTo>
                  <a:pt x="87717" y="31"/>
                  <a:pt x="86664" y="0"/>
                  <a:pt x="85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37;p36">
            <a:extLst>
              <a:ext uri="{FF2B5EF4-FFF2-40B4-BE49-F238E27FC236}">
                <a16:creationId xmlns:a16="http://schemas.microsoft.com/office/drawing/2014/main" id="{5F67CBD5-2185-215D-913C-FEFBA037ACBB}"/>
              </a:ext>
            </a:extLst>
          </p:cNvPr>
          <p:cNvSpPr txBox="1">
            <a:spLocks/>
          </p:cNvSpPr>
          <p:nvPr/>
        </p:nvSpPr>
        <p:spPr>
          <a:xfrm>
            <a:off x="607458" y="1177616"/>
            <a:ext cx="8149965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600" dirty="0"/>
              <a:t>Nyaya bridges the gap between common citizens and legal expertise through AI-driven solutions and professional guidance. Focus on privacy, affordability, and accessibility to legal services.</a:t>
            </a:r>
          </a:p>
          <a:p>
            <a:pPr marL="0" indent="0">
              <a:buSzPts val="1100"/>
              <a:buFont typeface="Arial"/>
              <a:buNone/>
            </a:pPr>
            <a:endParaRPr lang="en-US" b="1" dirty="0"/>
          </a:p>
        </p:txBody>
      </p:sp>
      <p:sp>
        <p:nvSpPr>
          <p:cNvPr id="30" name="Google Shape;212;p34">
            <a:extLst>
              <a:ext uri="{FF2B5EF4-FFF2-40B4-BE49-F238E27FC236}">
                <a16:creationId xmlns:a16="http://schemas.microsoft.com/office/drawing/2014/main" id="{1FE14A43-B324-A020-8ECC-0E6012BB7D1B}"/>
              </a:ext>
            </a:extLst>
          </p:cNvPr>
          <p:cNvSpPr txBox="1">
            <a:spLocks/>
          </p:cNvSpPr>
          <p:nvPr/>
        </p:nvSpPr>
        <p:spPr>
          <a:xfrm>
            <a:off x="607458" y="213503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IN" dirty="0"/>
              <a:t>Our Mission</a:t>
            </a:r>
            <a:endParaRPr lang="en-IN" b="0" i="1" dirty="0"/>
          </a:p>
        </p:txBody>
      </p:sp>
      <p:sp>
        <p:nvSpPr>
          <p:cNvPr id="31" name="Google Shape;237;p36">
            <a:extLst>
              <a:ext uri="{FF2B5EF4-FFF2-40B4-BE49-F238E27FC236}">
                <a16:creationId xmlns:a16="http://schemas.microsoft.com/office/drawing/2014/main" id="{8362A6FD-73A7-1305-E3A5-EFAD21E35855}"/>
              </a:ext>
            </a:extLst>
          </p:cNvPr>
          <p:cNvSpPr txBox="1">
            <a:spLocks/>
          </p:cNvSpPr>
          <p:nvPr/>
        </p:nvSpPr>
        <p:spPr>
          <a:xfrm>
            <a:off x="607457" y="2721119"/>
            <a:ext cx="8149965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600" dirty="0"/>
              <a:t>To democratize access to legal help in India by leveraging technology and confidentiality.</a:t>
            </a:r>
          </a:p>
          <a:p>
            <a:pPr marL="0" indent="0">
              <a:buSzPts val="1100"/>
              <a:buFont typeface="Arial"/>
              <a:buNone/>
            </a:pPr>
            <a:endParaRPr lang="en-US" b="1" dirty="0"/>
          </a:p>
        </p:txBody>
      </p:sp>
      <p:sp>
        <p:nvSpPr>
          <p:cNvPr id="32" name="Google Shape;212;p34">
            <a:extLst>
              <a:ext uri="{FF2B5EF4-FFF2-40B4-BE49-F238E27FC236}">
                <a16:creationId xmlns:a16="http://schemas.microsoft.com/office/drawing/2014/main" id="{9DEF22F9-5D53-C801-0719-61F094BA6040}"/>
              </a:ext>
            </a:extLst>
          </p:cNvPr>
          <p:cNvSpPr txBox="1">
            <a:spLocks/>
          </p:cNvSpPr>
          <p:nvPr/>
        </p:nvSpPr>
        <p:spPr>
          <a:xfrm>
            <a:off x="607458" y="317138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IN" dirty="0"/>
              <a:t>Our Vision</a:t>
            </a:r>
            <a:endParaRPr lang="en-IN" b="0" i="1" dirty="0"/>
          </a:p>
        </p:txBody>
      </p:sp>
      <p:sp>
        <p:nvSpPr>
          <p:cNvPr id="33" name="Google Shape;237;p36">
            <a:extLst>
              <a:ext uri="{FF2B5EF4-FFF2-40B4-BE49-F238E27FC236}">
                <a16:creationId xmlns:a16="http://schemas.microsoft.com/office/drawing/2014/main" id="{BFE6ACAC-AEEE-8561-CBDE-FCB0A648562D}"/>
              </a:ext>
            </a:extLst>
          </p:cNvPr>
          <p:cNvSpPr txBox="1">
            <a:spLocks/>
          </p:cNvSpPr>
          <p:nvPr/>
        </p:nvSpPr>
        <p:spPr>
          <a:xfrm>
            <a:off x="607457" y="3783747"/>
            <a:ext cx="8149965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600" dirty="0"/>
              <a:t>To become the most trusted legal assistance platform in India and beyond.</a:t>
            </a:r>
          </a:p>
          <a:p>
            <a:pPr marL="0" indent="0">
              <a:buSzPts val="1100"/>
              <a:buFont typeface="Arial"/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>
          <a:extLst>
            <a:ext uri="{FF2B5EF4-FFF2-40B4-BE49-F238E27FC236}">
              <a16:creationId xmlns:a16="http://schemas.microsoft.com/office/drawing/2014/main" id="{F1F894F3-A95F-C9AB-1801-3F054BB90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>
            <a:extLst>
              <a:ext uri="{FF2B5EF4-FFF2-40B4-BE49-F238E27FC236}">
                <a16:creationId xmlns:a16="http://schemas.microsoft.com/office/drawing/2014/main" id="{2540D316-8EB2-DF5D-0EE7-DB0B9C92CD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32442" y="826842"/>
            <a:ext cx="4879116" cy="661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</a:t>
            </a:r>
            <a:endParaRPr b="0" i="1" dirty="0"/>
          </a:p>
        </p:txBody>
      </p:sp>
      <p:sp>
        <p:nvSpPr>
          <p:cNvPr id="238" name="Google Shape;238;p36">
            <a:extLst>
              <a:ext uri="{FF2B5EF4-FFF2-40B4-BE49-F238E27FC236}">
                <a16:creationId xmlns:a16="http://schemas.microsoft.com/office/drawing/2014/main" id="{DC91902F-88E1-2A8F-50CA-CD40C4B9C1BB}"/>
              </a:ext>
            </a:extLst>
          </p:cNvPr>
          <p:cNvSpPr/>
          <p:nvPr/>
        </p:nvSpPr>
        <p:spPr>
          <a:xfrm rot="1119226" flipH="1">
            <a:off x="-1409706" y="-1053928"/>
            <a:ext cx="3334176" cy="4628259"/>
          </a:xfrm>
          <a:custGeom>
            <a:avLst/>
            <a:gdLst/>
            <a:ahLst/>
            <a:cxnLst/>
            <a:rect l="l" t="t" r="r" b="b"/>
            <a:pathLst>
              <a:path w="72881" h="104143" extrusionOk="0">
                <a:moveTo>
                  <a:pt x="9820" y="0"/>
                </a:moveTo>
                <a:cubicBezTo>
                  <a:pt x="9659" y="0"/>
                  <a:pt x="9503" y="56"/>
                  <a:pt x="9362" y="157"/>
                </a:cubicBezTo>
                <a:cubicBezTo>
                  <a:pt x="9035" y="565"/>
                  <a:pt x="8709" y="973"/>
                  <a:pt x="8464" y="1436"/>
                </a:cubicBezTo>
                <a:cubicBezTo>
                  <a:pt x="7675" y="2742"/>
                  <a:pt x="6885" y="4049"/>
                  <a:pt x="6178" y="5409"/>
                </a:cubicBezTo>
                <a:cubicBezTo>
                  <a:pt x="5443" y="6770"/>
                  <a:pt x="4763" y="8158"/>
                  <a:pt x="4164" y="9600"/>
                </a:cubicBezTo>
                <a:cubicBezTo>
                  <a:pt x="3402" y="11424"/>
                  <a:pt x="2667" y="13247"/>
                  <a:pt x="2068" y="15125"/>
                </a:cubicBezTo>
                <a:cubicBezTo>
                  <a:pt x="1551" y="16594"/>
                  <a:pt x="1170" y="18118"/>
                  <a:pt x="898" y="19642"/>
                </a:cubicBezTo>
                <a:cubicBezTo>
                  <a:pt x="463" y="22037"/>
                  <a:pt x="163" y="24459"/>
                  <a:pt x="27" y="26909"/>
                </a:cubicBezTo>
                <a:cubicBezTo>
                  <a:pt x="0" y="28868"/>
                  <a:pt x="163" y="30855"/>
                  <a:pt x="490" y="32787"/>
                </a:cubicBezTo>
                <a:cubicBezTo>
                  <a:pt x="817" y="35046"/>
                  <a:pt x="1606" y="37223"/>
                  <a:pt x="2803" y="39182"/>
                </a:cubicBezTo>
                <a:cubicBezTo>
                  <a:pt x="3075" y="39645"/>
                  <a:pt x="3375" y="40108"/>
                  <a:pt x="3701" y="40570"/>
                </a:cubicBezTo>
                <a:cubicBezTo>
                  <a:pt x="4654" y="41822"/>
                  <a:pt x="5742" y="42965"/>
                  <a:pt x="6940" y="43999"/>
                </a:cubicBezTo>
                <a:cubicBezTo>
                  <a:pt x="8246" y="45006"/>
                  <a:pt x="9634" y="45850"/>
                  <a:pt x="11131" y="46530"/>
                </a:cubicBezTo>
                <a:cubicBezTo>
                  <a:pt x="14067" y="47838"/>
                  <a:pt x="17238" y="48518"/>
                  <a:pt x="20466" y="48518"/>
                </a:cubicBezTo>
                <a:cubicBezTo>
                  <a:pt x="20529" y="48518"/>
                  <a:pt x="20592" y="48517"/>
                  <a:pt x="20656" y="48517"/>
                </a:cubicBezTo>
                <a:cubicBezTo>
                  <a:pt x="22261" y="48517"/>
                  <a:pt x="23867" y="48462"/>
                  <a:pt x="25473" y="48381"/>
                </a:cubicBezTo>
                <a:cubicBezTo>
                  <a:pt x="26806" y="48326"/>
                  <a:pt x="28140" y="48190"/>
                  <a:pt x="29500" y="48027"/>
                </a:cubicBezTo>
                <a:cubicBezTo>
                  <a:pt x="31052" y="47809"/>
                  <a:pt x="32576" y="47537"/>
                  <a:pt x="34127" y="47319"/>
                </a:cubicBezTo>
                <a:cubicBezTo>
                  <a:pt x="36032" y="47047"/>
                  <a:pt x="37882" y="46775"/>
                  <a:pt x="39842" y="46585"/>
                </a:cubicBezTo>
                <a:cubicBezTo>
                  <a:pt x="41801" y="46394"/>
                  <a:pt x="43761" y="46231"/>
                  <a:pt x="45747" y="46149"/>
                </a:cubicBezTo>
                <a:cubicBezTo>
                  <a:pt x="46010" y="46135"/>
                  <a:pt x="46272" y="46128"/>
                  <a:pt x="46535" y="46128"/>
                </a:cubicBezTo>
                <a:cubicBezTo>
                  <a:pt x="47252" y="46128"/>
                  <a:pt x="47969" y="46178"/>
                  <a:pt x="48687" y="46258"/>
                </a:cubicBezTo>
                <a:cubicBezTo>
                  <a:pt x="50074" y="46340"/>
                  <a:pt x="51462" y="46530"/>
                  <a:pt x="52850" y="46830"/>
                </a:cubicBezTo>
                <a:cubicBezTo>
                  <a:pt x="54238" y="47211"/>
                  <a:pt x="55599" y="47728"/>
                  <a:pt x="56932" y="48299"/>
                </a:cubicBezTo>
                <a:cubicBezTo>
                  <a:pt x="58810" y="49116"/>
                  <a:pt x="60443" y="50367"/>
                  <a:pt x="61695" y="52000"/>
                </a:cubicBezTo>
                <a:cubicBezTo>
                  <a:pt x="62675" y="53170"/>
                  <a:pt x="63437" y="54477"/>
                  <a:pt x="64008" y="55865"/>
                </a:cubicBezTo>
                <a:cubicBezTo>
                  <a:pt x="64797" y="57851"/>
                  <a:pt x="65233" y="59947"/>
                  <a:pt x="65287" y="62042"/>
                </a:cubicBezTo>
                <a:cubicBezTo>
                  <a:pt x="65314" y="63240"/>
                  <a:pt x="65342" y="64437"/>
                  <a:pt x="65287" y="65635"/>
                </a:cubicBezTo>
                <a:cubicBezTo>
                  <a:pt x="65233" y="66886"/>
                  <a:pt x="65097" y="68138"/>
                  <a:pt x="64906" y="69363"/>
                </a:cubicBezTo>
                <a:cubicBezTo>
                  <a:pt x="64580" y="71077"/>
                  <a:pt x="64171" y="72765"/>
                  <a:pt x="63682" y="74425"/>
                </a:cubicBezTo>
                <a:cubicBezTo>
                  <a:pt x="63001" y="76629"/>
                  <a:pt x="62239" y="78834"/>
                  <a:pt x="61368" y="80983"/>
                </a:cubicBezTo>
                <a:cubicBezTo>
                  <a:pt x="60688" y="82752"/>
                  <a:pt x="59817" y="84467"/>
                  <a:pt x="58974" y="86181"/>
                </a:cubicBezTo>
                <a:cubicBezTo>
                  <a:pt x="58402" y="87379"/>
                  <a:pt x="57722" y="88549"/>
                  <a:pt x="57041" y="89719"/>
                </a:cubicBezTo>
                <a:cubicBezTo>
                  <a:pt x="56252" y="91053"/>
                  <a:pt x="55436" y="92386"/>
                  <a:pt x="54619" y="93693"/>
                </a:cubicBezTo>
                <a:cubicBezTo>
                  <a:pt x="54293" y="94237"/>
                  <a:pt x="53939" y="94754"/>
                  <a:pt x="53558" y="95271"/>
                </a:cubicBezTo>
                <a:cubicBezTo>
                  <a:pt x="52959" y="96115"/>
                  <a:pt x="52333" y="96931"/>
                  <a:pt x="51653" y="97856"/>
                </a:cubicBezTo>
                <a:lnTo>
                  <a:pt x="71628" y="104143"/>
                </a:lnTo>
                <a:cubicBezTo>
                  <a:pt x="71737" y="102401"/>
                  <a:pt x="71846" y="100687"/>
                  <a:pt x="71928" y="98999"/>
                </a:cubicBezTo>
                <a:cubicBezTo>
                  <a:pt x="72009" y="97639"/>
                  <a:pt x="72091" y="96278"/>
                  <a:pt x="72172" y="94917"/>
                </a:cubicBezTo>
                <a:cubicBezTo>
                  <a:pt x="72309" y="92658"/>
                  <a:pt x="72254" y="90400"/>
                  <a:pt x="72635" y="88168"/>
                </a:cubicBezTo>
                <a:cubicBezTo>
                  <a:pt x="72744" y="87270"/>
                  <a:pt x="72798" y="86372"/>
                  <a:pt x="72771" y="85474"/>
                </a:cubicBezTo>
                <a:cubicBezTo>
                  <a:pt x="72826" y="84195"/>
                  <a:pt x="72880" y="82943"/>
                  <a:pt x="72880" y="81691"/>
                </a:cubicBezTo>
                <a:cubicBezTo>
                  <a:pt x="72880" y="79160"/>
                  <a:pt x="72798" y="76656"/>
                  <a:pt x="72771" y="74153"/>
                </a:cubicBezTo>
                <a:cubicBezTo>
                  <a:pt x="72798" y="72710"/>
                  <a:pt x="72690" y="71268"/>
                  <a:pt x="72445" y="69853"/>
                </a:cubicBezTo>
                <a:cubicBezTo>
                  <a:pt x="72064" y="67948"/>
                  <a:pt x="71982" y="65961"/>
                  <a:pt x="71655" y="64029"/>
                </a:cubicBezTo>
                <a:cubicBezTo>
                  <a:pt x="71410" y="62151"/>
                  <a:pt x="70921" y="60328"/>
                  <a:pt x="70213" y="58586"/>
                </a:cubicBezTo>
                <a:cubicBezTo>
                  <a:pt x="69505" y="56953"/>
                  <a:pt x="69043" y="55212"/>
                  <a:pt x="67954" y="53769"/>
                </a:cubicBezTo>
                <a:cubicBezTo>
                  <a:pt x="67219" y="52817"/>
                  <a:pt x="66512" y="51810"/>
                  <a:pt x="65777" y="50857"/>
                </a:cubicBezTo>
                <a:cubicBezTo>
                  <a:pt x="64552" y="49279"/>
                  <a:pt x="63028" y="47945"/>
                  <a:pt x="61287" y="46993"/>
                </a:cubicBezTo>
                <a:cubicBezTo>
                  <a:pt x="59736" y="46122"/>
                  <a:pt x="58130" y="45387"/>
                  <a:pt x="56470" y="44761"/>
                </a:cubicBezTo>
                <a:cubicBezTo>
                  <a:pt x="53585" y="43700"/>
                  <a:pt x="50510" y="43264"/>
                  <a:pt x="47462" y="42938"/>
                </a:cubicBezTo>
                <a:cubicBezTo>
                  <a:pt x="45938" y="42775"/>
                  <a:pt x="44414" y="42666"/>
                  <a:pt x="42863" y="42584"/>
                </a:cubicBezTo>
                <a:cubicBezTo>
                  <a:pt x="40930" y="42475"/>
                  <a:pt x="38998" y="42421"/>
                  <a:pt x="37066" y="42339"/>
                </a:cubicBezTo>
                <a:cubicBezTo>
                  <a:pt x="36222" y="42285"/>
                  <a:pt x="35379" y="42258"/>
                  <a:pt x="34535" y="42203"/>
                </a:cubicBezTo>
                <a:cubicBezTo>
                  <a:pt x="32440" y="42094"/>
                  <a:pt x="30344" y="41985"/>
                  <a:pt x="28276" y="41849"/>
                </a:cubicBezTo>
                <a:cubicBezTo>
                  <a:pt x="26915" y="41740"/>
                  <a:pt x="25554" y="41659"/>
                  <a:pt x="24221" y="41468"/>
                </a:cubicBezTo>
                <a:cubicBezTo>
                  <a:pt x="22044" y="41169"/>
                  <a:pt x="19894" y="40652"/>
                  <a:pt x="17826" y="39917"/>
                </a:cubicBezTo>
                <a:cubicBezTo>
                  <a:pt x="15893" y="39237"/>
                  <a:pt x="14152" y="38094"/>
                  <a:pt x="12736" y="36597"/>
                </a:cubicBezTo>
                <a:cubicBezTo>
                  <a:pt x="11675" y="35427"/>
                  <a:pt x="10886" y="34012"/>
                  <a:pt x="10423" y="32488"/>
                </a:cubicBezTo>
                <a:cubicBezTo>
                  <a:pt x="10042" y="31072"/>
                  <a:pt x="9743" y="29603"/>
                  <a:pt x="9580" y="28133"/>
                </a:cubicBezTo>
                <a:cubicBezTo>
                  <a:pt x="9416" y="26963"/>
                  <a:pt x="9389" y="25738"/>
                  <a:pt x="9444" y="24541"/>
                </a:cubicBezTo>
                <a:cubicBezTo>
                  <a:pt x="9525" y="22772"/>
                  <a:pt x="9716" y="21030"/>
                  <a:pt x="9906" y="19261"/>
                </a:cubicBezTo>
                <a:cubicBezTo>
                  <a:pt x="10015" y="18173"/>
                  <a:pt x="10151" y="17084"/>
                  <a:pt x="10369" y="16023"/>
                </a:cubicBezTo>
                <a:cubicBezTo>
                  <a:pt x="10559" y="14853"/>
                  <a:pt x="10859" y="13683"/>
                  <a:pt x="11104" y="12485"/>
                </a:cubicBezTo>
                <a:cubicBezTo>
                  <a:pt x="11702" y="9628"/>
                  <a:pt x="12274" y="6743"/>
                  <a:pt x="12873" y="3885"/>
                </a:cubicBezTo>
                <a:cubicBezTo>
                  <a:pt x="13036" y="3015"/>
                  <a:pt x="13281" y="2171"/>
                  <a:pt x="13498" y="1327"/>
                </a:cubicBezTo>
                <a:cubicBezTo>
                  <a:pt x="12274" y="865"/>
                  <a:pt x="11158" y="429"/>
                  <a:pt x="9988" y="21"/>
                </a:cubicBezTo>
                <a:cubicBezTo>
                  <a:pt x="9932" y="7"/>
                  <a:pt x="9875" y="0"/>
                  <a:pt x="98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39" name="Google Shape;239;p36">
            <a:extLst>
              <a:ext uri="{FF2B5EF4-FFF2-40B4-BE49-F238E27FC236}">
                <a16:creationId xmlns:a16="http://schemas.microsoft.com/office/drawing/2014/main" id="{F7B2A34F-2B43-5A47-0039-8EEB1B0F0CB1}"/>
              </a:ext>
            </a:extLst>
          </p:cNvPr>
          <p:cNvSpPr/>
          <p:nvPr/>
        </p:nvSpPr>
        <p:spPr>
          <a:xfrm rot="-6300177">
            <a:off x="6458450" y="1296336"/>
            <a:ext cx="5371098" cy="2151603"/>
          </a:xfrm>
          <a:custGeom>
            <a:avLst/>
            <a:gdLst/>
            <a:ahLst/>
            <a:cxnLst/>
            <a:rect l="l" t="t" r="r" b="b"/>
            <a:pathLst>
              <a:path w="137869" h="54956" extrusionOk="0">
                <a:moveTo>
                  <a:pt x="85612" y="0"/>
                </a:moveTo>
                <a:cubicBezTo>
                  <a:pt x="83358" y="0"/>
                  <a:pt x="81113" y="139"/>
                  <a:pt x="78868" y="418"/>
                </a:cubicBezTo>
                <a:cubicBezTo>
                  <a:pt x="76990" y="690"/>
                  <a:pt x="75085" y="853"/>
                  <a:pt x="73207" y="1180"/>
                </a:cubicBezTo>
                <a:cubicBezTo>
                  <a:pt x="70458" y="1670"/>
                  <a:pt x="67683" y="2241"/>
                  <a:pt x="64934" y="2894"/>
                </a:cubicBezTo>
                <a:cubicBezTo>
                  <a:pt x="61886" y="3602"/>
                  <a:pt x="58838" y="4418"/>
                  <a:pt x="55790" y="5207"/>
                </a:cubicBezTo>
                <a:cubicBezTo>
                  <a:pt x="54103" y="5643"/>
                  <a:pt x="52415" y="6106"/>
                  <a:pt x="50728" y="6568"/>
                </a:cubicBezTo>
                <a:cubicBezTo>
                  <a:pt x="47326" y="7439"/>
                  <a:pt x="43897" y="8310"/>
                  <a:pt x="40468" y="9154"/>
                </a:cubicBezTo>
                <a:cubicBezTo>
                  <a:pt x="38482" y="9643"/>
                  <a:pt x="36522" y="10160"/>
                  <a:pt x="34508" y="10541"/>
                </a:cubicBezTo>
                <a:cubicBezTo>
                  <a:pt x="32086" y="11031"/>
                  <a:pt x="29664" y="11412"/>
                  <a:pt x="27242" y="11793"/>
                </a:cubicBezTo>
                <a:cubicBezTo>
                  <a:pt x="25283" y="12120"/>
                  <a:pt x="23296" y="12365"/>
                  <a:pt x="21282" y="12474"/>
                </a:cubicBezTo>
                <a:cubicBezTo>
                  <a:pt x="20391" y="12505"/>
                  <a:pt x="19497" y="12528"/>
                  <a:pt x="18602" y="12528"/>
                </a:cubicBezTo>
                <a:cubicBezTo>
                  <a:pt x="16411" y="12528"/>
                  <a:pt x="14213" y="12393"/>
                  <a:pt x="12029" y="11929"/>
                </a:cubicBezTo>
                <a:cubicBezTo>
                  <a:pt x="9580" y="11440"/>
                  <a:pt x="7240" y="10514"/>
                  <a:pt x="5090" y="9208"/>
                </a:cubicBezTo>
                <a:cubicBezTo>
                  <a:pt x="3811" y="8310"/>
                  <a:pt x="2586" y="7357"/>
                  <a:pt x="1416" y="6296"/>
                </a:cubicBezTo>
                <a:cubicBezTo>
                  <a:pt x="980" y="5888"/>
                  <a:pt x="572" y="5452"/>
                  <a:pt x="191" y="4963"/>
                </a:cubicBezTo>
                <a:cubicBezTo>
                  <a:pt x="28" y="5180"/>
                  <a:pt x="28" y="5262"/>
                  <a:pt x="28" y="5344"/>
                </a:cubicBezTo>
                <a:lnTo>
                  <a:pt x="28" y="24992"/>
                </a:lnTo>
                <a:cubicBezTo>
                  <a:pt x="1" y="25319"/>
                  <a:pt x="218" y="25618"/>
                  <a:pt x="545" y="25673"/>
                </a:cubicBezTo>
                <a:cubicBezTo>
                  <a:pt x="2396" y="26162"/>
                  <a:pt x="4246" y="26761"/>
                  <a:pt x="6124" y="27115"/>
                </a:cubicBezTo>
                <a:cubicBezTo>
                  <a:pt x="8165" y="27469"/>
                  <a:pt x="10206" y="27714"/>
                  <a:pt x="12274" y="27850"/>
                </a:cubicBezTo>
                <a:cubicBezTo>
                  <a:pt x="12566" y="27864"/>
                  <a:pt x="12856" y="27871"/>
                  <a:pt x="13145" y="27871"/>
                </a:cubicBezTo>
                <a:cubicBezTo>
                  <a:pt x="13934" y="27871"/>
                  <a:pt x="14716" y="27821"/>
                  <a:pt x="15513" y="27741"/>
                </a:cubicBezTo>
                <a:cubicBezTo>
                  <a:pt x="17608" y="27578"/>
                  <a:pt x="19677" y="27333"/>
                  <a:pt x="21745" y="26979"/>
                </a:cubicBezTo>
                <a:cubicBezTo>
                  <a:pt x="24630" y="26407"/>
                  <a:pt x="27460" y="25673"/>
                  <a:pt x="30263" y="24802"/>
                </a:cubicBezTo>
                <a:cubicBezTo>
                  <a:pt x="32739" y="23985"/>
                  <a:pt x="35161" y="23033"/>
                  <a:pt x="37529" y="21971"/>
                </a:cubicBezTo>
                <a:cubicBezTo>
                  <a:pt x="41149" y="20420"/>
                  <a:pt x="44714" y="18733"/>
                  <a:pt x="48306" y="17100"/>
                </a:cubicBezTo>
                <a:cubicBezTo>
                  <a:pt x="50320" y="16175"/>
                  <a:pt x="52279" y="15141"/>
                  <a:pt x="54266" y="14215"/>
                </a:cubicBezTo>
                <a:cubicBezTo>
                  <a:pt x="57314" y="12855"/>
                  <a:pt x="60362" y="11494"/>
                  <a:pt x="63437" y="10215"/>
                </a:cubicBezTo>
                <a:cubicBezTo>
                  <a:pt x="65342" y="9398"/>
                  <a:pt x="67274" y="8691"/>
                  <a:pt x="69234" y="8065"/>
                </a:cubicBezTo>
                <a:cubicBezTo>
                  <a:pt x="71656" y="7330"/>
                  <a:pt x="74105" y="6704"/>
                  <a:pt x="76554" y="6187"/>
                </a:cubicBezTo>
                <a:cubicBezTo>
                  <a:pt x="78432" y="5833"/>
                  <a:pt x="80310" y="5561"/>
                  <a:pt x="82188" y="5398"/>
                </a:cubicBezTo>
                <a:cubicBezTo>
                  <a:pt x="82800" y="5357"/>
                  <a:pt x="83406" y="5337"/>
                  <a:pt x="84011" y="5337"/>
                </a:cubicBezTo>
                <a:cubicBezTo>
                  <a:pt x="84617" y="5337"/>
                  <a:pt x="85222" y="5357"/>
                  <a:pt x="85834" y="5398"/>
                </a:cubicBezTo>
                <a:cubicBezTo>
                  <a:pt x="86950" y="5425"/>
                  <a:pt x="88039" y="5534"/>
                  <a:pt x="89155" y="5616"/>
                </a:cubicBezTo>
                <a:cubicBezTo>
                  <a:pt x="91468" y="5833"/>
                  <a:pt x="93754" y="6405"/>
                  <a:pt x="95904" y="7276"/>
                </a:cubicBezTo>
                <a:cubicBezTo>
                  <a:pt x="98326" y="8201"/>
                  <a:pt x="100585" y="9480"/>
                  <a:pt x="102626" y="11086"/>
                </a:cubicBezTo>
                <a:cubicBezTo>
                  <a:pt x="103932" y="12147"/>
                  <a:pt x="105184" y="13317"/>
                  <a:pt x="106327" y="14542"/>
                </a:cubicBezTo>
                <a:cubicBezTo>
                  <a:pt x="107470" y="15794"/>
                  <a:pt x="108504" y="17073"/>
                  <a:pt x="109484" y="18434"/>
                </a:cubicBezTo>
                <a:cubicBezTo>
                  <a:pt x="110218" y="19495"/>
                  <a:pt x="110899" y="20611"/>
                  <a:pt x="111470" y="21754"/>
                </a:cubicBezTo>
                <a:cubicBezTo>
                  <a:pt x="112260" y="23251"/>
                  <a:pt x="112967" y="24802"/>
                  <a:pt x="113593" y="26407"/>
                </a:cubicBezTo>
                <a:cubicBezTo>
                  <a:pt x="114409" y="28585"/>
                  <a:pt x="115117" y="30789"/>
                  <a:pt x="115743" y="33048"/>
                </a:cubicBezTo>
                <a:cubicBezTo>
                  <a:pt x="116206" y="34708"/>
                  <a:pt x="116559" y="36395"/>
                  <a:pt x="116832" y="38110"/>
                </a:cubicBezTo>
                <a:cubicBezTo>
                  <a:pt x="117240" y="40777"/>
                  <a:pt x="117621" y="43416"/>
                  <a:pt x="117920" y="46056"/>
                </a:cubicBezTo>
                <a:cubicBezTo>
                  <a:pt x="118083" y="47580"/>
                  <a:pt x="118111" y="49131"/>
                  <a:pt x="118165" y="50683"/>
                </a:cubicBezTo>
                <a:cubicBezTo>
                  <a:pt x="118192" y="52098"/>
                  <a:pt x="118165" y="53540"/>
                  <a:pt x="118165" y="54955"/>
                </a:cubicBezTo>
                <a:lnTo>
                  <a:pt x="137868" y="54955"/>
                </a:lnTo>
                <a:cubicBezTo>
                  <a:pt x="137678" y="54411"/>
                  <a:pt x="137460" y="53839"/>
                  <a:pt x="137269" y="53295"/>
                </a:cubicBezTo>
                <a:cubicBezTo>
                  <a:pt x="136562" y="51227"/>
                  <a:pt x="135881" y="49131"/>
                  <a:pt x="135119" y="47090"/>
                </a:cubicBezTo>
                <a:cubicBezTo>
                  <a:pt x="134494" y="45294"/>
                  <a:pt x="133868" y="43552"/>
                  <a:pt x="133133" y="41756"/>
                </a:cubicBezTo>
                <a:cubicBezTo>
                  <a:pt x="132425" y="39960"/>
                  <a:pt x="131663" y="38191"/>
                  <a:pt x="130874" y="36395"/>
                </a:cubicBezTo>
                <a:cubicBezTo>
                  <a:pt x="130139" y="34762"/>
                  <a:pt x="129404" y="33129"/>
                  <a:pt x="128615" y="31496"/>
                </a:cubicBezTo>
                <a:cubicBezTo>
                  <a:pt x="127908" y="30081"/>
                  <a:pt x="127173" y="28666"/>
                  <a:pt x="126411" y="27251"/>
                </a:cubicBezTo>
                <a:cubicBezTo>
                  <a:pt x="125703" y="25945"/>
                  <a:pt x="124969" y="24666"/>
                  <a:pt x="124179" y="23387"/>
                </a:cubicBezTo>
                <a:cubicBezTo>
                  <a:pt x="123499" y="22271"/>
                  <a:pt x="122764" y="21182"/>
                  <a:pt x="122029" y="20094"/>
                </a:cubicBezTo>
                <a:cubicBezTo>
                  <a:pt x="120669" y="18025"/>
                  <a:pt x="119145" y="16066"/>
                  <a:pt x="117430" y="14270"/>
                </a:cubicBezTo>
                <a:cubicBezTo>
                  <a:pt x="116723" y="13535"/>
                  <a:pt x="116015" y="12773"/>
                  <a:pt x="115308" y="12038"/>
                </a:cubicBezTo>
                <a:cubicBezTo>
                  <a:pt x="113348" y="9970"/>
                  <a:pt x="111144" y="8147"/>
                  <a:pt x="108749" y="6650"/>
                </a:cubicBezTo>
                <a:cubicBezTo>
                  <a:pt x="107524" y="5915"/>
                  <a:pt x="106327" y="5071"/>
                  <a:pt x="105048" y="4418"/>
                </a:cubicBezTo>
                <a:cubicBezTo>
                  <a:pt x="102735" y="3221"/>
                  <a:pt x="100285" y="2268"/>
                  <a:pt x="97754" y="1561"/>
                </a:cubicBezTo>
                <a:cubicBezTo>
                  <a:pt x="94842" y="744"/>
                  <a:pt x="91822" y="254"/>
                  <a:pt x="88774" y="91"/>
                </a:cubicBezTo>
                <a:cubicBezTo>
                  <a:pt x="87717" y="31"/>
                  <a:pt x="86664" y="0"/>
                  <a:pt x="85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6">
            <a:extLst>
              <a:ext uri="{FF2B5EF4-FFF2-40B4-BE49-F238E27FC236}">
                <a16:creationId xmlns:a16="http://schemas.microsoft.com/office/drawing/2014/main" id="{7C764102-29D1-2176-89A3-5C6CE09488D6}"/>
              </a:ext>
            </a:extLst>
          </p:cNvPr>
          <p:cNvSpPr/>
          <p:nvPr/>
        </p:nvSpPr>
        <p:spPr>
          <a:xfrm>
            <a:off x="-1977010" y="4127314"/>
            <a:ext cx="3750726" cy="1502497"/>
          </a:xfrm>
          <a:custGeom>
            <a:avLst/>
            <a:gdLst/>
            <a:ahLst/>
            <a:cxnLst/>
            <a:rect l="l" t="t" r="r" b="b"/>
            <a:pathLst>
              <a:path w="137869" h="54956" extrusionOk="0">
                <a:moveTo>
                  <a:pt x="85612" y="0"/>
                </a:moveTo>
                <a:cubicBezTo>
                  <a:pt x="83358" y="0"/>
                  <a:pt x="81113" y="139"/>
                  <a:pt x="78868" y="418"/>
                </a:cubicBezTo>
                <a:cubicBezTo>
                  <a:pt x="76990" y="690"/>
                  <a:pt x="75085" y="853"/>
                  <a:pt x="73207" y="1180"/>
                </a:cubicBezTo>
                <a:cubicBezTo>
                  <a:pt x="70458" y="1670"/>
                  <a:pt x="67683" y="2241"/>
                  <a:pt x="64934" y="2894"/>
                </a:cubicBezTo>
                <a:cubicBezTo>
                  <a:pt x="61886" y="3602"/>
                  <a:pt x="58838" y="4418"/>
                  <a:pt x="55790" y="5207"/>
                </a:cubicBezTo>
                <a:cubicBezTo>
                  <a:pt x="54103" y="5643"/>
                  <a:pt x="52415" y="6106"/>
                  <a:pt x="50728" y="6568"/>
                </a:cubicBezTo>
                <a:cubicBezTo>
                  <a:pt x="47326" y="7439"/>
                  <a:pt x="43897" y="8310"/>
                  <a:pt x="40468" y="9154"/>
                </a:cubicBezTo>
                <a:cubicBezTo>
                  <a:pt x="38482" y="9643"/>
                  <a:pt x="36522" y="10160"/>
                  <a:pt x="34508" y="10541"/>
                </a:cubicBezTo>
                <a:cubicBezTo>
                  <a:pt x="32086" y="11031"/>
                  <a:pt x="29664" y="11412"/>
                  <a:pt x="27242" y="11793"/>
                </a:cubicBezTo>
                <a:cubicBezTo>
                  <a:pt x="25283" y="12120"/>
                  <a:pt x="23296" y="12365"/>
                  <a:pt x="21282" y="12474"/>
                </a:cubicBezTo>
                <a:cubicBezTo>
                  <a:pt x="20391" y="12505"/>
                  <a:pt x="19497" y="12528"/>
                  <a:pt x="18602" y="12528"/>
                </a:cubicBezTo>
                <a:cubicBezTo>
                  <a:pt x="16411" y="12528"/>
                  <a:pt x="14213" y="12393"/>
                  <a:pt x="12029" y="11929"/>
                </a:cubicBezTo>
                <a:cubicBezTo>
                  <a:pt x="9580" y="11440"/>
                  <a:pt x="7240" y="10514"/>
                  <a:pt x="5090" y="9208"/>
                </a:cubicBezTo>
                <a:cubicBezTo>
                  <a:pt x="3811" y="8310"/>
                  <a:pt x="2586" y="7357"/>
                  <a:pt x="1416" y="6296"/>
                </a:cubicBezTo>
                <a:cubicBezTo>
                  <a:pt x="980" y="5888"/>
                  <a:pt x="572" y="5452"/>
                  <a:pt x="191" y="4963"/>
                </a:cubicBezTo>
                <a:cubicBezTo>
                  <a:pt x="28" y="5180"/>
                  <a:pt x="28" y="5262"/>
                  <a:pt x="28" y="5344"/>
                </a:cubicBezTo>
                <a:lnTo>
                  <a:pt x="28" y="24992"/>
                </a:lnTo>
                <a:cubicBezTo>
                  <a:pt x="1" y="25319"/>
                  <a:pt x="218" y="25618"/>
                  <a:pt x="545" y="25673"/>
                </a:cubicBezTo>
                <a:cubicBezTo>
                  <a:pt x="2396" y="26162"/>
                  <a:pt x="4246" y="26761"/>
                  <a:pt x="6124" y="27115"/>
                </a:cubicBezTo>
                <a:cubicBezTo>
                  <a:pt x="8165" y="27469"/>
                  <a:pt x="10206" y="27714"/>
                  <a:pt x="12274" y="27850"/>
                </a:cubicBezTo>
                <a:cubicBezTo>
                  <a:pt x="12566" y="27864"/>
                  <a:pt x="12856" y="27871"/>
                  <a:pt x="13145" y="27871"/>
                </a:cubicBezTo>
                <a:cubicBezTo>
                  <a:pt x="13934" y="27871"/>
                  <a:pt x="14716" y="27821"/>
                  <a:pt x="15513" y="27741"/>
                </a:cubicBezTo>
                <a:cubicBezTo>
                  <a:pt x="17608" y="27578"/>
                  <a:pt x="19677" y="27333"/>
                  <a:pt x="21745" y="26979"/>
                </a:cubicBezTo>
                <a:cubicBezTo>
                  <a:pt x="24630" y="26407"/>
                  <a:pt x="27460" y="25673"/>
                  <a:pt x="30263" y="24802"/>
                </a:cubicBezTo>
                <a:cubicBezTo>
                  <a:pt x="32739" y="23985"/>
                  <a:pt x="35161" y="23033"/>
                  <a:pt x="37529" y="21971"/>
                </a:cubicBezTo>
                <a:cubicBezTo>
                  <a:pt x="41149" y="20420"/>
                  <a:pt x="44714" y="18733"/>
                  <a:pt x="48306" y="17100"/>
                </a:cubicBezTo>
                <a:cubicBezTo>
                  <a:pt x="50320" y="16175"/>
                  <a:pt x="52279" y="15141"/>
                  <a:pt x="54266" y="14215"/>
                </a:cubicBezTo>
                <a:cubicBezTo>
                  <a:pt x="57314" y="12855"/>
                  <a:pt x="60362" y="11494"/>
                  <a:pt x="63437" y="10215"/>
                </a:cubicBezTo>
                <a:cubicBezTo>
                  <a:pt x="65342" y="9398"/>
                  <a:pt x="67274" y="8691"/>
                  <a:pt x="69234" y="8065"/>
                </a:cubicBezTo>
                <a:cubicBezTo>
                  <a:pt x="71656" y="7330"/>
                  <a:pt x="74105" y="6704"/>
                  <a:pt x="76554" y="6187"/>
                </a:cubicBezTo>
                <a:cubicBezTo>
                  <a:pt x="78432" y="5833"/>
                  <a:pt x="80310" y="5561"/>
                  <a:pt x="82188" y="5398"/>
                </a:cubicBezTo>
                <a:cubicBezTo>
                  <a:pt x="82800" y="5357"/>
                  <a:pt x="83406" y="5337"/>
                  <a:pt x="84011" y="5337"/>
                </a:cubicBezTo>
                <a:cubicBezTo>
                  <a:pt x="84617" y="5337"/>
                  <a:pt x="85222" y="5357"/>
                  <a:pt x="85834" y="5398"/>
                </a:cubicBezTo>
                <a:cubicBezTo>
                  <a:pt x="86950" y="5425"/>
                  <a:pt x="88039" y="5534"/>
                  <a:pt x="89155" y="5616"/>
                </a:cubicBezTo>
                <a:cubicBezTo>
                  <a:pt x="91468" y="5833"/>
                  <a:pt x="93754" y="6405"/>
                  <a:pt x="95904" y="7276"/>
                </a:cubicBezTo>
                <a:cubicBezTo>
                  <a:pt x="98326" y="8201"/>
                  <a:pt x="100585" y="9480"/>
                  <a:pt x="102626" y="11086"/>
                </a:cubicBezTo>
                <a:cubicBezTo>
                  <a:pt x="103932" y="12147"/>
                  <a:pt x="105184" y="13317"/>
                  <a:pt x="106327" y="14542"/>
                </a:cubicBezTo>
                <a:cubicBezTo>
                  <a:pt x="107470" y="15794"/>
                  <a:pt x="108504" y="17073"/>
                  <a:pt x="109484" y="18434"/>
                </a:cubicBezTo>
                <a:cubicBezTo>
                  <a:pt x="110218" y="19495"/>
                  <a:pt x="110899" y="20611"/>
                  <a:pt x="111470" y="21754"/>
                </a:cubicBezTo>
                <a:cubicBezTo>
                  <a:pt x="112260" y="23251"/>
                  <a:pt x="112967" y="24802"/>
                  <a:pt x="113593" y="26407"/>
                </a:cubicBezTo>
                <a:cubicBezTo>
                  <a:pt x="114409" y="28585"/>
                  <a:pt x="115117" y="30789"/>
                  <a:pt x="115743" y="33048"/>
                </a:cubicBezTo>
                <a:cubicBezTo>
                  <a:pt x="116206" y="34708"/>
                  <a:pt x="116559" y="36395"/>
                  <a:pt x="116832" y="38110"/>
                </a:cubicBezTo>
                <a:cubicBezTo>
                  <a:pt x="117240" y="40777"/>
                  <a:pt x="117621" y="43416"/>
                  <a:pt x="117920" y="46056"/>
                </a:cubicBezTo>
                <a:cubicBezTo>
                  <a:pt x="118083" y="47580"/>
                  <a:pt x="118111" y="49131"/>
                  <a:pt x="118165" y="50683"/>
                </a:cubicBezTo>
                <a:cubicBezTo>
                  <a:pt x="118192" y="52098"/>
                  <a:pt x="118165" y="53540"/>
                  <a:pt x="118165" y="54955"/>
                </a:cubicBezTo>
                <a:lnTo>
                  <a:pt x="137868" y="54955"/>
                </a:lnTo>
                <a:cubicBezTo>
                  <a:pt x="137678" y="54411"/>
                  <a:pt x="137460" y="53839"/>
                  <a:pt x="137269" y="53295"/>
                </a:cubicBezTo>
                <a:cubicBezTo>
                  <a:pt x="136562" y="51227"/>
                  <a:pt x="135881" y="49131"/>
                  <a:pt x="135119" y="47090"/>
                </a:cubicBezTo>
                <a:cubicBezTo>
                  <a:pt x="134494" y="45294"/>
                  <a:pt x="133868" y="43552"/>
                  <a:pt x="133133" y="41756"/>
                </a:cubicBezTo>
                <a:cubicBezTo>
                  <a:pt x="132425" y="39960"/>
                  <a:pt x="131663" y="38191"/>
                  <a:pt x="130874" y="36395"/>
                </a:cubicBezTo>
                <a:cubicBezTo>
                  <a:pt x="130139" y="34762"/>
                  <a:pt x="129404" y="33129"/>
                  <a:pt x="128615" y="31496"/>
                </a:cubicBezTo>
                <a:cubicBezTo>
                  <a:pt x="127908" y="30081"/>
                  <a:pt x="127173" y="28666"/>
                  <a:pt x="126411" y="27251"/>
                </a:cubicBezTo>
                <a:cubicBezTo>
                  <a:pt x="125703" y="25945"/>
                  <a:pt x="124969" y="24666"/>
                  <a:pt x="124179" y="23387"/>
                </a:cubicBezTo>
                <a:cubicBezTo>
                  <a:pt x="123499" y="22271"/>
                  <a:pt x="122764" y="21182"/>
                  <a:pt x="122029" y="20094"/>
                </a:cubicBezTo>
                <a:cubicBezTo>
                  <a:pt x="120669" y="18025"/>
                  <a:pt x="119145" y="16066"/>
                  <a:pt x="117430" y="14270"/>
                </a:cubicBezTo>
                <a:cubicBezTo>
                  <a:pt x="116723" y="13535"/>
                  <a:pt x="116015" y="12773"/>
                  <a:pt x="115308" y="12038"/>
                </a:cubicBezTo>
                <a:cubicBezTo>
                  <a:pt x="113348" y="9970"/>
                  <a:pt x="111144" y="8147"/>
                  <a:pt x="108749" y="6650"/>
                </a:cubicBezTo>
                <a:cubicBezTo>
                  <a:pt x="107524" y="5915"/>
                  <a:pt x="106327" y="5071"/>
                  <a:pt x="105048" y="4418"/>
                </a:cubicBezTo>
                <a:cubicBezTo>
                  <a:pt x="102735" y="3221"/>
                  <a:pt x="100285" y="2268"/>
                  <a:pt x="97754" y="1561"/>
                </a:cubicBezTo>
                <a:cubicBezTo>
                  <a:pt x="94842" y="744"/>
                  <a:pt x="91822" y="254"/>
                  <a:pt x="88774" y="91"/>
                </a:cubicBezTo>
                <a:cubicBezTo>
                  <a:pt x="87717" y="31"/>
                  <a:pt x="86664" y="0"/>
                  <a:pt x="85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65DFB5F-4613-D7E3-C835-93024CACD649}"/>
              </a:ext>
            </a:extLst>
          </p:cNvPr>
          <p:cNvSpPr/>
          <p:nvPr/>
        </p:nvSpPr>
        <p:spPr>
          <a:xfrm>
            <a:off x="1173355" y="1629523"/>
            <a:ext cx="1918174" cy="1918174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FE85EB-AF86-F3BF-2725-25C2DE72C920}"/>
              </a:ext>
            </a:extLst>
          </p:cNvPr>
          <p:cNvSpPr/>
          <p:nvPr/>
        </p:nvSpPr>
        <p:spPr>
          <a:xfrm>
            <a:off x="3489635" y="1612663"/>
            <a:ext cx="1918174" cy="1918174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B05382-0592-4945-6A9D-6B7B23C25AD3}"/>
              </a:ext>
            </a:extLst>
          </p:cNvPr>
          <p:cNvSpPr/>
          <p:nvPr/>
        </p:nvSpPr>
        <p:spPr>
          <a:xfrm>
            <a:off x="5805915" y="1612663"/>
            <a:ext cx="1918174" cy="1918174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Google Shape;237;p36">
            <a:extLst>
              <a:ext uri="{FF2B5EF4-FFF2-40B4-BE49-F238E27FC236}">
                <a16:creationId xmlns:a16="http://schemas.microsoft.com/office/drawing/2014/main" id="{91E05250-0F35-B9C7-0013-5ECF05AAA752}"/>
              </a:ext>
            </a:extLst>
          </p:cNvPr>
          <p:cNvSpPr txBox="1">
            <a:spLocks/>
          </p:cNvSpPr>
          <p:nvPr/>
        </p:nvSpPr>
        <p:spPr>
          <a:xfrm>
            <a:off x="1422710" y="3584987"/>
            <a:ext cx="1419463" cy="47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600" b="1" dirty="0"/>
              <a:t>Pranay Tiwari</a:t>
            </a:r>
            <a:endParaRPr lang="en-US" b="1" dirty="0"/>
          </a:p>
        </p:txBody>
      </p:sp>
      <p:sp>
        <p:nvSpPr>
          <p:cNvPr id="7" name="Google Shape;237;p36">
            <a:extLst>
              <a:ext uri="{FF2B5EF4-FFF2-40B4-BE49-F238E27FC236}">
                <a16:creationId xmlns:a16="http://schemas.microsoft.com/office/drawing/2014/main" id="{86F85FFD-0E74-8B5E-9B37-174643937371}"/>
              </a:ext>
            </a:extLst>
          </p:cNvPr>
          <p:cNvSpPr txBox="1">
            <a:spLocks/>
          </p:cNvSpPr>
          <p:nvPr/>
        </p:nvSpPr>
        <p:spPr>
          <a:xfrm>
            <a:off x="3672840" y="3584986"/>
            <a:ext cx="1608891" cy="47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600" b="1" dirty="0"/>
              <a:t>Shashank Singh</a:t>
            </a:r>
            <a:endParaRPr lang="en-US" b="1" dirty="0"/>
          </a:p>
        </p:txBody>
      </p:sp>
      <p:sp>
        <p:nvSpPr>
          <p:cNvPr id="8" name="Google Shape;237;p36">
            <a:extLst>
              <a:ext uri="{FF2B5EF4-FFF2-40B4-BE49-F238E27FC236}">
                <a16:creationId xmlns:a16="http://schemas.microsoft.com/office/drawing/2014/main" id="{BEDFF6F8-2060-BF75-5ADE-E69830F38C3A}"/>
              </a:ext>
            </a:extLst>
          </p:cNvPr>
          <p:cNvSpPr txBox="1">
            <a:spLocks/>
          </p:cNvSpPr>
          <p:nvPr/>
        </p:nvSpPr>
        <p:spPr>
          <a:xfrm>
            <a:off x="5964618" y="3584985"/>
            <a:ext cx="1756672" cy="47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600" b="1" dirty="0" err="1"/>
              <a:t>Shivanshu</a:t>
            </a:r>
            <a:r>
              <a:rPr lang="en-US" sz="1600" b="1" dirty="0"/>
              <a:t> Singh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082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>
          <a:extLst>
            <a:ext uri="{FF2B5EF4-FFF2-40B4-BE49-F238E27FC236}">
              <a16:creationId xmlns:a16="http://schemas.microsoft.com/office/drawing/2014/main" id="{C9A6FD84-344E-43DF-1E0E-2D60E5D7A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>
            <a:extLst>
              <a:ext uri="{FF2B5EF4-FFF2-40B4-BE49-F238E27FC236}">
                <a16:creationId xmlns:a16="http://schemas.microsoft.com/office/drawing/2014/main" id="{CE327225-F7A2-0208-9CD5-903893A3C5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7458" y="5416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aleway"/>
                <a:ea typeface="Raleway"/>
                <a:cs typeface="Raleway"/>
                <a:sym typeface="Raleway"/>
              </a:rPr>
              <a:t>Market Analysis</a:t>
            </a:r>
            <a:endParaRPr sz="4000" b="0" i="1" dirty="0"/>
          </a:p>
        </p:txBody>
      </p:sp>
      <p:sp>
        <p:nvSpPr>
          <p:cNvPr id="221" name="Google Shape;221;p34">
            <a:extLst>
              <a:ext uri="{FF2B5EF4-FFF2-40B4-BE49-F238E27FC236}">
                <a16:creationId xmlns:a16="http://schemas.microsoft.com/office/drawing/2014/main" id="{7B9EE946-5679-10AB-4AB1-34D061FD97F6}"/>
              </a:ext>
            </a:extLst>
          </p:cNvPr>
          <p:cNvSpPr/>
          <p:nvPr/>
        </p:nvSpPr>
        <p:spPr>
          <a:xfrm>
            <a:off x="-242966" y="4301099"/>
            <a:ext cx="2412363" cy="966401"/>
          </a:xfrm>
          <a:custGeom>
            <a:avLst/>
            <a:gdLst/>
            <a:ahLst/>
            <a:cxnLst/>
            <a:rect l="l" t="t" r="r" b="b"/>
            <a:pathLst>
              <a:path w="137869" h="54956" extrusionOk="0">
                <a:moveTo>
                  <a:pt x="85612" y="0"/>
                </a:moveTo>
                <a:cubicBezTo>
                  <a:pt x="83358" y="0"/>
                  <a:pt x="81113" y="139"/>
                  <a:pt x="78868" y="418"/>
                </a:cubicBezTo>
                <a:cubicBezTo>
                  <a:pt x="76990" y="690"/>
                  <a:pt x="75085" y="853"/>
                  <a:pt x="73207" y="1180"/>
                </a:cubicBezTo>
                <a:cubicBezTo>
                  <a:pt x="70458" y="1670"/>
                  <a:pt x="67683" y="2241"/>
                  <a:pt x="64934" y="2894"/>
                </a:cubicBezTo>
                <a:cubicBezTo>
                  <a:pt x="61886" y="3602"/>
                  <a:pt x="58838" y="4418"/>
                  <a:pt x="55790" y="5207"/>
                </a:cubicBezTo>
                <a:cubicBezTo>
                  <a:pt x="54103" y="5643"/>
                  <a:pt x="52415" y="6106"/>
                  <a:pt x="50728" y="6568"/>
                </a:cubicBezTo>
                <a:cubicBezTo>
                  <a:pt x="47326" y="7439"/>
                  <a:pt x="43897" y="8310"/>
                  <a:pt x="40468" y="9154"/>
                </a:cubicBezTo>
                <a:cubicBezTo>
                  <a:pt x="38482" y="9643"/>
                  <a:pt x="36522" y="10160"/>
                  <a:pt x="34508" y="10541"/>
                </a:cubicBezTo>
                <a:cubicBezTo>
                  <a:pt x="32086" y="11031"/>
                  <a:pt x="29664" y="11412"/>
                  <a:pt x="27242" y="11793"/>
                </a:cubicBezTo>
                <a:cubicBezTo>
                  <a:pt x="25283" y="12120"/>
                  <a:pt x="23296" y="12365"/>
                  <a:pt x="21282" y="12474"/>
                </a:cubicBezTo>
                <a:cubicBezTo>
                  <a:pt x="20391" y="12505"/>
                  <a:pt x="19497" y="12528"/>
                  <a:pt x="18602" y="12528"/>
                </a:cubicBezTo>
                <a:cubicBezTo>
                  <a:pt x="16411" y="12528"/>
                  <a:pt x="14213" y="12393"/>
                  <a:pt x="12029" y="11929"/>
                </a:cubicBezTo>
                <a:cubicBezTo>
                  <a:pt x="9580" y="11440"/>
                  <a:pt x="7240" y="10514"/>
                  <a:pt x="5090" y="9208"/>
                </a:cubicBezTo>
                <a:cubicBezTo>
                  <a:pt x="3811" y="8310"/>
                  <a:pt x="2586" y="7357"/>
                  <a:pt x="1416" y="6296"/>
                </a:cubicBezTo>
                <a:cubicBezTo>
                  <a:pt x="980" y="5888"/>
                  <a:pt x="572" y="5452"/>
                  <a:pt x="191" y="4963"/>
                </a:cubicBezTo>
                <a:cubicBezTo>
                  <a:pt x="28" y="5180"/>
                  <a:pt x="28" y="5262"/>
                  <a:pt x="28" y="5344"/>
                </a:cubicBezTo>
                <a:lnTo>
                  <a:pt x="28" y="24992"/>
                </a:lnTo>
                <a:cubicBezTo>
                  <a:pt x="1" y="25319"/>
                  <a:pt x="218" y="25618"/>
                  <a:pt x="545" y="25673"/>
                </a:cubicBezTo>
                <a:cubicBezTo>
                  <a:pt x="2396" y="26162"/>
                  <a:pt x="4246" y="26761"/>
                  <a:pt x="6124" y="27115"/>
                </a:cubicBezTo>
                <a:cubicBezTo>
                  <a:pt x="8165" y="27469"/>
                  <a:pt x="10206" y="27714"/>
                  <a:pt x="12274" y="27850"/>
                </a:cubicBezTo>
                <a:cubicBezTo>
                  <a:pt x="12566" y="27864"/>
                  <a:pt x="12856" y="27871"/>
                  <a:pt x="13145" y="27871"/>
                </a:cubicBezTo>
                <a:cubicBezTo>
                  <a:pt x="13934" y="27871"/>
                  <a:pt x="14716" y="27821"/>
                  <a:pt x="15513" y="27741"/>
                </a:cubicBezTo>
                <a:cubicBezTo>
                  <a:pt x="17608" y="27578"/>
                  <a:pt x="19677" y="27333"/>
                  <a:pt x="21745" y="26979"/>
                </a:cubicBezTo>
                <a:cubicBezTo>
                  <a:pt x="24630" y="26407"/>
                  <a:pt x="27460" y="25673"/>
                  <a:pt x="30263" y="24802"/>
                </a:cubicBezTo>
                <a:cubicBezTo>
                  <a:pt x="32739" y="23985"/>
                  <a:pt x="35161" y="23033"/>
                  <a:pt x="37529" y="21971"/>
                </a:cubicBezTo>
                <a:cubicBezTo>
                  <a:pt x="41149" y="20420"/>
                  <a:pt x="44714" y="18733"/>
                  <a:pt x="48306" y="17100"/>
                </a:cubicBezTo>
                <a:cubicBezTo>
                  <a:pt x="50320" y="16175"/>
                  <a:pt x="52279" y="15141"/>
                  <a:pt x="54266" y="14215"/>
                </a:cubicBezTo>
                <a:cubicBezTo>
                  <a:pt x="57314" y="12855"/>
                  <a:pt x="60362" y="11494"/>
                  <a:pt x="63437" y="10215"/>
                </a:cubicBezTo>
                <a:cubicBezTo>
                  <a:pt x="65342" y="9398"/>
                  <a:pt x="67274" y="8691"/>
                  <a:pt x="69234" y="8065"/>
                </a:cubicBezTo>
                <a:cubicBezTo>
                  <a:pt x="71656" y="7330"/>
                  <a:pt x="74105" y="6704"/>
                  <a:pt x="76554" y="6187"/>
                </a:cubicBezTo>
                <a:cubicBezTo>
                  <a:pt x="78432" y="5833"/>
                  <a:pt x="80310" y="5561"/>
                  <a:pt x="82188" y="5398"/>
                </a:cubicBezTo>
                <a:cubicBezTo>
                  <a:pt x="82800" y="5357"/>
                  <a:pt x="83406" y="5337"/>
                  <a:pt x="84011" y="5337"/>
                </a:cubicBezTo>
                <a:cubicBezTo>
                  <a:pt x="84617" y="5337"/>
                  <a:pt x="85222" y="5357"/>
                  <a:pt x="85834" y="5398"/>
                </a:cubicBezTo>
                <a:cubicBezTo>
                  <a:pt x="86950" y="5425"/>
                  <a:pt x="88039" y="5534"/>
                  <a:pt x="89155" y="5616"/>
                </a:cubicBezTo>
                <a:cubicBezTo>
                  <a:pt x="91468" y="5833"/>
                  <a:pt x="93754" y="6405"/>
                  <a:pt x="95904" y="7276"/>
                </a:cubicBezTo>
                <a:cubicBezTo>
                  <a:pt x="98326" y="8201"/>
                  <a:pt x="100585" y="9480"/>
                  <a:pt x="102626" y="11086"/>
                </a:cubicBezTo>
                <a:cubicBezTo>
                  <a:pt x="103932" y="12147"/>
                  <a:pt x="105184" y="13317"/>
                  <a:pt x="106327" y="14542"/>
                </a:cubicBezTo>
                <a:cubicBezTo>
                  <a:pt x="107470" y="15794"/>
                  <a:pt x="108504" y="17073"/>
                  <a:pt x="109484" y="18434"/>
                </a:cubicBezTo>
                <a:cubicBezTo>
                  <a:pt x="110218" y="19495"/>
                  <a:pt x="110899" y="20611"/>
                  <a:pt x="111470" y="21754"/>
                </a:cubicBezTo>
                <a:cubicBezTo>
                  <a:pt x="112260" y="23251"/>
                  <a:pt x="112967" y="24802"/>
                  <a:pt x="113593" y="26407"/>
                </a:cubicBezTo>
                <a:cubicBezTo>
                  <a:pt x="114409" y="28585"/>
                  <a:pt x="115117" y="30789"/>
                  <a:pt x="115743" y="33048"/>
                </a:cubicBezTo>
                <a:cubicBezTo>
                  <a:pt x="116206" y="34708"/>
                  <a:pt x="116559" y="36395"/>
                  <a:pt x="116832" y="38110"/>
                </a:cubicBezTo>
                <a:cubicBezTo>
                  <a:pt x="117240" y="40777"/>
                  <a:pt x="117621" y="43416"/>
                  <a:pt x="117920" y="46056"/>
                </a:cubicBezTo>
                <a:cubicBezTo>
                  <a:pt x="118083" y="47580"/>
                  <a:pt x="118111" y="49131"/>
                  <a:pt x="118165" y="50683"/>
                </a:cubicBezTo>
                <a:cubicBezTo>
                  <a:pt x="118192" y="52098"/>
                  <a:pt x="118165" y="53540"/>
                  <a:pt x="118165" y="54955"/>
                </a:cubicBezTo>
                <a:lnTo>
                  <a:pt x="137868" y="54955"/>
                </a:lnTo>
                <a:cubicBezTo>
                  <a:pt x="137678" y="54411"/>
                  <a:pt x="137460" y="53839"/>
                  <a:pt x="137269" y="53295"/>
                </a:cubicBezTo>
                <a:cubicBezTo>
                  <a:pt x="136562" y="51227"/>
                  <a:pt x="135881" y="49131"/>
                  <a:pt x="135119" y="47090"/>
                </a:cubicBezTo>
                <a:cubicBezTo>
                  <a:pt x="134494" y="45294"/>
                  <a:pt x="133868" y="43552"/>
                  <a:pt x="133133" y="41756"/>
                </a:cubicBezTo>
                <a:cubicBezTo>
                  <a:pt x="132425" y="39960"/>
                  <a:pt x="131663" y="38191"/>
                  <a:pt x="130874" y="36395"/>
                </a:cubicBezTo>
                <a:cubicBezTo>
                  <a:pt x="130139" y="34762"/>
                  <a:pt x="129404" y="33129"/>
                  <a:pt x="128615" y="31496"/>
                </a:cubicBezTo>
                <a:cubicBezTo>
                  <a:pt x="127908" y="30081"/>
                  <a:pt x="127173" y="28666"/>
                  <a:pt x="126411" y="27251"/>
                </a:cubicBezTo>
                <a:cubicBezTo>
                  <a:pt x="125703" y="25945"/>
                  <a:pt x="124969" y="24666"/>
                  <a:pt x="124179" y="23387"/>
                </a:cubicBezTo>
                <a:cubicBezTo>
                  <a:pt x="123499" y="22271"/>
                  <a:pt x="122764" y="21182"/>
                  <a:pt x="122029" y="20094"/>
                </a:cubicBezTo>
                <a:cubicBezTo>
                  <a:pt x="120669" y="18025"/>
                  <a:pt x="119145" y="16066"/>
                  <a:pt x="117430" y="14270"/>
                </a:cubicBezTo>
                <a:cubicBezTo>
                  <a:pt x="116723" y="13535"/>
                  <a:pt x="116015" y="12773"/>
                  <a:pt x="115308" y="12038"/>
                </a:cubicBezTo>
                <a:cubicBezTo>
                  <a:pt x="113348" y="9970"/>
                  <a:pt x="111144" y="8147"/>
                  <a:pt x="108749" y="6650"/>
                </a:cubicBezTo>
                <a:cubicBezTo>
                  <a:pt x="107524" y="5915"/>
                  <a:pt x="106327" y="5071"/>
                  <a:pt x="105048" y="4418"/>
                </a:cubicBezTo>
                <a:cubicBezTo>
                  <a:pt x="102735" y="3221"/>
                  <a:pt x="100285" y="2268"/>
                  <a:pt x="97754" y="1561"/>
                </a:cubicBezTo>
                <a:cubicBezTo>
                  <a:pt x="94842" y="744"/>
                  <a:pt x="91822" y="254"/>
                  <a:pt x="88774" y="91"/>
                </a:cubicBezTo>
                <a:cubicBezTo>
                  <a:pt x="87717" y="31"/>
                  <a:pt x="86664" y="0"/>
                  <a:pt x="85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37;p36">
            <a:extLst>
              <a:ext uri="{FF2B5EF4-FFF2-40B4-BE49-F238E27FC236}">
                <a16:creationId xmlns:a16="http://schemas.microsoft.com/office/drawing/2014/main" id="{2F1CEC90-6BC5-A8A6-7DE4-53A8CB7D5037}"/>
              </a:ext>
            </a:extLst>
          </p:cNvPr>
          <p:cNvSpPr txBox="1">
            <a:spLocks/>
          </p:cNvSpPr>
          <p:nvPr/>
        </p:nvSpPr>
        <p:spPr>
          <a:xfrm>
            <a:off x="607458" y="1170182"/>
            <a:ext cx="8149965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2000" b="1" dirty="0">
                <a:latin typeface="Raleway" pitchFamily="2" charset="0"/>
              </a:rPr>
              <a:t>Problems in the Legal Ecosystem</a:t>
            </a:r>
          </a:p>
          <a:p>
            <a:pPr marL="285750" indent="-285750">
              <a:buSzPts val="1100"/>
              <a:buFont typeface="Wingdings" panose="05000000000000000000" pitchFamily="2" charset="2"/>
              <a:buChar char="Ø"/>
            </a:pPr>
            <a:r>
              <a:rPr lang="en-US" sz="1600" b="1" dirty="0"/>
              <a:t>Lack of legal literacy </a:t>
            </a:r>
            <a:r>
              <a:rPr lang="en-US" sz="1600" dirty="0"/>
              <a:t>among citizens.</a:t>
            </a:r>
          </a:p>
          <a:p>
            <a:pPr marL="285750" indent="-285750">
              <a:buSzPts val="1100"/>
              <a:buFont typeface="Wingdings" panose="05000000000000000000" pitchFamily="2" charset="2"/>
              <a:buChar char="Ø"/>
            </a:pPr>
            <a:r>
              <a:rPr lang="en-US" sz="1600" dirty="0"/>
              <a:t>Expensive and inaccessible legal services.</a:t>
            </a:r>
          </a:p>
          <a:p>
            <a:pPr marL="285750" indent="-285750">
              <a:buSzPts val="1100"/>
              <a:buFont typeface="Wingdings" panose="05000000000000000000" pitchFamily="2" charset="2"/>
              <a:buChar char="Ø"/>
            </a:pPr>
            <a:r>
              <a:rPr lang="en-US" sz="1600" b="1" dirty="0"/>
              <a:t>Stigma and fear of public judgment</a:t>
            </a:r>
            <a:r>
              <a:rPr lang="en-US" sz="1600" dirty="0"/>
              <a:t>, discouraging individuals from seeking legal help.</a:t>
            </a:r>
          </a:p>
          <a:p>
            <a:pPr marL="285750" indent="-285750">
              <a:buSzPts val="1100"/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marL="0" indent="0">
              <a:buSzPts val="1100"/>
              <a:buFont typeface="Arial"/>
              <a:buNone/>
            </a:pPr>
            <a:r>
              <a:rPr lang="en-US" sz="2000" b="1" dirty="0">
                <a:latin typeface="Raleway" pitchFamily="2" charset="0"/>
              </a:rPr>
              <a:t>Current Coping Mechanisms</a:t>
            </a:r>
          </a:p>
          <a:p>
            <a:pPr marL="285750" indent="-285750">
              <a:buSzPts val="1100"/>
              <a:buFont typeface="Wingdings" panose="05000000000000000000" pitchFamily="2" charset="2"/>
              <a:buChar char="Ø"/>
            </a:pPr>
            <a:r>
              <a:rPr lang="en-US" sz="1600" dirty="0"/>
              <a:t>Self-navigation with limited success due to a lack of knowledge.</a:t>
            </a:r>
          </a:p>
          <a:p>
            <a:pPr marL="285750" indent="-285750">
              <a:buSzPts val="1100"/>
              <a:buFont typeface="Wingdings" panose="05000000000000000000" pitchFamily="2" charset="2"/>
              <a:buChar char="Ø"/>
            </a:pPr>
            <a:r>
              <a:rPr lang="en-US" sz="1600" dirty="0"/>
              <a:t>Reliance on informal networks (friends or family), often </a:t>
            </a:r>
            <a:r>
              <a:rPr lang="en-US" sz="1600" b="1" dirty="0"/>
              <a:t>leading to incomplete or incorrect advice.</a:t>
            </a:r>
          </a:p>
          <a:p>
            <a:pPr marL="285750" indent="-285750">
              <a:buSzPts val="1100"/>
              <a:buFont typeface="Wingdings" panose="05000000000000000000" pitchFamily="2" charset="2"/>
              <a:buChar char="Ø"/>
            </a:pPr>
            <a:r>
              <a:rPr lang="en-US" sz="1600" dirty="0"/>
              <a:t>Difficulty accessing qualified legal professionals, particularly </a:t>
            </a:r>
            <a:r>
              <a:rPr lang="en-US" sz="1600" b="1" dirty="0"/>
              <a:t>in rural areas</a:t>
            </a:r>
            <a:r>
              <a:rPr lang="en-US" sz="1600" dirty="0"/>
              <a:t>.</a:t>
            </a:r>
          </a:p>
          <a:p>
            <a:pPr marL="285750" indent="-285750">
              <a:buSzPts val="1100"/>
              <a:buFont typeface="Wingdings" panose="05000000000000000000" pitchFamily="2" charset="2"/>
              <a:buChar char="Ø"/>
            </a:pPr>
            <a:r>
              <a:rPr lang="en-US" sz="1600" dirty="0"/>
              <a:t>Unqualified or </a:t>
            </a:r>
            <a:r>
              <a:rPr lang="en-US" sz="1600" b="1" dirty="0"/>
              <a:t>fake lawyers </a:t>
            </a:r>
            <a:r>
              <a:rPr lang="en-US" sz="1600" dirty="0"/>
              <a:t>impacting service quality.</a:t>
            </a:r>
          </a:p>
          <a:p>
            <a:pPr marL="0" indent="0">
              <a:buSzPts val="1100"/>
              <a:buFont typeface="Arial"/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544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>
          <a:extLst>
            <a:ext uri="{FF2B5EF4-FFF2-40B4-BE49-F238E27FC236}">
              <a16:creationId xmlns:a16="http://schemas.microsoft.com/office/drawing/2014/main" id="{CB860654-4F77-DD0E-3C21-F487A05C7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>
            <a:extLst>
              <a:ext uri="{FF2B5EF4-FFF2-40B4-BE49-F238E27FC236}">
                <a16:creationId xmlns:a16="http://schemas.microsoft.com/office/drawing/2014/main" id="{A77D6D26-9847-6E56-BF9C-9A27C7D39C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7458" y="5416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Raleway"/>
                <a:ea typeface="Raleway"/>
                <a:cs typeface="Raleway"/>
                <a:sym typeface="Raleway"/>
              </a:rPr>
              <a:t>Target Market Segments</a:t>
            </a:r>
          </a:p>
        </p:txBody>
      </p:sp>
      <p:sp>
        <p:nvSpPr>
          <p:cNvPr id="221" name="Google Shape;221;p34">
            <a:extLst>
              <a:ext uri="{FF2B5EF4-FFF2-40B4-BE49-F238E27FC236}">
                <a16:creationId xmlns:a16="http://schemas.microsoft.com/office/drawing/2014/main" id="{A7B362D4-D5C0-50A0-8F2D-F5B58B10AB28}"/>
              </a:ext>
            </a:extLst>
          </p:cNvPr>
          <p:cNvSpPr/>
          <p:nvPr/>
        </p:nvSpPr>
        <p:spPr>
          <a:xfrm>
            <a:off x="-242966" y="4301099"/>
            <a:ext cx="2412363" cy="966401"/>
          </a:xfrm>
          <a:custGeom>
            <a:avLst/>
            <a:gdLst/>
            <a:ahLst/>
            <a:cxnLst/>
            <a:rect l="l" t="t" r="r" b="b"/>
            <a:pathLst>
              <a:path w="137869" h="54956" extrusionOk="0">
                <a:moveTo>
                  <a:pt x="85612" y="0"/>
                </a:moveTo>
                <a:cubicBezTo>
                  <a:pt x="83358" y="0"/>
                  <a:pt x="81113" y="139"/>
                  <a:pt x="78868" y="418"/>
                </a:cubicBezTo>
                <a:cubicBezTo>
                  <a:pt x="76990" y="690"/>
                  <a:pt x="75085" y="853"/>
                  <a:pt x="73207" y="1180"/>
                </a:cubicBezTo>
                <a:cubicBezTo>
                  <a:pt x="70458" y="1670"/>
                  <a:pt x="67683" y="2241"/>
                  <a:pt x="64934" y="2894"/>
                </a:cubicBezTo>
                <a:cubicBezTo>
                  <a:pt x="61886" y="3602"/>
                  <a:pt x="58838" y="4418"/>
                  <a:pt x="55790" y="5207"/>
                </a:cubicBezTo>
                <a:cubicBezTo>
                  <a:pt x="54103" y="5643"/>
                  <a:pt x="52415" y="6106"/>
                  <a:pt x="50728" y="6568"/>
                </a:cubicBezTo>
                <a:cubicBezTo>
                  <a:pt x="47326" y="7439"/>
                  <a:pt x="43897" y="8310"/>
                  <a:pt x="40468" y="9154"/>
                </a:cubicBezTo>
                <a:cubicBezTo>
                  <a:pt x="38482" y="9643"/>
                  <a:pt x="36522" y="10160"/>
                  <a:pt x="34508" y="10541"/>
                </a:cubicBezTo>
                <a:cubicBezTo>
                  <a:pt x="32086" y="11031"/>
                  <a:pt x="29664" y="11412"/>
                  <a:pt x="27242" y="11793"/>
                </a:cubicBezTo>
                <a:cubicBezTo>
                  <a:pt x="25283" y="12120"/>
                  <a:pt x="23296" y="12365"/>
                  <a:pt x="21282" y="12474"/>
                </a:cubicBezTo>
                <a:cubicBezTo>
                  <a:pt x="20391" y="12505"/>
                  <a:pt x="19497" y="12528"/>
                  <a:pt x="18602" y="12528"/>
                </a:cubicBezTo>
                <a:cubicBezTo>
                  <a:pt x="16411" y="12528"/>
                  <a:pt x="14213" y="12393"/>
                  <a:pt x="12029" y="11929"/>
                </a:cubicBezTo>
                <a:cubicBezTo>
                  <a:pt x="9580" y="11440"/>
                  <a:pt x="7240" y="10514"/>
                  <a:pt x="5090" y="9208"/>
                </a:cubicBezTo>
                <a:cubicBezTo>
                  <a:pt x="3811" y="8310"/>
                  <a:pt x="2586" y="7357"/>
                  <a:pt x="1416" y="6296"/>
                </a:cubicBezTo>
                <a:cubicBezTo>
                  <a:pt x="980" y="5888"/>
                  <a:pt x="572" y="5452"/>
                  <a:pt x="191" y="4963"/>
                </a:cubicBezTo>
                <a:cubicBezTo>
                  <a:pt x="28" y="5180"/>
                  <a:pt x="28" y="5262"/>
                  <a:pt x="28" y="5344"/>
                </a:cubicBezTo>
                <a:lnTo>
                  <a:pt x="28" y="24992"/>
                </a:lnTo>
                <a:cubicBezTo>
                  <a:pt x="1" y="25319"/>
                  <a:pt x="218" y="25618"/>
                  <a:pt x="545" y="25673"/>
                </a:cubicBezTo>
                <a:cubicBezTo>
                  <a:pt x="2396" y="26162"/>
                  <a:pt x="4246" y="26761"/>
                  <a:pt x="6124" y="27115"/>
                </a:cubicBezTo>
                <a:cubicBezTo>
                  <a:pt x="8165" y="27469"/>
                  <a:pt x="10206" y="27714"/>
                  <a:pt x="12274" y="27850"/>
                </a:cubicBezTo>
                <a:cubicBezTo>
                  <a:pt x="12566" y="27864"/>
                  <a:pt x="12856" y="27871"/>
                  <a:pt x="13145" y="27871"/>
                </a:cubicBezTo>
                <a:cubicBezTo>
                  <a:pt x="13934" y="27871"/>
                  <a:pt x="14716" y="27821"/>
                  <a:pt x="15513" y="27741"/>
                </a:cubicBezTo>
                <a:cubicBezTo>
                  <a:pt x="17608" y="27578"/>
                  <a:pt x="19677" y="27333"/>
                  <a:pt x="21745" y="26979"/>
                </a:cubicBezTo>
                <a:cubicBezTo>
                  <a:pt x="24630" y="26407"/>
                  <a:pt x="27460" y="25673"/>
                  <a:pt x="30263" y="24802"/>
                </a:cubicBezTo>
                <a:cubicBezTo>
                  <a:pt x="32739" y="23985"/>
                  <a:pt x="35161" y="23033"/>
                  <a:pt x="37529" y="21971"/>
                </a:cubicBezTo>
                <a:cubicBezTo>
                  <a:pt x="41149" y="20420"/>
                  <a:pt x="44714" y="18733"/>
                  <a:pt x="48306" y="17100"/>
                </a:cubicBezTo>
                <a:cubicBezTo>
                  <a:pt x="50320" y="16175"/>
                  <a:pt x="52279" y="15141"/>
                  <a:pt x="54266" y="14215"/>
                </a:cubicBezTo>
                <a:cubicBezTo>
                  <a:pt x="57314" y="12855"/>
                  <a:pt x="60362" y="11494"/>
                  <a:pt x="63437" y="10215"/>
                </a:cubicBezTo>
                <a:cubicBezTo>
                  <a:pt x="65342" y="9398"/>
                  <a:pt x="67274" y="8691"/>
                  <a:pt x="69234" y="8065"/>
                </a:cubicBezTo>
                <a:cubicBezTo>
                  <a:pt x="71656" y="7330"/>
                  <a:pt x="74105" y="6704"/>
                  <a:pt x="76554" y="6187"/>
                </a:cubicBezTo>
                <a:cubicBezTo>
                  <a:pt x="78432" y="5833"/>
                  <a:pt x="80310" y="5561"/>
                  <a:pt x="82188" y="5398"/>
                </a:cubicBezTo>
                <a:cubicBezTo>
                  <a:pt x="82800" y="5357"/>
                  <a:pt x="83406" y="5337"/>
                  <a:pt x="84011" y="5337"/>
                </a:cubicBezTo>
                <a:cubicBezTo>
                  <a:pt x="84617" y="5337"/>
                  <a:pt x="85222" y="5357"/>
                  <a:pt x="85834" y="5398"/>
                </a:cubicBezTo>
                <a:cubicBezTo>
                  <a:pt x="86950" y="5425"/>
                  <a:pt x="88039" y="5534"/>
                  <a:pt x="89155" y="5616"/>
                </a:cubicBezTo>
                <a:cubicBezTo>
                  <a:pt x="91468" y="5833"/>
                  <a:pt x="93754" y="6405"/>
                  <a:pt x="95904" y="7276"/>
                </a:cubicBezTo>
                <a:cubicBezTo>
                  <a:pt x="98326" y="8201"/>
                  <a:pt x="100585" y="9480"/>
                  <a:pt x="102626" y="11086"/>
                </a:cubicBezTo>
                <a:cubicBezTo>
                  <a:pt x="103932" y="12147"/>
                  <a:pt x="105184" y="13317"/>
                  <a:pt x="106327" y="14542"/>
                </a:cubicBezTo>
                <a:cubicBezTo>
                  <a:pt x="107470" y="15794"/>
                  <a:pt x="108504" y="17073"/>
                  <a:pt x="109484" y="18434"/>
                </a:cubicBezTo>
                <a:cubicBezTo>
                  <a:pt x="110218" y="19495"/>
                  <a:pt x="110899" y="20611"/>
                  <a:pt x="111470" y="21754"/>
                </a:cubicBezTo>
                <a:cubicBezTo>
                  <a:pt x="112260" y="23251"/>
                  <a:pt x="112967" y="24802"/>
                  <a:pt x="113593" y="26407"/>
                </a:cubicBezTo>
                <a:cubicBezTo>
                  <a:pt x="114409" y="28585"/>
                  <a:pt x="115117" y="30789"/>
                  <a:pt x="115743" y="33048"/>
                </a:cubicBezTo>
                <a:cubicBezTo>
                  <a:pt x="116206" y="34708"/>
                  <a:pt x="116559" y="36395"/>
                  <a:pt x="116832" y="38110"/>
                </a:cubicBezTo>
                <a:cubicBezTo>
                  <a:pt x="117240" y="40777"/>
                  <a:pt x="117621" y="43416"/>
                  <a:pt x="117920" y="46056"/>
                </a:cubicBezTo>
                <a:cubicBezTo>
                  <a:pt x="118083" y="47580"/>
                  <a:pt x="118111" y="49131"/>
                  <a:pt x="118165" y="50683"/>
                </a:cubicBezTo>
                <a:cubicBezTo>
                  <a:pt x="118192" y="52098"/>
                  <a:pt x="118165" y="53540"/>
                  <a:pt x="118165" y="54955"/>
                </a:cubicBezTo>
                <a:lnTo>
                  <a:pt x="137868" y="54955"/>
                </a:lnTo>
                <a:cubicBezTo>
                  <a:pt x="137678" y="54411"/>
                  <a:pt x="137460" y="53839"/>
                  <a:pt x="137269" y="53295"/>
                </a:cubicBezTo>
                <a:cubicBezTo>
                  <a:pt x="136562" y="51227"/>
                  <a:pt x="135881" y="49131"/>
                  <a:pt x="135119" y="47090"/>
                </a:cubicBezTo>
                <a:cubicBezTo>
                  <a:pt x="134494" y="45294"/>
                  <a:pt x="133868" y="43552"/>
                  <a:pt x="133133" y="41756"/>
                </a:cubicBezTo>
                <a:cubicBezTo>
                  <a:pt x="132425" y="39960"/>
                  <a:pt x="131663" y="38191"/>
                  <a:pt x="130874" y="36395"/>
                </a:cubicBezTo>
                <a:cubicBezTo>
                  <a:pt x="130139" y="34762"/>
                  <a:pt x="129404" y="33129"/>
                  <a:pt x="128615" y="31496"/>
                </a:cubicBezTo>
                <a:cubicBezTo>
                  <a:pt x="127908" y="30081"/>
                  <a:pt x="127173" y="28666"/>
                  <a:pt x="126411" y="27251"/>
                </a:cubicBezTo>
                <a:cubicBezTo>
                  <a:pt x="125703" y="25945"/>
                  <a:pt x="124969" y="24666"/>
                  <a:pt x="124179" y="23387"/>
                </a:cubicBezTo>
                <a:cubicBezTo>
                  <a:pt x="123499" y="22271"/>
                  <a:pt x="122764" y="21182"/>
                  <a:pt x="122029" y="20094"/>
                </a:cubicBezTo>
                <a:cubicBezTo>
                  <a:pt x="120669" y="18025"/>
                  <a:pt x="119145" y="16066"/>
                  <a:pt x="117430" y="14270"/>
                </a:cubicBezTo>
                <a:cubicBezTo>
                  <a:pt x="116723" y="13535"/>
                  <a:pt x="116015" y="12773"/>
                  <a:pt x="115308" y="12038"/>
                </a:cubicBezTo>
                <a:cubicBezTo>
                  <a:pt x="113348" y="9970"/>
                  <a:pt x="111144" y="8147"/>
                  <a:pt x="108749" y="6650"/>
                </a:cubicBezTo>
                <a:cubicBezTo>
                  <a:pt x="107524" y="5915"/>
                  <a:pt x="106327" y="5071"/>
                  <a:pt x="105048" y="4418"/>
                </a:cubicBezTo>
                <a:cubicBezTo>
                  <a:pt x="102735" y="3221"/>
                  <a:pt x="100285" y="2268"/>
                  <a:pt x="97754" y="1561"/>
                </a:cubicBezTo>
                <a:cubicBezTo>
                  <a:pt x="94842" y="744"/>
                  <a:pt x="91822" y="254"/>
                  <a:pt x="88774" y="91"/>
                </a:cubicBezTo>
                <a:cubicBezTo>
                  <a:pt x="87717" y="31"/>
                  <a:pt x="86664" y="0"/>
                  <a:pt x="85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37;p36">
            <a:extLst>
              <a:ext uri="{FF2B5EF4-FFF2-40B4-BE49-F238E27FC236}">
                <a16:creationId xmlns:a16="http://schemas.microsoft.com/office/drawing/2014/main" id="{28998C23-C99F-BFA8-894E-597C5A9D7B69}"/>
              </a:ext>
            </a:extLst>
          </p:cNvPr>
          <p:cNvSpPr txBox="1">
            <a:spLocks/>
          </p:cNvSpPr>
          <p:nvPr/>
        </p:nvSpPr>
        <p:spPr>
          <a:xfrm>
            <a:off x="607458" y="1170182"/>
            <a:ext cx="8149965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2000" b="1" dirty="0">
                <a:latin typeface="Raleway" pitchFamily="2" charset="0"/>
              </a:rPr>
              <a:t>Individuals</a:t>
            </a:r>
          </a:p>
          <a:p>
            <a:pPr marL="285750" indent="-285750">
              <a:buSzPts val="1100"/>
              <a:buFont typeface="Wingdings" panose="05000000000000000000" pitchFamily="2" charset="2"/>
              <a:buChar char="Ø"/>
            </a:pPr>
            <a:r>
              <a:rPr lang="en-US" sz="1600" dirty="0"/>
              <a:t>Those facing family, civil, or criminal issues needing discreet legal advice.</a:t>
            </a:r>
          </a:p>
          <a:p>
            <a:pPr marL="285750" indent="-285750">
              <a:buSzPts val="1100"/>
              <a:buFont typeface="Wingdings" panose="05000000000000000000" pitchFamily="2" charset="2"/>
              <a:buChar char="Ø"/>
            </a:pPr>
            <a:r>
              <a:rPr lang="en-US" sz="1600" dirty="0"/>
              <a:t>Rural populations with limited access to professionals.</a:t>
            </a:r>
          </a:p>
          <a:p>
            <a:pPr marL="285750" indent="-285750">
              <a:buSzPts val="1100"/>
              <a:buFont typeface="Wingdings" panose="05000000000000000000" pitchFamily="2" charset="2"/>
              <a:buChar char="Ø"/>
            </a:pPr>
            <a:r>
              <a:rPr lang="en-US" sz="1600" dirty="0"/>
              <a:t>People seeking confidential and reliable legal solutions.</a:t>
            </a:r>
          </a:p>
          <a:p>
            <a:pPr marL="285750" indent="-285750">
              <a:buSzPts val="1100"/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marL="0" indent="0">
              <a:buSzPts val="1100"/>
              <a:buFont typeface="Arial"/>
              <a:buNone/>
            </a:pPr>
            <a:r>
              <a:rPr lang="en-US" sz="2000" b="1" dirty="0">
                <a:latin typeface="Raleway" pitchFamily="2" charset="0"/>
              </a:rPr>
              <a:t>Businesses</a:t>
            </a:r>
          </a:p>
          <a:p>
            <a:pPr marL="285750" indent="-285750">
              <a:buSzPts val="1100"/>
              <a:buFont typeface="Wingdings" panose="05000000000000000000" pitchFamily="2" charset="2"/>
              <a:buChar char="Ø"/>
            </a:pPr>
            <a:r>
              <a:rPr lang="en-US" sz="1600" dirty="0"/>
              <a:t>Startups requiring affordable legal guidance.</a:t>
            </a:r>
          </a:p>
          <a:p>
            <a:pPr marL="285750" indent="-285750">
              <a:buSzPts val="1100"/>
              <a:buFont typeface="Wingdings" panose="05000000000000000000" pitchFamily="2" charset="2"/>
              <a:buChar char="Ø"/>
            </a:pPr>
            <a:r>
              <a:rPr lang="en-US" sz="1600" dirty="0"/>
              <a:t>SMEs and corporations needing compliance support and legal assistance.</a:t>
            </a:r>
          </a:p>
          <a:p>
            <a:pPr marL="285750" indent="-285750">
              <a:buSzPts val="1100"/>
              <a:buFont typeface="Wingdings" panose="05000000000000000000" pitchFamily="2" charset="2"/>
              <a:buChar char="Ø"/>
            </a:pPr>
            <a:r>
              <a:rPr lang="en-US" sz="1600" dirty="0"/>
              <a:t>Companies requiring tailored legal document drafting and advice.</a:t>
            </a:r>
          </a:p>
        </p:txBody>
      </p:sp>
    </p:spTree>
    <p:extLst>
      <p:ext uri="{BB962C8B-B14F-4D97-AF65-F5344CB8AC3E}">
        <p14:creationId xmlns:p14="http://schemas.microsoft.com/office/powerpoint/2010/main" val="170476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>
          <a:extLst>
            <a:ext uri="{FF2B5EF4-FFF2-40B4-BE49-F238E27FC236}">
              <a16:creationId xmlns:a16="http://schemas.microsoft.com/office/drawing/2014/main" id="{EFB205AD-DEC8-FF97-6841-FD65F16F3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>
            <a:extLst>
              <a:ext uri="{FF2B5EF4-FFF2-40B4-BE49-F238E27FC236}">
                <a16:creationId xmlns:a16="http://schemas.microsoft.com/office/drawing/2014/main" id="{8874822E-B205-67B8-66DC-B80C66D752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7458" y="5416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Raleway"/>
                <a:ea typeface="Raleway"/>
                <a:cs typeface="Raleway"/>
                <a:sym typeface="Raleway"/>
              </a:rPr>
              <a:t>Our Solution</a:t>
            </a:r>
          </a:p>
        </p:txBody>
      </p:sp>
      <p:sp>
        <p:nvSpPr>
          <p:cNvPr id="221" name="Google Shape;221;p34">
            <a:extLst>
              <a:ext uri="{FF2B5EF4-FFF2-40B4-BE49-F238E27FC236}">
                <a16:creationId xmlns:a16="http://schemas.microsoft.com/office/drawing/2014/main" id="{F3D49CF7-3104-4D13-2550-06B947E3290B}"/>
              </a:ext>
            </a:extLst>
          </p:cNvPr>
          <p:cNvSpPr/>
          <p:nvPr/>
        </p:nvSpPr>
        <p:spPr>
          <a:xfrm>
            <a:off x="-242966" y="4301099"/>
            <a:ext cx="2412363" cy="966401"/>
          </a:xfrm>
          <a:custGeom>
            <a:avLst/>
            <a:gdLst/>
            <a:ahLst/>
            <a:cxnLst/>
            <a:rect l="l" t="t" r="r" b="b"/>
            <a:pathLst>
              <a:path w="137869" h="54956" extrusionOk="0">
                <a:moveTo>
                  <a:pt x="85612" y="0"/>
                </a:moveTo>
                <a:cubicBezTo>
                  <a:pt x="83358" y="0"/>
                  <a:pt x="81113" y="139"/>
                  <a:pt x="78868" y="418"/>
                </a:cubicBezTo>
                <a:cubicBezTo>
                  <a:pt x="76990" y="690"/>
                  <a:pt x="75085" y="853"/>
                  <a:pt x="73207" y="1180"/>
                </a:cubicBezTo>
                <a:cubicBezTo>
                  <a:pt x="70458" y="1670"/>
                  <a:pt x="67683" y="2241"/>
                  <a:pt x="64934" y="2894"/>
                </a:cubicBezTo>
                <a:cubicBezTo>
                  <a:pt x="61886" y="3602"/>
                  <a:pt x="58838" y="4418"/>
                  <a:pt x="55790" y="5207"/>
                </a:cubicBezTo>
                <a:cubicBezTo>
                  <a:pt x="54103" y="5643"/>
                  <a:pt x="52415" y="6106"/>
                  <a:pt x="50728" y="6568"/>
                </a:cubicBezTo>
                <a:cubicBezTo>
                  <a:pt x="47326" y="7439"/>
                  <a:pt x="43897" y="8310"/>
                  <a:pt x="40468" y="9154"/>
                </a:cubicBezTo>
                <a:cubicBezTo>
                  <a:pt x="38482" y="9643"/>
                  <a:pt x="36522" y="10160"/>
                  <a:pt x="34508" y="10541"/>
                </a:cubicBezTo>
                <a:cubicBezTo>
                  <a:pt x="32086" y="11031"/>
                  <a:pt x="29664" y="11412"/>
                  <a:pt x="27242" y="11793"/>
                </a:cubicBezTo>
                <a:cubicBezTo>
                  <a:pt x="25283" y="12120"/>
                  <a:pt x="23296" y="12365"/>
                  <a:pt x="21282" y="12474"/>
                </a:cubicBezTo>
                <a:cubicBezTo>
                  <a:pt x="20391" y="12505"/>
                  <a:pt x="19497" y="12528"/>
                  <a:pt x="18602" y="12528"/>
                </a:cubicBezTo>
                <a:cubicBezTo>
                  <a:pt x="16411" y="12528"/>
                  <a:pt x="14213" y="12393"/>
                  <a:pt x="12029" y="11929"/>
                </a:cubicBezTo>
                <a:cubicBezTo>
                  <a:pt x="9580" y="11440"/>
                  <a:pt x="7240" y="10514"/>
                  <a:pt x="5090" y="9208"/>
                </a:cubicBezTo>
                <a:cubicBezTo>
                  <a:pt x="3811" y="8310"/>
                  <a:pt x="2586" y="7357"/>
                  <a:pt x="1416" y="6296"/>
                </a:cubicBezTo>
                <a:cubicBezTo>
                  <a:pt x="980" y="5888"/>
                  <a:pt x="572" y="5452"/>
                  <a:pt x="191" y="4963"/>
                </a:cubicBezTo>
                <a:cubicBezTo>
                  <a:pt x="28" y="5180"/>
                  <a:pt x="28" y="5262"/>
                  <a:pt x="28" y="5344"/>
                </a:cubicBezTo>
                <a:lnTo>
                  <a:pt x="28" y="24992"/>
                </a:lnTo>
                <a:cubicBezTo>
                  <a:pt x="1" y="25319"/>
                  <a:pt x="218" y="25618"/>
                  <a:pt x="545" y="25673"/>
                </a:cubicBezTo>
                <a:cubicBezTo>
                  <a:pt x="2396" y="26162"/>
                  <a:pt x="4246" y="26761"/>
                  <a:pt x="6124" y="27115"/>
                </a:cubicBezTo>
                <a:cubicBezTo>
                  <a:pt x="8165" y="27469"/>
                  <a:pt x="10206" y="27714"/>
                  <a:pt x="12274" y="27850"/>
                </a:cubicBezTo>
                <a:cubicBezTo>
                  <a:pt x="12566" y="27864"/>
                  <a:pt x="12856" y="27871"/>
                  <a:pt x="13145" y="27871"/>
                </a:cubicBezTo>
                <a:cubicBezTo>
                  <a:pt x="13934" y="27871"/>
                  <a:pt x="14716" y="27821"/>
                  <a:pt x="15513" y="27741"/>
                </a:cubicBezTo>
                <a:cubicBezTo>
                  <a:pt x="17608" y="27578"/>
                  <a:pt x="19677" y="27333"/>
                  <a:pt x="21745" y="26979"/>
                </a:cubicBezTo>
                <a:cubicBezTo>
                  <a:pt x="24630" y="26407"/>
                  <a:pt x="27460" y="25673"/>
                  <a:pt x="30263" y="24802"/>
                </a:cubicBezTo>
                <a:cubicBezTo>
                  <a:pt x="32739" y="23985"/>
                  <a:pt x="35161" y="23033"/>
                  <a:pt x="37529" y="21971"/>
                </a:cubicBezTo>
                <a:cubicBezTo>
                  <a:pt x="41149" y="20420"/>
                  <a:pt x="44714" y="18733"/>
                  <a:pt x="48306" y="17100"/>
                </a:cubicBezTo>
                <a:cubicBezTo>
                  <a:pt x="50320" y="16175"/>
                  <a:pt x="52279" y="15141"/>
                  <a:pt x="54266" y="14215"/>
                </a:cubicBezTo>
                <a:cubicBezTo>
                  <a:pt x="57314" y="12855"/>
                  <a:pt x="60362" y="11494"/>
                  <a:pt x="63437" y="10215"/>
                </a:cubicBezTo>
                <a:cubicBezTo>
                  <a:pt x="65342" y="9398"/>
                  <a:pt x="67274" y="8691"/>
                  <a:pt x="69234" y="8065"/>
                </a:cubicBezTo>
                <a:cubicBezTo>
                  <a:pt x="71656" y="7330"/>
                  <a:pt x="74105" y="6704"/>
                  <a:pt x="76554" y="6187"/>
                </a:cubicBezTo>
                <a:cubicBezTo>
                  <a:pt x="78432" y="5833"/>
                  <a:pt x="80310" y="5561"/>
                  <a:pt x="82188" y="5398"/>
                </a:cubicBezTo>
                <a:cubicBezTo>
                  <a:pt x="82800" y="5357"/>
                  <a:pt x="83406" y="5337"/>
                  <a:pt x="84011" y="5337"/>
                </a:cubicBezTo>
                <a:cubicBezTo>
                  <a:pt x="84617" y="5337"/>
                  <a:pt x="85222" y="5357"/>
                  <a:pt x="85834" y="5398"/>
                </a:cubicBezTo>
                <a:cubicBezTo>
                  <a:pt x="86950" y="5425"/>
                  <a:pt x="88039" y="5534"/>
                  <a:pt x="89155" y="5616"/>
                </a:cubicBezTo>
                <a:cubicBezTo>
                  <a:pt x="91468" y="5833"/>
                  <a:pt x="93754" y="6405"/>
                  <a:pt x="95904" y="7276"/>
                </a:cubicBezTo>
                <a:cubicBezTo>
                  <a:pt x="98326" y="8201"/>
                  <a:pt x="100585" y="9480"/>
                  <a:pt x="102626" y="11086"/>
                </a:cubicBezTo>
                <a:cubicBezTo>
                  <a:pt x="103932" y="12147"/>
                  <a:pt x="105184" y="13317"/>
                  <a:pt x="106327" y="14542"/>
                </a:cubicBezTo>
                <a:cubicBezTo>
                  <a:pt x="107470" y="15794"/>
                  <a:pt x="108504" y="17073"/>
                  <a:pt x="109484" y="18434"/>
                </a:cubicBezTo>
                <a:cubicBezTo>
                  <a:pt x="110218" y="19495"/>
                  <a:pt x="110899" y="20611"/>
                  <a:pt x="111470" y="21754"/>
                </a:cubicBezTo>
                <a:cubicBezTo>
                  <a:pt x="112260" y="23251"/>
                  <a:pt x="112967" y="24802"/>
                  <a:pt x="113593" y="26407"/>
                </a:cubicBezTo>
                <a:cubicBezTo>
                  <a:pt x="114409" y="28585"/>
                  <a:pt x="115117" y="30789"/>
                  <a:pt x="115743" y="33048"/>
                </a:cubicBezTo>
                <a:cubicBezTo>
                  <a:pt x="116206" y="34708"/>
                  <a:pt x="116559" y="36395"/>
                  <a:pt x="116832" y="38110"/>
                </a:cubicBezTo>
                <a:cubicBezTo>
                  <a:pt x="117240" y="40777"/>
                  <a:pt x="117621" y="43416"/>
                  <a:pt x="117920" y="46056"/>
                </a:cubicBezTo>
                <a:cubicBezTo>
                  <a:pt x="118083" y="47580"/>
                  <a:pt x="118111" y="49131"/>
                  <a:pt x="118165" y="50683"/>
                </a:cubicBezTo>
                <a:cubicBezTo>
                  <a:pt x="118192" y="52098"/>
                  <a:pt x="118165" y="53540"/>
                  <a:pt x="118165" y="54955"/>
                </a:cubicBezTo>
                <a:lnTo>
                  <a:pt x="137868" y="54955"/>
                </a:lnTo>
                <a:cubicBezTo>
                  <a:pt x="137678" y="54411"/>
                  <a:pt x="137460" y="53839"/>
                  <a:pt x="137269" y="53295"/>
                </a:cubicBezTo>
                <a:cubicBezTo>
                  <a:pt x="136562" y="51227"/>
                  <a:pt x="135881" y="49131"/>
                  <a:pt x="135119" y="47090"/>
                </a:cubicBezTo>
                <a:cubicBezTo>
                  <a:pt x="134494" y="45294"/>
                  <a:pt x="133868" y="43552"/>
                  <a:pt x="133133" y="41756"/>
                </a:cubicBezTo>
                <a:cubicBezTo>
                  <a:pt x="132425" y="39960"/>
                  <a:pt x="131663" y="38191"/>
                  <a:pt x="130874" y="36395"/>
                </a:cubicBezTo>
                <a:cubicBezTo>
                  <a:pt x="130139" y="34762"/>
                  <a:pt x="129404" y="33129"/>
                  <a:pt x="128615" y="31496"/>
                </a:cubicBezTo>
                <a:cubicBezTo>
                  <a:pt x="127908" y="30081"/>
                  <a:pt x="127173" y="28666"/>
                  <a:pt x="126411" y="27251"/>
                </a:cubicBezTo>
                <a:cubicBezTo>
                  <a:pt x="125703" y="25945"/>
                  <a:pt x="124969" y="24666"/>
                  <a:pt x="124179" y="23387"/>
                </a:cubicBezTo>
                <a:cubicBezTo>
                  <a:pt x="123499" y="22271"/>
                  <a:pt x="122764" y="21182"/>
                  <a:pt x="122029" y="20094"/>
                </a:cubicBezTo>
                <a:cubicBezTo>
                  <a:pt x="120669" y="18025"/>
                  <a:pt x="119145" y="16066"/>
                  <a:pt x="117430" y="14270"/>
                </a:cubicBezTo>
                <a:cubicBezTo>
                  <a:pt x="116723" y="13535"/>
                  <a:pt x="116015" y="12773"/>
                  <a:pt x="115308" y="12038"/>
                </a:cubicBezTo>
                <a:cubicBezTo>
                  <a:pt x="113348" y="9970"/>
                  <a:pt x="111144" y="8147"/>
                  <a:pt x="108749" y="6650"/>
                </a:cubicBezTo>
                <a:cubicBezTo>
                  <a:pt x="107524" y="5915"/>
                  <a:pt x="106327" y="5071"/>
                  <a:pt x="105048" y="4418"/>
                </a:cubicBezTo>
                <a:cubicBezTo>
                  <a:pt x="102735" y="3221"/>
                  <a:pt x="100285" y="2268"/>
                  <a:pt x="97754" y="1561"/>
                </a:cubicBezTo>
                <a:cubicBezTo>
                  <a:pt x="94842" y="744"/>
                  <a:pt x="91822" y="254"/>
                  <a:pt x="88774" y="91"/>
                </a:cubicBezTo>
                <a:cubicBezTo>
                  <a:pt x="87717" y="31"/>
                  <a:pt x="86664" y="0"/>
                  <a:pt x="85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37;p36">
            <a:extLst>
              <a:ext uri="{FF2B5EF4-FFF2-40B4-BE49-F238E27FC236}">
                <a16:creationId xmlns:a16="http://schemas.microsoft.com/office/drawing/2014/main" id="{8872E9DC-6FF0-DCDD-D84C-2ED051A7DEAD}"/>
              </a:ext>
            </a:extLst>
          </p:cNvPr>
          <p:cNvSpPr txBox="1">
            <a:spLocks/>
          </p:cNvSpPr>
          <p:nvPr/>
        </p:nvSpPr>
        <p:spPr>
          <a:xfrm>
            <a:off x="607458" y="1170182"/>
            <a:ext cx="8149965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342900" indent="-342900">
              <a:buSzPts val="11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Didact Gothic" panose="00000500000000000000" pitchFamily="2" charset="0"/>
              </a:rPr>
              <a:t>AI-driven Assistance: </a:t>
            </a:r>
            <a:r>
              <a:rPr lang="en-US" sz="1600" dirty="0">
                <a:latin typeface="Didact Gothic" panose="00000500000000000000" pitchFamily="2" charset="0"/>
              </a:rPr>
              <a:t>Nyaya provides initial support for basic legal queries using AI, offering immediate help.</a:t>
            </a:r>
          </a:p>
          <a:p>
            <a:pPr marL="342900" indent="-342900">
              <a:buSzPts val="11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Didact Gothic" panose="00000500000000000000" pitchFamily="2" charset="0"/>
              </a:rPr>
              <a:t>Professional Guidance: </a:t>
            </a:r>
            <a:r>
              <a:rPr lang="en-US" sz="1600" dirty="0">
                <a:latin typeface="Didact Gothic" panose="00000500000000000000" pitchFamily="2" charset="0"/>
              </a:rPr>
              <a:t>Seamless connection to verified legal professionals for in-depth advice and representation.</a:t>
            </a:r>
          </a:p>
          <a:p>
            <a:pPr marL="342900" indent="-342900">
              <a:buSzPts val="11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Didact Gothic" panose="00000500000000000000" pitchFamily="2" charset="0"/>
              </a:rPr>
              <a:t>Confidentiality:</a:t>
            </a:r>
            <a:r>
              <a:rPr lang="en-US" sz="1600" dirty="0">
                <a:latin typeface="Didact Gothic" panose="00000500000000000000" pitchFamily="2" charset="0"/>
              </a:rPr>
              <a:t> Document anonymization ensures that sensitive information remains private.</a:t>
            </a:r>
          </a:p>
          <a:p>
            <a:pPr marL="342900" indent="-342900">
              <a:buSzPts val="11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Didact Gothic" panose="00000500000000000000" pitchFamily="2" charset="0"/>
              </a:rPr>
              <a:t>Accessibility:</a:t>
            </a:r>
            <a:r>
              <a:rPr lang="en-US" sz="1600" dirty="0">
                <a:latin typeface="Didact Gothic" panose="00000500000000000000" pitchFamily="2" charset="0"/>
              </a:rPr>
              <a:t> Designed for use across urban and rural regions with user-friendly technology.</a:t>
            </a:r>
          </a:p>
        </p:txBody>
      </p:sp>
    </p:spTree>
    <p:extLst>
      <p:ext uri="{BB962C8B-B14F-4D97-AF65-F5344CB8AC3E}">
        <p14:creationId xmlns:p14="http://schemas.microsoft.com/office/powerpoint/2010/main" val="272637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>
          <a:extLst>
            <a:ext uri="{FF2B5EF4-FFF2-40B4-BE49-F238E27FC236}">
              <a16:creationId xmlns:a16="http://schemas.microsoft.com/office/drawing/2014/main" id="{9FFA8BFB-0F2B-D691-73D7-1E04AB7D3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>
            <a:extLst>
              <a:ext uri="{FF2B5EF4-FFF2-40B4-BE49-F238E27FC236}">
                <a16:creationId xmlns:a16="http://schemas.microsoft.com/office/drawing/2014/main" id="{FB4064C2-51AF-120F-89D9-6F0AA3E9DD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7458" y="5416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Raleway"/>
                <a:ea typeface="Raleway"/>
                <a:cs typeface="Raleway"/>
                <a:sym typeface="Raleway"/>
              </a:rPr>
              <a:t>Our Value Proposition</a:t>
            </a:r>
          </a:p>
        </p:txBody>
      </p:sp>
      <p:sp>
        <p:nvSpPr>
          <p:cNvPr id="221" name="Google Shape;221;p34">
            <a:extLst>
              <a:ext uri="{FF2B5EF4-FFF2-40B4-BE49-F238E27FC236}">
                <a16:creationId xmlns:a16="http://schemas.microsoft.com/office/drawing/2014/main" id="{6A4E89A3-9858-307C-A339-A9EBD9A69799}"/>
              </a:ext>
            </a:extLst>
          </p:cNvPr>
          <p:cNvSpPr/>
          <p:nvPr/>
        </p:nvSpPr>
        <p:spPr>
          <a:xfrm>
            <a:off x="-242966" y="4301099"/>
            <a:ext cx="2412363" cy="966401"/>
          </a:xfrm>
          <a:custGeom>
            <a:avLst/>
            <a:gdLst/>
            <a:ahLst/>
            <a:cxnLst/>
            <a:rect l="l" t="t" r="r" b="b"/>
            <a:pathLst>
              <a:path w="137869" h="54956" extrusionOk="0">
                <a:moveTo>
                  <a:pt x="85612" y="0"/>
                </a:moveTo>
                <a:cubicBezTo>
                  <a:pt x="83358" y="0"/>
                  <a:pt x="81113" y="139"/>
                  <a:pt x="78868" y="418"/>
                </a:cubicBezTo>
                <a:cubicBezTo>
                  <a:pt x="76990" y="690"/>
                  <a:pt x="75085" y="853"/>
                  <a:pt x="73207" y="1180"/>
                </a:cubicBezTo>
                <a:cubicBezTo>
                  <a:pt x="70458" y="1670"/>
                  <a:pt x="67683" y="2241"/>
                  <a:pt x="64934" y="2894"/>
                </a:cubicBezTo>
                <a:cubicBezTo>
                  <a:pt x="61886" y="3602"/>
                  <a:pt x="58838" y="4418"/>
                  <a:pt x="55790" y="5207"/>
                </a:cubicBezTo>
                <a:cubicBezTo>
                  <a:pt x="54103" y="5643"/>
                  <a:pt x="52415" y="6106"/>
                  <a:pt x="50728" y="6568"/>
                </a:cubicBezTo>
                <a:cubicBezTo>
                  <a:pt x="47326" y="7439"/>
                  <a:pt x="43897" y="8310"/>
                  <a:pt x="40468" y="9154"/>
                </a:cubicBezTo>
                <a:cubicBezTo>
                  <a:pt x="38482" y="9643"/>
                  <a:pt x="36522" y="10160"/>
                  <a:pt x="34508" y="10541"/>
                </a:cubicBezTo>
                <a:cubicBezTo>
                  <a:pt x="32086" y="11031"/>
                  <a:pt x="29664" y="11412"/>
                  <a:pt x="27242" y="11793"/>
                </a:cubicBezTo>
                <a:cubicBezTo>
                  <a:pt x="25283" y="12120"/>
                  <a:pt x="23296" y="12365"/>
                  <a:pt x="21282" y="12474"/>
                </a:cubicBezTo>
                <a:cubicBezTo>
                  <a:pt x="20391" y="12505"/>
                  <a:pt x="19497" y="12528"/>
                  <a:pt x="18602" y="12528"/>
                </a:cubicBezTo>
                <a:cubicBezTo>
                  <a:pt x="16411" y="12528"/>
                  <a:pt x="14213" y="12393"/>
                  <a:pt x="12029" y="11929"/>
                </a:cubicBezTo>
                <a:cubicBezTo>
                  <a:pt x="9580" y="11440"/>
                  <a:pt x="7240" y="10514"/>
                  <a:pt x="5090" y="9208"/>
                </a:cubicBezTo>
                <a:cubicBezTo>
                  <a:pt x="3811" y="8310"/>
                  <a:pt x="2586" y="7357"/>
                  <a:pt x="1416" y="6296"/>
                </a:cubicBezTo>
                <a:cubicBezTo>
                  <a:pt x="980" y="5888"/>
                  <a:pt x="572" y="5452"/>
                  <a:pt x="191" y="4963"/>
                </a:cubicBezTo>
                <a:cubicBezTo>
                  <a:pt x="28" y="5180"/>
                  <a:pt x="28" y="5262"/>
                  <a:pt x="28" y="5344"/>
                </a:cubicBezTo>
                <a:lnTo>
                  <a:pt x="28" y="24992"/>
                </a:lnTo>
                <a:cubicBezTo>
                  <a:pt x="1" y="25319"/>
                  <a:pt x="218" y="25618"/>
                  <a:pt x="545" y="25673"/>
                </a:cubicBezTo>
                <a:cubicBezTo>
                  <a:pt x="2396" y="26162"/>
                  <a:pt x="4246" y="26761"/>
                  <a:pt x="6124" y="27115"/>
                </a:cubicBezTo>
                <a:cubicBezTo>
                  <a:pt x="8165" y="27469"/>
                  <a:pt x="10206" y="27714"/>
                  <a:pt x="12274" y="27850"/>
                </a:cubicBezTo>
                <a:cubicBezTo>
                  <a:pt x="12566" y="27864"/>
                  <a:pt x="12856" y="27871"/>
                  <a:pt x="13145" y="27871"/>
                </a:cubicBezTo>
                <a:cubicBezTo>
                  <a:pt x="13934" y="27871"/>
                  <a:pt x="14716" y="27821"/>
                  <a:pt x="15513" y="27741"/>
                </a:cubicBezTo>
                <a:cubicBezTo>
                  <a:pt x="17608" y="27578"/>
                  <a:pt x="19677" y="27333"/>
                  <a:pt x="21745" y="26979"/>
                </a:cubicBezTo>
                <a:cubicBezTo>
                  <a:pt x="24630" y="26407"/>
                  <a:pt x="27460" y="25673"/>
                  <a:pt x="30263" y="24802"/>
                </a:cubicBezTo>
                <a:cubicBezTo>
                  <a:pt x="32739" y="23985"/>
                  <a:pt x="35161" y="23033"/>
                  <a:pt x="37529" y="21971"/>
                </a:cubicBezTo>
                <a:cubicBezTo>
                  <a:pt x="41149" y="20420"/>
                  <a:pt x="44714" y="18733"/>
                  <a:pt x="48306" y="17100"/>
                </a:cubicBezTo>
                <a:cubicBezTo>
                  <a:pt x="50320" y="16175"/>
                  <a:pt x="52279" y="15141"/>
                  <a:pt x="54266" y="14215"/>
                </a:cubicBezTo>
                <a:cubicBezTo>
                  <a:pt x="57314" y="12855"/>
                  <a:pt x="60362" y="11494"/>
                  <a:pt x="63437" y="10215"/>
                </a:cubicBezTo>
                <a:cubicBezTo>
                  <a:pt x="65342" y="9398"/>
                  <a:pt x="67274" y="8691"/>
                  <a:pt x="69234" y="8065"/>
                </a:cubicBezTo>
                <a:cubicBezTo>
                  <a:pt x="71656" y="7330"/>
                  <a:pt x="74105" y="6704"/>
                  <a:pt x="76554" y="6187"/>
                </a:cubicBezTo>
                <a:cubicBezTo>
                  <a:pt x="78432" y="5833"/>
                  <a:pt x="80310" y="5561"/>
                  <a:pt x="82188" y="5398"/>
                </a:cubicBezTo>
                <a:cubicBezTo>
                  <a:pt x="82800" y="5357"/>
                  <a:pt x="83406" y="5337"/>
                  <a:pt x="84011" y="5337"/>
                </a:cubicBezTo>
                <a:cubicBezTo>
                  <a:pt x="84617" y="5337"/>
                  <a:pt x="85222" y="5357"/>
                  <a:pt x="85834" y="5398"/>
                </a:cubicBezTo>
                <a:cubicBezTo>
                  <a:pt x="86950" y="5425"/>
                  <a:pt x="88039" y="5534"/>
                  <a:pt x="89155" y="5616"/>
                </a:cubicBezTo>
                <a:cubicBezTo>
                  <a:pt x="91468" y="5833"/>
                  <a:pt x="93754" y="6405"/>
                  <a:pt x="95904" y="7276"/>
                </a:cubicBezTo>
                <a:cubicBezTo>
                  <a:pt x="98326" y="8201"/>
                  <a:pt x="100585" y="9480"/>
                  <a:pt x="102626" y="11086"/>
                </a:cubicBezTo>
                <a:cubicBezTo>
                  <a:pt x="103932" y="12147"/>
                  <a:pt x="105184" y="13317"/>
                  <a:pt x="106327" y="14542"/>
                </a:cubicBezTo>
                <a:cubicBezTo>
                  <a:pt x="107470" y="15794"/>
                  <a:pt x="108504" y="17073"/>
                  <a:pt x="109484" y="18434"/>
                </a:cubicBezTo>
                <a:cubicBezTo>
                  <a:pt x="110218" y="19495"/>
                  <a:pt x="110899" y="20611"/>
                  <a:pt x="111470" y="21754"/>
                </a:cubicBezTo>
                <a:cubicBezTo>
                  <a:pt x="112260" y="23251"/>
                  <a:pt x="112967" y="24802"/>
                  <a:pt x="113593" y="26407"/>
                </a:cubicBezTo>
                <a:cubicBezTo>
                  <a:pt x="114409" y="28585"/>
                  <a:pt x="115117" y="30789"/>
                  <a:pt x="115743" y="33048"/>
                </a:cubicBezTo>
                <a:cubicBezTo>
                  <a:pt x="116206" y="34708"/>
                  <a:pt x="116559" y="36395"/>
                  <a:pt x="116832" y="38110"/>
                </a:cubicBezTo>
                <a:cubicBezTo>
                  <a:pt x="117240" y="40777"/>
                  <a:pt x="117621" y="43416"/>
                  <a:pt x="117920" y="46056"/>
                </a:cubicBezTo>
                <a:cubicBezTo>
                  <a:pt x="118083" y="47580"/>
                  <a:pt x="118111" y="49131"/>
                  <a:pt x="118165" y="50683"/>
                </a:cubicBezTo>
                <a:cubicBezTo>
                  <a:pt x="118192" y="52098"/>
                  <a:pt x="118165" y="53540"/>
                  <a:pt x="118165" y="54955"/>
                </a:cubicBezTo>
                <a:lnTo>
                  <a:pt x="137868" y="54955"/>
                </a:lnTo>
                <a:cubicBezTo>
                  <a:pt x="137678" y="54411"/>
                  <a:pt x="137460" y="53839"/>
                  <a:pt x="137269" y="53295"/>
                </a:cubicBezTo>
                <a:cubicBezTo>
                  <a:pt x="136562" y="51227"/>
                  <a:pt x="135881" y="49131"/>
                  <a:pt x="135119" y="47090"/>
                </a:cubicBezTo>
                <a:cubicBezTo>
                  <a:pt x="134494" y="45294"/>
                  <a:pt x="133868" y="43552"/>
                  <a:pt x="133133" y="41756"/>
                </a:cubicBezTo>
                <a:cubicBezTo>
                  <a:pt x="132425" y="39960"/>
                  <a:pt x="131663" y="38191"/>
                  <a:pt x="130874" y="36395"/>
                </a:cubicBezTo>
                <a:cubicBezTo>
                  <a:pt x="130139" y="34762"/>
                  <a:pt x="129404" y="33129"/>
                  <a:pt x="128615" y="31496"/>
                </a:cubicBezTo>
                <a:cubicBezTo>
                  <a:pt x="127908" y="30081"/>
                  <a:pt x="127173" y="28666"/>
                  <a:pt x="126411" y="27251"/>
                </a:cubicBezTo>
                <a:cubicBezTo>
                  <a:pt x="125703" y="25945"/>
                  <a:pt x="124969" y="24666"/>
                  <a:pt x="124179" y="23387"/>
                </a:cubicBezTo>
                <a:cubicBezTo>
                  <a:pt x="123499" y="22271"/>
                  <a:pt x="122764" y="21182"/>
                  <a:pt x="122029" y="20094"/>
                </a:cubicBezTo>
                <a:cubicBezTo>
                  <a:pt x="120669" y="18025"/>
                  <a:pt x="119145" y="16066"/>
                  <a:pt x="117430" y="14270"/>
                </a:cubicBezTo>
                <a:cubicBezTo>
                  <a:pt x="116723" y="13535"/>
                  <a:pt x="116015" y="12773"/>
                  <a:pt x="115308" y="12038"/>
                </a:cubicBezTo>
                <a:cubicBezTo>
                  <a:pt x="113348" y="9970"/>
                  <a:pt x="111144" y="8147"/>
                  <a:pt x="108749" y="6650"/>
                </a:cubicBezTo>
                <a:cubicBezTo>
                  <a:pt x="107524" y="5915"/>
                  <a:pt x="106327" y="5071"/>
                  <a:pt x="105048" y="4418"/>
                </a:cubicBezTo>
                <a:cubicBezTo>
                  <a:pt x="102735" y="3221"/>
                  <a:pt x="100285" y="2268"/>
                  <a:pt x="97754" y="1561"/>
                </a:cubicBezTo>
                <a:cubicBezTo>
                  <a:pt x="94842" y="744"/>
                  <a:pt x="91822" y="254"/>
                  <a:pt x="88774" y="91"/>
                </a:cubicBezTo>
                <a:cubicBezTo>
                  <a:pt x="87717" y="31"/>
                  <a:pt x="86664" y="0"/>
                  <a:pt x="85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37;p36">
            <a:extLst>
              <a:ext uri="{FF2B5EF4-FFF2-40B4-BE49-F238E27FC236}">
                <a16:creationId xmlns:a16="http://schemas.microsoft.com/office/drawing/2014/main" id="{E82CDD57-AD0C-AB5B-FE25-98FD1CB0F605}"/>
              </a:ext>
            </a:extLst>
          </p:cNvPr>
          <p:cNvSpPr txBox="1">
            <a:spLocks/>
          </p:cNvSpPr>
          <p:nvPr/>
        </p:nvSpPr>
        <p:spPr>
          <a:xfrm>
            <a:off x="607458" y="1170182"/>
            <a:ext cx="8149965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342900" indent="-342900">
              <a:buSzPts val="11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Didact Gothic" panose="00000500000000000000" pitchFamily="2" charset="0"/>
              </a:rPr>
              <a:t>Accessible:</a:t>
            </a:r>
            <a:r>
              <a:rPr lang="en-US" sz="1600" dirty="0">
                <a:latin typeface="Didact Gothic" panose="00000500000000000000" pitchFamily="2" charset="0"/>
              </a:rPr>
              <a:t> Legal help anytime, anywhere through AI-driven support and online consultations.</a:t>
            </a:r>
          </a:p>
          <a:p>
            <a:pPr marL="342900" indent="-342900">
              <a:buSzPts val="11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Didact Gothic" panose="00000500000000000000" pitchFamily="2" charset="0"/>
              </a:rPr>
              <a:t>Affordable:</a:t>
            </a:r>
            <a:r>
              <a:rPr lang="en-US" sz="1600" dirty="0">
                <a:latin typeface="Didact Gothic" panose="00000500000000000000" pitchFamily="2" charset="0"/>
              </a:rPr>
              <a:t> Transparent and competitive pricing for individuals and businesses.</a:t>
            </a:r>
          </a:p>
          <a:p>
            <a:pPr marL="342900" indent="-342900">
              <a:buSzPts val="11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Didact Gothic" panose="00000500000000000000" pitchFamily="2" charset="0"/>
              </a:rPr>
              <a:t>Privacy-first:</a:t>
            </a:r>
            <a:r>
              <a:rPr lang="en-US" sz="1600" dirty="0">
                <a:latin typeface="Didact Gothic" panose="00000500000000000000" pitchFamily="2" charset="0"/>
              </a:rPr>
              <a:t> Anonymization services to protect user identities and sensitive information.</a:t>
            </a:r>
          </a:p>
          <a:p>
            <a:pPr marL="342900" indent="-342900">
              <a:buSzPts val="11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Didact Gothic" panose="00000500000000000000" pitchFamily="2" charset="0"/>
              </a:rPr>
              <a:t>Scalable: </a:t>
            </a:r>
            <a:r>
              <a:rPr lang="en-US" sz="1600" dirty="0">
                <a:latin typeface="Didact Gothic" panose="00000500000000000000" pitchFamily="2" charset="0"/>
              </a:rPr>
              <a:t>Services suited for diverse user needs, from individuals to large corporations.</a:t>
            </a:r>
          </a:p>
          <a:p>
            <a:pPr marL="342900" indent="-342900">
              <a:buSzPts val="1100"/>
              <a:buFont typeface="Wingdings" panose="05000000000000000000" pitchFamily="2" charset="2"/>
              <a:buChar char="Ø"/>
            </a:pPr>
            <a:endParaRPr lang="en-US" sz="1600" dirty="0">
              <a:latin typeface="Didact Gothic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79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>
          <a:extLst>
            <a:ext uri="{FF2B5EF4-FFF2-40B4-BE49-F238E27FC236}">
              <a16:creationId xmlns:a16="http://schemas.microsoft.com/office/drawing/2014/main" id="{24048CA1-1219-02A1-5236-119CB6F14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>
            <a:extLst>
              <a:ext uri="{FF2B5EF4-FFF2-40B4-BE49-F238E27FC236}">
                <a16:creationId xmlns:a16="http://schemas.microsoft.com/office/drawing/2014/main" id="{700D96FE-3949-2F6F-711B-0475CBB9D2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7458" y="5416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Raleway"/>
                <a:ea typeface="Raleway"/>
                <a:cs typeface="Raleway"/>
                <a:sym typeface="Raleway"/>
              </a:rPr>
              <a:t>Our Value Proposition</a:t>
            </a:r>
          </a:p>
        </p:txBody>
      </p:sp>
      <p:sp>
        <p:nvSpPr>
          <p:cNvPr id="221" name="Google Shape;221;p34">
            <a:extLst>
              <a:ext uri="{FF2B5EF4-FFF2-40B4-BE49-F238E27FC236}">
                <a16:creationId xmlns:a16="http://schemas.microsoft.com/office/drawing/2014/main" id="{8991C2DA-02FF-5021-5A18-0F4BCF9569E1}"/>
              </a:ext>
            </a:extLst>
          </p:cNvPr>
          <p:cNvSpPr/>
          <p:nvPr/>
        </p:nvSpPr>
        <p:spPr>
          <a:xfrm>
            <a:off x="-242966" y="4301099"/>
            <a:ext cx="2412363" cy="966401"/>
          </a:xfrm>
          <a:custGeom>
            <a:avLst/>
            <a:gdLst/>
            <a:ahLst/>
            <a:cxnLst/>
            <a:rect l="l" t="t" r="r" b="b"/>
            <a:pathLst>
              <a:path w="137869" h="54956" extrusionOk="0">
                <a:moveTo>
                  <a:pt x="85612" y="0"/>
                </a:moveTo>
                <a:cubicBezTo>
                  <a:pt x="83358" y="0"/>
                  <a:pt x="81113" y="139"/>
                  <a:pt x="78868" y="418"/>
                </a:cubicBezTo>
                <a:cubicBezTo>
                  <a:pt x="76990" y="690"/>
                  <a:pt x="75085" y="853"/>
                  <a:pt x="73207" y="1180"/>
                </a:cubicBezTo>
                <a:cubicBezTo>
                  <a:pt x="70458" y="1670"/>
                  <a:pt x="67683" y="2241"/>
                  <a:pt x="64934" y="2894"/>
                </a:cubicBezTo>
                <a:cubicBezTo>
                  <a:pt x="61886" y="3602"/>
                  <a:pt x="58838" y="4418"/>
                  <a:pt x="55790" y="5207"/>
                </a:cubicBezTo>
                <a:cubicBezTo>
                  <a:pt x="54103" y="5643"/>
                  <a:pt x="52415" y="6106"/>
                  <a:pt x="50728" y="6568"/>
                </a:cubicBezTo>
                <a:cubicBezTo>
                  <a:pt x="47326" y="7439"/>
                  <a:pt x="43897" y="8310"/>
                  <a:pt x="40468" y="9154"/>
                </a:cubicBezTo>
                <a:cubicBezTo>
                  <a:pt x="38482" y="9643"/>
                  <a:pt x="36522" y="10160"/>
                  <a:pt x="34508" y="10541"/>
                </a:cubicBezTo>
                <a:cubicBezTo>
                  <a:pt x="32086" y="11031"/>
                  <a:pt x="29664" y="11412"/>
                  <a:pt x="27242" y="11793"/>
                </a:cubicBezTo>
                <a:cubicBezTo>
                  <a:pt x="25283" y="12120"/>
                  <a:pt x="23296" y="12365"/>
                  <a:pt x="21282" y="12474"/>
                </a:cubicBezTo>
                <a:cubicBezTo>
                  <a:pt x="20391" y="12505"/>
                  <a:pt x="19497" y="12528"/>
                  <a:pt x="18602" y="12528"/>
                </a:cubicBezTo>
                <a:cubicBezTo>
                  <a:pt x="16411" y="12528"/>
                  <a:pt x="14213" y="12393"/>
                  <a:pt x="12029" y="11929"/>
                </a:cubicBezTo>
                <a:cubicBezTo>
                  <a:pt x="9580" y="11440"/>
                  <a:pt x="7240" y="10514"/>
                  <a:pt x="5090" y="9208"/>
                </a:cubicBezTo>
                <a:cubicBezTo>
                  <a:pt x="3811" y="8310"/>
                  <a:pt x="2586" y="7357"/>
                  <a:pt x="1416" y="6296"/>
                </a:cubicBezTo>
                <a:cubicBezTo>
                  <a:pt x="980" y="5888"/>
                  <a:pt x="572" y="5452"/>
                  <a:pt x="191" y="4963"/>
                </a:cubicBezTo>
                <a:cubicBezTo>
                  <a:pt x="28" y="5180"/>
                  <a:pt x="28" y="5262"/>
                  <a:pt x="28" y="5344"/>
                </a:cubicBezTo>
                <a:lnTo>
                  <a:pt x="28" y="24992"/>
                </a:lnTo>
                <a:cubicBezTo>
                  <a:pt x="1" y="25319"/>
                  <a:pt x="218" y="25618"/>
                  <a:pt x="545" y="25673"/>
                </a:cubicBezTo>
                <a:cubicBezTo>
                  <a:pt x="2396" y="26162"/>
                  <a:pt x="4246" y="26761"/>
                  <a:pt x="6124" y="27115"/>
                </a:cubicBezTo>
                <a:cubicBezTo>
                  <a:pt x="8165" y="27469"/>
                  <a:pt x="10206" y="27714"/>
                  <a:pt x="12274" y="27850"/>
                </a:cubicBezTo>
                <a:cubicBezTo>
                  <a:pt x="12566" y="27864"/>
                  <a:pt x="12856" y="27871"/>
                  <a:pt x="13145" y="27871"/>
                </a:cubicBezTo>
                <a:cubicBezTo>
                  <a:pt x="13934" y="27871"/>
                  <a:pt x="14716" y="27821"/>
                  <a:pt x="15513" y="27741"/>
                </a:cubicBezTo>
                <a:cubicBezTo>
                  <a:pt x="17608" y="27578"/>
                  <a:pt x="19677" y="27333"/>
                  <a:pt x="21745" y="26979"/>
                </a:cubicBezTo>
                <a:cubicBezTo>
                  <a:pt x="24630" y="26407"/>
                  <a:pt x="27460" y="25673"/>
                  <a:pt x="30263" y="24802"/>
                </a:cubicBezTo>
                <a:cubicBezTo>
                  <a:pt x="32739" y="23985"/>
                  <a:pt x="35161" y="23033"/>
                  <a:pt x="37529" y="21971"/>
                </a:cubicBezTo>
                <a:cubicBezTo>
                  <a:pt x="41149" y="20420"/>
                  <a:pt x="44714" y="18733"/>
                  <a:pt x="48306" y="17100"/>
                </a:cubicBezTo>
                <a:cubicBezTo>
                  <a:pt x="50320" y="16175"/>
                  <a:pt x="52279" y="15141"/>
                  <a:pt x="54266" y="14215"/>
                </a:cubicBezTo>
                <a:cubicBezTo>
                  <a:pt x="57314" y="12855"/>
                  <a:pt x="60362" y="11494"/>
                  <a:pt x="63437" y="10215"/>
                </a:cubicBezTo>
                <a:cubicBezTo>
                  <a:pt x="65342" y="9398"/>
                  <a:pt x="67274" y="8691"/>
                  <a:pt x="69234" y="8065"/>
                </a:cubicBezTo>
                <a:cubicBezTo>
                  <a:pt x="71656" y="7330"/>
                  <a:pt x="74105" y="6704"/>
                  <a:pt x="76554" y="6187"/>
                </a:cubicBezTo>
                <a:cubicBezTo>
                  <a:pt x="78432" y="5833"/>
                  <a:pt x="80310" y="5561"/>
                  <a:pt x="82188" y="5398"/>
                </a:cubicBezTo>
                <a:cubicBezTo>
                  <a:pt x="82800" y="5357"/>
                  <a:pt x="83406" y="5337"/>
                  <a:pt x="84011" y="5337"/>
                </a:cubicBezTo>
                <a:cubicBezTo>
                  <a:pt x="84617" y="5337"/>
                  <a:pt x="85222" y="5357"/>
                  <a:pt x="85834" y="5398"/>
                </a:cubicBezTo>
                <a:cubicBezTo>
                  <a:pt x="86950" y="5425"/>
                  <a:pt x="88039" y="5534"/>
                  <a:pt x="89155" y="5616"/>
                </a:cubicBezTo>
                <a:cubicBezTo>
                  <a:pt x="91468" y="5833"/>
                  <a:pt x="93754" y="6405"/>
                  <a:pt x="95904" y="7276"/>
                </a:cubicBezTo>
                <a:cubicBezTo>
                  <a:pt x="98326" y="8201"/>
                  <a:pt x="100585" y="9480"/>
                  <a:pt x="102626" y="11086"/>
                </a:cubicBezTo>
                <a:cubicBezTo>
                  <a:pt x="103932" y="12147"/>
                  <a:pt x="105184" y="13317"/>
                  <a:pt x="106327" y="14542"/>
                </a:cubicBezTo>
                <a:cubicBezTo>
                  <a:pt x="107470" y="15794"/>
                  <a:pt x="108504" y="17073"/>
                  <a:pt x="109484" y="18434"/>
                </a:cubicBezTo>
                <a:cubicBezTo>
                  <a:pt x="110218" y="19495"/>
                  <a:pt x="110899" y="20611"/>
                  <a:pt x="111470" y="21754"/>
                </a:cubicBezTo>
                <a:cubicBezTo>
                  <a:pt x="112260" y="23251"/>
                  <a:pt x="112967" y="24802"/>
                  <a:pt x="113593" y="26407"/>
                </a:cubicBezTo>
                <a:cubicBezTo>
                  <a:pt x="114409" y="28585"/>
                  <a:pt x="115117" y="30789"/>
                  <a:pt x="115743" y="33048"/>
                </a:cubicBezTo>
                <a:cubicBezTo>
                  <a:pt x="116206" y="34708"/>
                  <a:pt x="116559" y="36395"/>
                  <a:pt x="116832" y="38110"/>
                </a:cubicBezTo>
                <a:cubicBezTo>
                  <a:pt x="117240" y="40777"/>
                  <a:pt x="117621" y="43416"/>
                  <a:pt x="117920" y="46056"/>
                </a:cubicBezTo>
                <a:cubicBezTo>
                  <a:pt x="118083" y="47580"/>
                  <a:pt x="118111" y="49131"/>
                  <a:pt x="118165" y="50683"/>
                </a:cubicBezTo>
                <a:cubicBezTo>
                  <a:pt x="118192" y="52098"/>
                  <a:pt x="118165" y="53540"/>
                  <a:pt x="118165" y="54955"/>
                </a:cubicBezTo>
                <a:lnTo>
                  <a:pt x="137868" y="54955"/>
                </a:lnTo>
                <a:cubicBezTo>
                  <a:pt x="137678" y="54411"/>
                  <a:pt x="137460" y="53839"/>
                  <a:pt x="137269" y="53295"/>
                </a:cubicBezTo>
                <a:cubicBezTo>
                  <a:pt x="136562" y="51227"/>
                  <a:pt x="135881" y="49131"/>
                  <a:pt x="135119" y="47090"/>
                </a:cubicBezTo>
                <a:cubicBezTo>
                  <a:pt x="134494" y="45294"/>
                  <a:pt x="133868" y="43552"/>
                  <a:pt x="133133" y="41756"/>
                </a:cubicBezTo>
                <a:cubicBezTo>
                  <a:pt x="132425" y="39960"/>
                  <a:pt x="131663" y="38191"/>
                  <a:pt x="130874" y="36395"/>
                </a:cubicBezTo>
                <a:cubicBezTo>
                  <a:pt x="130139" y="34762"/>
                  <a:pt x="129404" y="33129"/>
                  <a:pt x="128615" y="31496"/>
                </a:cubicBezTo>
                <a:cubicBezTo>
                  <a:pt x="127908" y="30081"/>
                  <a:pt x="127173" y="28666"/>
                  <a:pt x="126411" y="27251"/>
                </a:cubicBezTo>
                <a:cubicBezTo>
                  <a:pt x="125703" y="25945"/>
                  <a:pt x="124969" y="24666"/>
                  <a:pt x="124179" y="23387"/>
                </a:cubicBezTo>
                <a:cubicBezTo>
                  <a:pt x="123499" y="22271"/>
                  <a:pt x="122764" y="21182"/>
                  <a:pt x="122029" y="20094"/>
                </a:cubicBezTo>
                <a:cubicBezTo>
                  <a:pt x="120669" y="18025"/>
                  <a:pt x="119145" y="16066"/>
                  <a:pt x="117430" y="14270"/>
                </a:cubicBezTo>
                <a:cubicBezTo>
                  <a:pt x="116723" y="13535"/>
                  <a:pt x="116015" y="12773"/>
                  <a:pt x="115308" y="12038"/>
                </a:cubicBezTo>
                <a:cubicBezTo>
                  <a:pt x="113348" y="9970"/>
                  <a:pt x="111144" y="8147"/>
                  <a:pt x="108749" y="6650"/>
                </a:cubicBezTo>
                <a:cubicBezTo>
                  <a:pt x="107524" y="5915"/>
                  <a:pt x="106327" y="5071"/>
                  <a:pt x="105048" y="4418"/>
                </a:cubicBezTo>
                <a:cubicBezTo>
                  <a:pt x="102735" y="3221"/>
                  <a:pt x="100285" y="2268"/>
                  <a:pt x="97754" y="1561"/>
                </a:cubicBezTo>
                <a:cubicBezTo>
                  <a:pt x="94842" y="744"/>
                  <a:pt x="91822" y="254"/>
                  <a:pt x="88774" y="91"/>
                </a:cubicBezTo>
                <a:cubicBezTo>
                  <a:pt x="87717" y="31"/>
                  <a:pt x="86664" y="0"/>
                  <a:pt x="85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37;p36">
            <a:extLst>
              <a:ext uri="{FF2B5EF4-FFF2-40B4-BE49-F238E27FC236}">
                <a16:creationId xmlns:a16="http://schemas.microsoft.com/office/drawing/2014/main" id="{DB8C804E-B077-8911-EE1F-AF908540059E}"/>
              </a:ext>
            </a:extLst>
          </p:cNvPr>
          <p:cNvSpPr txBox="1">
            <a:spLocks/>
          </p:cNvSpPr>
          <p:nvPr/>
        </p:nvSpPr>
        <p:spPr>
          <a:xfrm>
            <a:off x="607459" y="1170182"/>
            <a:ext cx="2897742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342900" indent="-342900">
              <a:buSzPts val="11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Didact Gothic" panose="00000500000000000000" pitchFamily="2" charset="0"/>
              </a:rPr>
              <a:t>Subscription Fees: </a:t>
            </a:r>
            <a:r>
              <a:rPr lang="en-US" sz="1600" dirty="0">
                <a:latin typeface="Didact Gothic" panose="00000500000000000000" pitchFamily="2" charset="0"/>
              </a:rPr>
              <a:t>Monthly subscriptions for lawyers to access the platform.</a:t>
            </a:r>
          </a:p>
          <a:p>
            <a:pPr marL="342900" indent="-342900">
              <a:buSzPts val="11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Didact Gothic" panose="00000500000000000000" pitchFamily="2" charset="0"/>
              </a:rPr>
              <a:t>Consultation Fees: </a:t>
            </a:r>
            <a:r>
              <a:rPr lang="en-US" sz="1600" dirty="0">
                <a:latin typeface="Didact Gothic" panose="00000500000000000000" pitchFamily="2" charset="0"/>
              </a:rPr>
              <a:t>Different rates for anonymous and non-anonymous consultations.</a:t>
            </a:r>
          </a:p>
          <a:p>
            <a:pPr marL="342900" indent="-342900">
              <a:buSzPts val="11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Didact Gothic" panose="00000500000000000000" pitchFamily="2" charset="0"/>
              </a:rPr>
              <a:t>Premium Legal Templates: </a:t>
            </a:r>
            <a:r>
              <a:rPr lang="en-US" sz="1600" dirty="0">
                <a:latin typeface="Didact Gothic" panose="00000500000000000000" pitchFamily="2" charset="0"/>
              </a:rPr>
              <a:t>Pre-drafted legal templates available for purchase</a:t>
            </a:r>
          </a:p>
          <a:p>
            <a:pPr marL="342900" indent="-342900">
              <a:buSzPts val="1100"/>
              <a:buFont typeface="Wingdings" panose="05000000000000000000" pitchFamily="2" charset="2"/>
              <a:buChar char="Ø"/>
            </a:pPr>
            <a:endParaRPr lang="en-US" sz="1600" dirty="0">
              <a:latin typeface="Didact Gothic" panose="00000500000000000000" pitchFamily="2" charset="0"/>
            </a:endParaRPr>
          </a:p>
        </p:txBody>
      </p:sp>
      <p:pic>
        <p:nvPicPr>
          <p:cNvPr id="2" name="Picture 3" descr="kkkk">
            <a:hlinkClick r:id="" action="ppaction://media"/>
            <a:extLst>
              <a:ext uri="{FF2B5EF4-FFF2-40B4-BE49-F238E27FC236}">
                <a16:creationId xmlns:a16="http://schemas.microsoft.com/office/drawing/2014/main" id="{1E656F13-18EE-329C-FEDF-8C447982246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/>
          <a:stretch>
            <a:fillRect/>
          </a:stretch>
        </p:blipFill>
        <p:spPr>
          <a:xfrm>
            <a:off x="3778856" y="1347247"/>
            <a:ext cx="4833789" cy="2567950"/>
          </a:xfrm>
          <a:prstGeom prst="rect">
            <a:avLst/>
          </a:prstGeom>
        </p:spPr>
      </p:pic>
      <p:sp>
        <p:nvSpPr>
          <p:cNvPr id="3" name="Google Shape;237;p36">
            <a:extLst>
              <a:ext uri="{FF2B5EF4-FFF2-40B4-BE49-F238E27FC236}">
                <a16:creationId xmlns:a16="http://schemas.microsoft.com/office/drawing/2014/main" id="{960E9305-F0A3-BCC3-DCFF-6A957B25B945}"/>
              </a:ext>
            </a:extLst>
          </p:cNvPr>
          <p:cNvSpPr txBox="1">
            <a:spLocks/>
          </p:cNvSpPr>
          <p:nvPr/>
        </p:nvSpPr>
        <p:spPr>
          <a:xfrm>
            <a:off x="6334255" y="956246"/>
            <a:ext cx="2278390" cy="372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SzPts val="1100"/>
            </a:pPr>
            <a:r>
              <a:rPr lang="en-US" sz="1600" dirty="0">
                <a:solidFill>
                  <a:schemeClr val="tx1"/>
                </a:solidFill>
                <a:latin typeface="Didact Gothic" panose="00000500000000000000" pitchFamily="2" charset="0"/>
              </a:rPr>
              <a:t>this is our </a:t>
            </a:r>
            <a:r>
              <a:rPr lang="en-US" sz="1600" b="1" dirty="0">
                <a:solidFill>
                  <a:schemeClr val="tx1"/>
                </a:solidFill>
                <a:latin typeface="Didact Gothic" panose="00000500000000000000" pitchFamily="2" charset="0"/>
              </a:rPr>
              <a:t>beta AI model</a:t>
            </a:r>
          </a:p>
        </p:txBody>
      </p:sp>
    </p:spTree>
    <p:extLst>
      <p:ext uri="{BB962C8B-B14F-4D97-AF65-F5344CB8AC3E}">
        <p14:creationId xmlns:p14="http://schemas.microsoft.com/office/powerpoint/2010/main" val="141962912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10000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>
          <a:extLst>
            <a:ext uri="{FF2B5EF4-FFF2-40B4-BE49-F238E27FC236}">
              <a16:creationId xmlns:a16="http://schemas.microsoft.com/office/drawing/2014/main" id="{24048CA1-1219-02A1-5236-119CB6F14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>
            <a:extLst>
              <a:ext uri="{FF2B5EF4-FFF2-40B4-BE49-F238E27FC236}">
                <a16:creationId xmlns:a16="http://schemas.microsoft.com/office/drawing/2014/main" id="{700D96FE-3949-2F6F-711B-0475CBB9D2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7458" y="5416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Raleway"/>
                <a:ea typeface="Raleway"/>
                <a:cs typeface="Raleway"/>
                <a:sym typeface="Raleway"/>
              </a:rPr>
              <a:t>Opportunities for Growth</a:t>
            </a:r>
          </a:p>
        </p:txBody>
      </p:sp>
      <p:sp>
        <p:nvSpPr>
          <p:cNvPr id="221" name="Google Shape;221;p34">
            <a:extLst>
              <a:ext uri="{FF2B5EF4-FFF2-40B4-BE49-F238E27FC236}">
                <a16:creationId xmlns:a16="http://schemas.microsoft.com/office/drawing/2014/main" id="{8991C2DA-02FF-5021-5A18-0F4BCF9569E1}"/>
              </a:ext>
            </a:extLst>
          </p:cNvPr>
          <p:cNvSpPr/>
          <p:nvPr/>
        </p:nvSpPr>
        <p:spPr>
          <a:xfrm>
            <a:off x="-242966" y="4301099"/>
            <a:ext cx="2412363" cy="966401"/>
          </a:xfrm>
          <a:custGeom>
            <a:avLst/>
            <a:gdLst/>
            <a:ahLst/>
            <a:cxnLst/>
            <a:rect l="l" t="t" r="r" b="b"/>
            <a:pathLst>
              <a:path w="137869" h="54956" extrusionOk="0">
                <a:moveTo>
                  <a:pt x="85612" y="0"/>
                </a:moveTo>
                <a:cubicBezTo>
                  <a:pt x="83358" y="0"/>
                  <a:pt x="81113" y="139"/>
                  <a:pt x="78868" y="418"/>
                </a:cubicBezTo>
                <a:cubicBezTo>
                  <a:pt x="76990" y="690"/>
                  <a:pt x="75085" y="853"/>
                  <a:pt x="73207" y="1180"/>
                </a:cubicBezTo>
                <a:cubicBezTo>
                  <a:pt x="70458" y="1670"/>
                  <a:pt x="67683" y="2241"/>
                  <a:pt x="64934" y="2894"/>
                </a:cubicBezTo>
                <a:cubicBezTo>
                  <a:pt x="61886" y="3602"/>
                  <a:pt x="58838" y="4418"/>
                  <a:pt x="55790" y="5207"/>
                </a:cubicBezTo>
                <a:cubicBezTo>
                  <a:pt x="54103" y="5643"/>
                  <a:pt x="52415" y="6106"/>
                  <a:pt x="50728" y="6568"/>
                </a:cubicBezTo>
                <a:cubicBezTo>
                  <a:pt x="47326" y="7439"/>
                  <a:pt x="43897" y="8310"/>
                  <a:pt x="40468" y="9154"/>
                </a:cubicBezTo>
                <a:cubicBezTo>
                  <a:pt x="38482" y="9643"/>
                  <a:pt x="36522" y="10160"/>
                  <a:pt x="34508" y="10541"/>
                </a:cubicBezTo>
                <a:cubicBezTo>
                  <a:pt x="32086" y="11031"/>
                  <a:pt x="29664" y="11412"/>
                  <a:pt x="27242" y="11793"/>
                </a:cubicBezTo>
                <a:cubicBezTo>
                  <a:pt x="25283" y="12120"/>
                  <a:pt x="23296" y="12365"/>
                  <a:pt x="21282" y="12474"/>
                </a:cubicBezTo>
                <a:cubicBezTo>
                  <a:pt x="20391" y="12505"/>
                  <a:pt x="19497" y="12528"/>
                  <a:pt x="18602" y="12528"/>
                </a:cubicBezTo>
                <a:cubicBezTo>
                  <a:pt x="16411" y="12528"/>
                  <a:pt x="14213" y="12393"/>
                  <a:pt x="12029" y="11929"/>
                </a:cubicBezTo>
                <a:cubicBezTo>
                  <a:pt x="9580" y="11440"/>
                  <a:pt x="7240" y="10514"/>
                  <a:pt x="5090" y="9208"/>
                </a:cubicBezTo>
                <a:cubicBezTo>
                  <a:pt x="3811" y="8310"/>
                  <a:pt x="2586" y="7357"/>
                  <a:pt x="1416" y="6296"/>
                </a:cubicBezTo>
                <a:cubicBezTo>
                  <a:pt x="980" y="5888"/>
                  <a:pt x="572" y="5452"/>
                  <a:pt x="191" y="4963"/>
                </a:cubicBezTo>
                <a:cubicBezTo>
                  <a:pt x="28" y="5180"/>
                  <a:pt x="28" y="5262"/>
                  <a:pt x="28" y="5344"/>
                </a:cubicBezTo>
                <a:lnTo>
                  <a:pt x="28" y="24992"/>
                </a:lnTo>
                <a:cubicBezTo>
                  <a:pt x="1" y="25319"/>
                  <a:pt x="218" y="25618"/>
                  <a:pt x="545" y="25673"/>
                </a:cubicBezTo>
                <a:cubicBezTo>
                  <a:pt x="2396" y="26162"/>
                  <a:pt x="4246" y="26761"/>
                  <a:pt x="6124" y="27115"/>
                </a:cubicBezTo>
                <a:cubicBezTo>
                  <a:pt x="8165" y="27469"/>
                  <a:pt x="10206" y="27714"/>
                  <a:pt x="12274" y="27850"/>
                </a:cubicBezTo>
                <a:cubicBezTo>
                  <a:pt x="12566" y="27864"/>
                  <a:pt x="12856" y="27871"/>
                  <a:pt x="13145" y="27871"/>
                </a:cubicBezTo>
                <a:cubicBezTo>
                  <a:pt x="13934" y="27871"/>
                  <a:pt x="14716" y="27821"/>
                  <a:pt x="15513" y="27741"/>
                </a:cubicBezTo>
                <a:cubicBezTo>
                  <a:pt x="17608" y="27578"/>
                  <a:pt x="19677" y="27333"/>
                  <a:pt x="21745" y="26979"/>
                </a:cubicBezTo>
                <a:cubicBezTo>
                  <a:pt x="24630" y="26407"/>
                  <a:pt x="27460" y="25673"/>
                  <a:pt x="30263" y="24802"/>
                </a:cubicBezTo>
                <a:cubicBezTo>
                  <a:pt x="32739" y="23985"/>
                  <a:pt x="35161" y="23033"/>
                  <a:pt x="37529" y="21971"/>
                </a:cubicBezTo>
                <a:cubicBezTo>
                  <a:pt x="41149" y="20420"/>
                  <a:pt x="44714" y="18733"/>
                  <a:pt x="48306" y="17100"/>
                </a:cubicBezTo>
                <a:cubicBezTo>
                  <a:pt x="50320" y="16175"/>
                  <a:pt x="52279" y="15141"/>
                  <a:pt x="54266" y="14215"/>
                </a:cubicBezTo>
                <a:cubicBezTo>
                  <a:pt x="57314" y="12855"/>
                  <a:pt x="60362" y="11494"/>
                  <a:pt x="63437" y="10215"/>
                </a:cubicBezTo>
                <a:cubicBezTo>
                  <a:pt x="65342" y="9398"/>
                  <a:pt x="67274" y="8691"/>
                  <a:pt x="69234" y="8065"/>
                </a:cubicBezTo>
                <a:cubicBezTo>
                  <a:pt x="71656" y="7330"/>
                  <a:pt x="74105" y="6704"/>
                  <a:pt x="76554" y="6187"/>
                </a:cubicBezTo>
                <a:cubicBezTo>
                  <a:pt x="78432" y="5833"/>
                  <a:pt x="80310" y="5561"/>
                  <a:pt x="82188" y="5398"/>
                </a:cubicBezTo>
                <a:cubicBezTo>
                  <a:pt x="82800" y="5357"/>
                  <a:pt x="83406" y="5337"/>
                  <a:pt x="84011" y="5337"/>
                </a:cubicBezTo>
                <a:cubicBezTo>
                  <a:pt x="84617" y="5337"/>
                  <a:pt x="85222" y="5357"/>
                  <a:pt x="85834" y="5398"/>
                </a:cubicBezTo>
                <a:cubicBezTo>
                  <a:pt x="86950" y="5425"/>
                  <a:pt x="88039" y="5534"/>
                  <a:pt x="89155" y="5616"/>
                </a:cubicBezTo>
                <a:cubicBezTo>
                  <a:pt x="91468" y="5833"/>
                  <a:pt x="93754" y="6405"/>
                  <a:pt x="95904" y="7276"/>
                </a:cubicBezTo>
                <a:cubicBezTo>
                  <a:pt x="98326" y="8201"/>
                  <a:pt x="100585" y="9480"/>
                  <a:pt x="102626" y="11086"/>
                </a:cubicBezTo>
                <a:cubicBezTo>
                  <a:pt x="103932" y="12147"/>
                  <a:pt x="105184" y="13317"/>
                  <a:pt x="106327" y="14542"/>
                </a:cubicBezTo>
                <a:cubicBezTo>
                  <a:pt x="107470" y="15794"/>
                  <a:pt x="108504" y="17073"/>
                  <a:pt x="109484" y="18434"/>
                </a:cubicBezTo>
                <a:cubicBezTo>
                  <a:pt x="110218" y="19495"/>
                  <a:pt x="110899" y="20611"/>
                  <a:pt x="111470" y="21754"/>
                </a:cubicBezTo>
                <a:cubicBezTo>
                  <a:pt x="112260" y="23251"/>
                  <a:pt x="112967" y="24802"/>
                  <a:pt x="113593" y="26407"/>
                </a:cubicBezTo>
                <a:cubicBezTo>
                  <a:pt x="114409" y="28585"/>
                  <a:pt x="115117" y="30789"/>
                  <a:pt x="115743" y="33048"/>
                </a:cubicBezTo>
                <a:cubicBezTo>
                  <a:pt x="116206" y="34708"/>
                  <a:pt x="116559" y="36395"/>
                  <a:pt x="116832" y="38110"/>
                </a:cubicBezTo>
                <a:cubicBezTo>
                  <a:pt x="117240" y="40777"/>
                  <a:pt x="117621" y="43416"/>
                  <a:pt x="117920" y="46056"/>
                </a:cubicBezTo>
                <a:cubicBezTo>
                  <a:pt x="118083" y="47580"/>
                  <a:pt x="118111" y="49131"/>
                  <a:pt x="118165" y="50683"/>
                </a:cubicBezTo>
                <a:cubicBezTo>
                  <a:pt x="118192" y="52098"/>
                  <a:pt x="118165" y="53540"/>
                  <a:pt x="118165" y="54955"/>
                </a:cubicBezTo>
                <a:lnTo>
                  <a:pt x="137868" y="54955"/>
                </a:lnTo>
                <a:cubicBezTo>
                  <a:pt x="137678" y="54411"/>
                  <a:pt x="137460" y="53839"/>
                  <a:pt x="137269" y="53295"/>
                </a:cubicBezTo>
                <a:cubicBezTo>
                  <a:pt x="136562" y="51227"/>
                  <a:pt x="135881" y="49131"/>
                  <a:pt x="135119" y="47090"/>
                </a:cubicBezTo>
                <a:cubicBezTo>
                  <a:pt x="134494" y="45294"/>
                  <a:pt x="133868" y="43552"/>
                  <a:pt x="133133" y="41756"/>
                </a:cubicBezTo>
                <a:cubicBezTo>
                  <a:pt x="132425" y="39960"/>
                  <a:pt x="131663" y="38191"/>
                  <a:pt x="130874" y="36395"/>
                </a:cubicBezTo>
                <a:cubicBezTo>
                  <a:pt x="130139" y="34762"/>
                  <a:pt x="129404" y="33129"/>
                  <a:pt x="128615" y="31496"/>
                </a:cubicBezTo>
                <a:cubicBezTo>
                  <a:pt x="127908" y="30081"/>
                  <a:pt x="127173" y="28666"/>
                  <a:pt x="126411" y="27251"/>
                </a:cubicBezTo>
                <a:cubicBezTo>
                  <a:pt x="125703" y="25945"/>
                  <a:pt x="124969" y="24666"/>
                  <a:pt x="124179" y="23387"/>
                </a:cubicBezTo>
                <a:cubicBezTo>
                  <a:pt x="123499" y="22271"/>
                  <a:pt x="122764" y="21182"/>
                  <a:pt x="122029" y="20094"/>
                </a:cubicBezTo>
                <a:cubicBezTo>
                  <a:pt x="120669" y="18025"/>
                  <a:pt x="119145" y="16066"/>
                  <a:pt x="117430" y="14270"/>
                </a:cubicBezTo>
                <a:cubicBezTo>
                  <a:pt x="116723" y="13535"/>
                  <a:pt x="116015" y="12773"/>
                  <a:pt x="115308" y="12038"/>
                </a:cubicBezTo>
                <a:cubicBezTo>
                  <a:pt x="113348" y="9970"/>
                  <a:pt x="111144" y="8147"/>
                  <a:pt x="108749" y="6650"/>
                </a:cubicBezTo>
                <a:cubicBezTo>
                  <a:pt x="107524" y="5915"/>
                  <a:pt x="106327" y="5071"/>
                  <a:pt x="105048" y="4418"/>
                </a:cubicBezTo>
                <a:cubicBezTo>
                  <a:pt x="102735" y="3221"/>
                  <a:pt x="100285" y="2268"/>
                  <a:pt x="97754" y="1561"/>
                </a:cubicBezTo>
                <a:cubicBezTo>
                  <a:pt x="94842" y="744"/>
                  <a:pt x="91822" y="254"/>
                  <a:pt x="88774" y="91"/>
                </a:cubicBezTo>
                <a:cubicBezTo>
                  <a:pt x="87717" y="31"/>
                  <a:pt x="86664" y="0"/>
                  <a:pt x="85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37;p36">
            <a:extLst>
              <a:ext uri="{FF2B5EF4-FFF2-40B4-BE49-F238E27FC236}">
                <a16:creationId xmlns:a16="http://schemas.microsoft.com/office/drawing/2014/main" id="{DB8C804E-B077-8911-EE1F-AF908540059E}"/>
              </a:ext>
            </a:extLst>
          </p:cNvPr>
          <p:cNvSpPr txBox="1">
            <a:spLocks/>
          </p:cNvSpPr>
          <p:nvPr/>
        </p:nvSpPr>
        <p:spPr>
          <a:xfrm>
            <a:off x="607458" y="1170182"/>
            <a:ext cx="3964541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342900" indent="-342900">
              <a:buSzPts val="11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Didact Gothic" panose="00000500000000000000" pitchFamily="2" charset="0"/>
              </a:rPr>
              <a:t>Expanding Services: </a:t>
            </a:r>
            <a:r>
              <a:rPr lang="en-US" sz="1600" dirty="0">
                <a:latin typeface="Didact Gothic" panose="00000500000000000000" pitchFamily="2" charset="0"/>
              </a:rPr>
              <a:t>Adding advanced legal research tools, contract review, and legal document drafting.</a:t>
            </a:r>
          </a:p>
          <a:p>
            <a:pPr marL="342900" indent="-342900">
              <a:buSzPts val="11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Didact Gothic" panose="00000500000000000000" pitchFamily="2" charset="0"/>
              </a:rPr>
              <a:t>Geographic Expansion: </a:t>
            </a:r>
            <a:r>
              <a:rPr lang="en-US" sz="1600" dirty="0">
                <a:latin typeface="Didact Gothic" panose="00000500000000000000" pitchFamily="2" charset="0"/>
              </a:rPr>
              <a:t>Scaling operations to underserved global markets.</a:t>
            </a:r>
          </a:p>
          <a:p>
            <a:pPr marL="342900" indent="-342900">
              <a:buSzPts val="11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Didact Gothic" panose="00000500000000000000" pitchFamily="2" charset="0"/>
              </a:rPr>
              <a:t>Corporate Partnerships: </a:t>
            </a:r>
            <a:r>
              <a:rPr lang="en-US" sz="1600" dirty="0">
                <a:latin typeface="Didact Gothic" panose="00000500000000000000" pitchFamily="2" charset="0"/>
              </a:rPr>
              <a:t>Collaborating with businesses to provide legal services for employees.</a:t>
            </a:r>
          </a:p>
          <a:p>
            <a:pPr marL="342900" indent="-342900">
              <a:buSzPts val="11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Didact Gothic" panose="00000500000000000000" pitchFamily="2" charset="0"/>
              </a:rPr>
              <a:t>Government Partnerships: </a:t>
            </a:r>
            <a:r>
              <a:rPr lang="en-US" sz="1600" dirty="0">
                <a:latin typeface="Didact Gothic" panose="00000500000000000000" pitchFamily="2" charset="0"/>
              </a:rPr>
              <a:t>Working with government agencies to assist underserved populations.</a:t>
            </a:r>
          </a:p>
          <a:p>
            <a:pPr marL="342900" indent="-342900">
              <a:buSzPts val="11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Didact Gothic" panose="00000500000000000000" pitchFamily="2" charset="0"/>
              </a:rPr>
              <a:t>AI Enhancement: </a:t>
            </a:r>
            <a:r>
              <a:rPr lang="en-US" sz="1600" dirty="0">
                <a:latin typeface="Didact Gothic" panose="00000500000000000000" pitchFamily="2" charset="0"/>
              </a:rPr>
              <a:t>Using cutting-edge AI to streamline legal research and service delivery.</a:t>
            </a:r>
          </a:p>
          <a:p>
            <a:pPr marL="342900" indent="-342900">
              <a:buSzPts val="1100"/>
              <a:buFont typeface="Wingdings" panose="05000000000000000000" pitchFamily="2" charset="2"/>
              <a:buChar char="Ø"/>
            </a:pPr>
            <a:endParaRPr lang="en-US" sz="1600" dirty="0">
              <a:latin typeface="Didact Gothic" panose="00000500000000000000" pitchFamily="2" charset="0"/>
            </a:endParaRPr>
          </a:p>
        </p:txBody>
      </p:sp>
      <p:sp>
        <p:nvSpPr>
          <p:cNvPr id="3" name="Google Shape;237;p36">
            <a:extLst>
              <a:ext uri="{FF2B5EF4-FFF2-40B4-BE49-F238E27FC236}">
                <a16:creationId xmlns:a16="http://schemas.microsoft.com/office/drawing/2014/main" id="{960E9305-F0A3-BCC3-DCFF-6A957B25B945}"/>
              </a:ext>
            </a:extLst>
          </p:cNvPr>
          <p:cNvSpPr txBox="1">
            <a:spLocks/>
          </p:cNvSpPr>
          <p:nvPr/>
        </p:nvSpPr>
        <p:spPr>
          <a:xfrm>
            <a:off x="4603542" y="3940133"/>
            <a:ext cx="4352879" cy="372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SzPts val="1100"/>
            </a:pPr>
            <a:r>
              <a:rPr lang="en-US" sz="1600" dirty="0">
                <a:latin typeface="Didact Gothic" panose="00000500000000000000" pitchFamily="2" charset="0"/>
              </a:rPr>
              <a:t>this is a part of our design, </a:t>
            </a:r>
            <a:r>
              <a:rPr lang="en-US" sz="1600" b="1" dirty="0">
                <a:latin typeface="Didact Gothic" panose="00000500000000000000" pitchFamily="2" charset="0"/>
              </a:rPr>
              <a:t>coming soon in beta</a:t>
            </a:r>
            <a:r>
              <a:rPr lang="en-US" sz="1600" dirty="0">
                <a:latin typeface="Didact Gothic" panose="00000500000000000000" pitchFamily="2" charset="0"/>
              </a:rPr>
              <a:t>.</a:t>
            </a:r>
            <a:endParaRPr lang="en-US" sz="1600" b="1" dirty="0">
              <a:latin typeface="Didact Gothic" panose="00000500000000000000" pitchFamily="2" charset="0"/>
            </a:endParaRPr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D5C9FA76-4A2B-D22F-864E-0E61553F01E6}"/>
              </a:ext>
            </a:extLst>
          </p:cNvPr>
          <p:cNvSpPr/>
          <p:nvPr/>
        </p:nvSpPr>
        <p:spPr>
          <a:xfrm>
            <a:off x="4683512" y="1271093"/>
            <a:ext cx="4192940" cy="2732137"/>
          </a:xfrm>
          <a:custGeom>
            <a:avLst/>
            <a:gdLst/>
            <a:ahLst/>
            <a:cxnLst/>
            <a:rect l="l" t="t" r="r" b="b"/>
            <a:pathLst>
              <a:path w="8688989" h="5042178">
                <a:moveTo>
                  <a:pt x="0" y="0"/>
                </a:moveTo>
                <a:lnTo>
                  <a:pt x="8688989" y="0"/>
                </a:lnTo>
                <a:lnTo>
                  <a:pt x="8688989" y="5042178"/>
                </a:lnTo>
                <a:lnTo>
                  <a:pt x="0" y="50421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8720"/>
            </a:stretch>
          </a:blip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038343"/>
      </p:ext>
    </p:extLst>
  </p:cSld>
  <p:clrMapOvr>
    <a:masterClrMapping/>
  </p:clrMapOvr>
</p:sld>
</file>

<file path=ppt/theme/theme1.xml><?xml version="1.0" encoding="utf-8"?>
<a:theme xmlns:a="http://schemas.openxmlformats.org/drawingml/2006/main" name="Pricing Strategies Consulting by Slidesgo">
  <a:themeElements>
    <a:clrScheme name="Simple Light">
      <a:dk1>
        <a:srgbClr val="000000"/>
      </a:dk1>
      <a:lt1>
        <a:srgbClr val="F3B218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Office PowerPoint</Application>
  <PresentationFormat>On-screen Show (16:9)</PresentationFormat>
  <Paragraphs>68</Paragraphs>
  <Slides>12</Slides>
  <Notes>12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Raleway</vt:lpstr>
      <vt:lpstr>Wingdings</vt:lpstr>
      <vt:lpstr>Didact Gothic</vt:lpstr>
      <vt:lpstr>Bebas Neue</vt:lpstr>
      <vt:lpstr>Arial</vt:lpstr>
      <vt:lpstr>Open Sans</vt:lpstr>
      <vt:lpstr>Pricing Strategies Consulting by Slidesgo</vt:lpstr>
      <vt:lpstr>Nyaya</vt:lpstr>
      <vt:lpstr>About Us</vt:lpstr>
      <vt:lpstr>Team</vt:lpstr>
      <vt:lpstr>Market Analysis</vt:lpstr>
      <vt:lpstr>Target Market Segments</vt:lpstr>
      <vt:lpstr>Our Solution</vt:lpstr>
      <vt:lpstr>Our Value Proposition</vt:lpstr>
      <vt:lpstr>Our Value Proposition</vt:lpstr>
      <vt:lpstr>Opportunities for Growth</vt:lpstr>
      <vt:lpstr>Financial Projections</vt:lpstr>
      <vt:lpstr>Beta Version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SM</dc:creator>
  <cp:lastModifiedBy>Shankar Multimedia</cp:lastModifiedBy>
  <cp:revision>1</cp:revision>
  <dcterms:modified xsi:type="dcterms:W3CDTF">2025-01-08T13:14:52Z</dcterms:modified>
</cp:coreProperties>
</file>