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E9092-F570-56D7-DC89-2381F89B17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F4426-7C23-1B8A-E268-F2A620B955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4EBF-1417-41AC-978E-9A8C269D8E7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BE727-3297-2752-A429-593B025BC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UNIX Operating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8FBCA-FC2F-FA25-454C-B8231EA469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014D-9AE7-4F95-B342-9F8DE66A0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1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6D2F4-C386-409A-A8A8-6C718DE7B77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UNIX Operating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F5979-9729-41C9-8055-24076150B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43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UNIX Operating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5979-9729-41C9-8055-24076150B10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55E16CE-C04E-4A3C-8E2D-C331BF3755EF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3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7874-2338-44E2-AF21-C2EE1615CEFB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5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8AEB-B03F-4F96-A0D4-775445D6B390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1B84-8AFE-4F5F-949A-B15B686DC210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ADC-584E-496F-8A0F-1B962E63851D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E58F-B6E3-4573-96A5-ACB4E3227FCA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7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B30-19B8-4178-84C6-44D9E7C29288}" type="datetime1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0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75D8-BCB9-4C83-8BB9-FF573524207A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D4B4-5357-4D7D-85BF-1A076B72100C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2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7455-CC61-4215-9E12-FF8DCA609FB0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6A0E-836A-4B62-BB07-034556A79C29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E9BDF0-F70D-4BEC-8706-97BEAA278D00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Johnwesily Chappidi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4BF74-D6CE-4C5A-93F1-76D01418386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3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E2C03-2F4B-975E-6248-9E4981860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IN" sz="6000" dirty="0">
                <a:solidFill>
                  <a:srgbClr val="FFFFFF"/>
                </a:solidFill>
              </a:rPr>
              <a:t>Unix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4F350-C144-0015-888E-C6735D012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JOHN WESILY CHAPPIDI</a:t>
            </a:r>
          </a:p>
          <a:p>
            <a:r>
              <a:rPr lang="en-IN" sz="2400" dirty="0">
                <a:solidFill>
                  <a:srgbClr val="FFFFFF"/>
                </a:solidFill>
              </a:rPr>
              <a:t>Johnwesily.ch@vitap.ac.in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BA607A-6837-6BE0-2DC4-530206B9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43" y="754707"/>
            <a:ext cx="2411141" cy="7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D04-39AB-8355-5FE7-EC902B65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 dirty="0"/>
              <a:t>Operating System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35F696-02CE-BD43-5050-59957E925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231" y="1954030"/>
            <a:ext cx="6256767" cy="469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3A32-5C4B-EF1A-6598-8B7C6CEC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5"/>
            <a:ext cx="3688729" cy="5933571"/>
          </a:xfrm>
        </p:spPr>
        <p:txBody>
          <a:bodyPr anchor="ctr">
            <a:normAutofit/>
          </a:bodyPr>
          <a:lstStyle/>
          <a:p>
            <a:r>
              <a:rPr lang="en-IN" sz="2000" u="sng" dirty="0">
                <a:solidFill>
                  <a:srgbClr val="FFFFFF"/>
                </a:solidFill>
              </a:rPr>
              <a:t>Operating System:</a:t>
            </a:r>
          </a:p>
          <a:p>
            <a:pPr algn="just"/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                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"/>
              </a:rPr>
              <a:t>An operating system (OS) is a software program that manages and controls the basic functions of a computer.</a:t>
            </a:r>
          </a:p>
          <a:p>
            <a:pPr algn="just"/>
            <a:r>
              <a:rPr lang="en-US" sz="2400" b="0" i="0" dirty="0">
                <a:solidFill>
                  <a:srgbClr val="FFFFFF"/>
                </a:solidFill>
                <a:effectLst/>
                <a:latin typeface="Söhne"/>
              </a:rPr>
              <a:t> It serves as an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Söhne"/>
              </a:rPr>
              <a:t>interface between the computer hardware and the user,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"/>
              </a:rPr>
              <a:t>facilitating the execution of various software applications and providing an environment for them to run.</a:t>
            </a:r>
            <a:endParaRPr lang="en-IN" sz="2400" u="sng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C30F0-315C-78CE-9351-B0840FF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0DD26-3074-FA82-9852-76BB23BD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6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D61A-2E9C-C93E-EB66-023BEBCA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/>
              <a:t>OS Functions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22617C-8C55-4018-8B13-C8A343FB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2084832"/>
            <a:ext cx="5867061" cy="38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Rectangle 3095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Content Placeholder 2">
            <a:extLst>
              <a:ext uri="{FF2B5EF4-FFF2-40B4-BE49-F238E27FC236}">
                <a16:creationId xmlns:a16="http://schemas.microsoft.com/office/drawing/2014/main" id="{6F37CFEC-6C22-3680-AD63-1B337324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330" y="117987"/>
            <a:ext cx="4277032" cy="6740013"/>
          </a:xfrm>
        </p:spPr>
        <p:txBody>
          <a:bodyPr anchor="ctr">
            <a:normAutofit fontScale="40000" lnSpcReduction="20000"/>
          </a:bodyPr>
          <a:lstStyle/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3800" b="1" i="0" dirty="0">
                <a:solidFill>
                  <a:srgbClr val="002060"/>
                </a:solidFill>
                <a:effectLst/>
                <a:latin typeface="Söhne"/>
              </a:rPr>
              <a:t>Process Management</a:t>
            </a:r>
            <a:r>
              <a:rPr lang="en-US" sz="38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en-US" sz="3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3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OS manages processes (individual tasks or programs) and allocates system resources such as CPU time, memory, and input/output devices to them, ensuring smooth multitasking and efficient resource utilization.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3800" b="1" i="0" dirty="0">
                <a:solidFill>
                  <a:srgbClr val="002060"/>
                </a:solidFill>
                <a:effectLst/>
                <a:latin typeface="Söhne"/>
              </a:rPr>
              <a:t>Memory Management</a:t>
            </a:r>
            <a:r>
              <a:rPr lang="en-US" sz="3800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US" sz="3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OS controls the allocation, utilization, and de-allocation of computer memory to ensure that each application has enough memory to run efficiently without interfering with other processes.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3800" b="1" i="0" dirty="0">
                <a:solidFill>
                  <a:srgbClr val="002060"/>
                </a:solidFill>
                <a:effectLst/>
                <a:latin typeface="Söhne"/>
              </a:rPr>
              <a:t>File System Management</a:t>
            </a:r>
            <a:r>
              <a:rPr lang="en-US" sz="3800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US" sz="3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OS organizes and manages files and directories on storage devices, such as hard drives or solid-state drives, facilitating data storage, retrieval, and organization.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3800" b="1" i="0" dirty="0">
                <a:solidFill>
                  <a:srgbClr val="002060"/>
                </a:solidFill>
                <a:effectLst/>
                <a:latin typeface="Söhne"/>
              </a:rPr>
              <a:t>Device Management</a:t>
            </a:r>
            <a:r>
              <a:rPr lang="en-US" sz="3800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US" sz="3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OS interacts with hardware devices like printers, scanners, keyboards, and monitors, ensuring that they function correctly and that software applications can use them seamlessly.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3800" b="1" i="0" dirty="0">
                <a:solidFill>
                  <a:srgbClr val="002060"/>
                </a:solidFill>
                <a:effectLst/>
                <a:latin typeface="Söhne"/>
              </a:rPr>
              <a:t>User Interface</a:t>
            </a:r>
            <a:r>
              <a:rPr lang="en-US" sz="3800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US" sz="3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OS provides a user-friendly interface through which users can interact with the computer system, either through a graphical user interface (GUI) or a command-line interface (CLI).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3800" b="1" i="0" dirty="0">
                <a:solidFill>
                  <a:srgbClr val="002060"/>
                </a:solidFill>
                <a:effectLst/>
                <a:latin typeface="Söhne"/>
              </a:rPr>
              <a:t>Security</a:t>
            </a:r>
            <a:r>
              <a:rPr lang="en-US" sz="38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en-US" sz="3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3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systems implement security measures to protect the system and data from unauthorized access and potential threats like viruses, malware, and unauthorized users.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80965-199C-0598-AD28-F8E0B83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Johnwesily Chappidi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1DE17-AF4B-37B1-DA31-4E1E11E1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4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F94-ADAA-241E-77BA-3EF8F951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N" dirty="0"/>
              <a:t>UNIX Operating System</a:t>
            </a:r>
          </a:p>
        </p:txBody>
      </p:sp>
      <p:pic>
        <p:nvPicPr>
          <p:cNvPr id="4098" name="Picture 2" descr="A black and white penguin&#10;&#10;Description automatically generated">
            <a:extLst>
              <a:ext uri="{FF2B5EF4-FFF2-40B4-BE49-F238E27FC236}">
                <a16:creationId xmlns:a16="http://schemas.microsoft.com/office/drawing/2014/main" id="{3C4504F2-2F12-5776-4F5D-3062D55E8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21202" b="4"/>
          <a:stretch/>
        </p:blipFill>
        <p:spPr bwMode="auto">
          <a:xfrm>
            <a:off x="1024128" y="2386051"/>
            <a:ext cx="3149870" cy="34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B22-8CC9-99FA-6B62-11CBAFBD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38632"/>
            <a:ext cx="6923002" cy="4470728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Nunito" pitchFamily="2" charset="0"/>
              </a:rPr>
              <a:t>Some of the key features of UNIX include: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Nunito" pitchFamily="2" charset="0"/>
              </a:rPr>
              <a:t>Multiuser support: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Nunito" pitchFamily="2" charset="0"/>
              </a:rPr>
              <a:t> UNIX allows multiple users to simultaneously access the same system and share resources.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Nunito" pitchFamily="2" charset="0"/>
              </a:rPr>
              <a:t>Multitasking: 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Nunito" pitchFamily="2" charset="0"/>
              </a:rPr>
              <a:t>UNIX is capable of running multiple processes at the same time.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Nunito" pitchFamily="2" charset="0"/>
              </a:rPr>
              <a:t>Shell scripting: 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Nunito" pitchFamily="2" charset="0"/>
              </a:rPr>
              <a:t>UNIX provides a powerful scripting language that allows users to automate tasks.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Nunito" pitchFamily="2" charset="0"/>
              </a:rPr>
              <a:t>Security: 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Nunito" pitchFamily="2" charset="0"/>
              </a:rPr>
              <a:t>UNIX has a robust security model that includes file permissions, user accounts, and network security features.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Nunito" pitchFamily="2" charset="0"/>
              </a:rPr>
              <a:t>Portability: 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Nunito" pitchFamily="2" charset="0"/>
              </a:rPr>
              <a:t>UNIX can run on a wide variety of hardware platforms, from small embedded systems to large mainframe computers.</a:t>
            </a:r>
          </a:p>
          <a:p>
            <a:endParaRPr lang="en-US" b="1" i="0" dirty="0">
              <a:solidFill>
                <a:schemeClr val="accent3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3653A-A399-273E-9994-4A6F4198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Johnwesily Chappidi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795CF-0417-22A7-D80B-0B63FC8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0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7570-FD67-6E65-3197-0EB5C734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 dirty="0"/>
              <a:t>History</a:t>
            </a: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2EC26A3E-C319-01EF-2837-29DDBDA61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6" r="5875" b="6729"/>
          <a:stretch/>
        </p:blipFill>
        <p:spPr>
          <a:xfrm>
            <a:off x="786582" y="2084832"/>
            <a:ext cx="6635072" cy="39128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216CB2-4BD2-B6F5-5794-0D7ABF98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47483"/>
            <a:ext cx="4559021" cy="644996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dirty="0">
                <a:effectLst/>
                <a:latin typeface="Söhne"/>
              </a:rPr>
              <a:t>Multics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just"/>
            <a:r>
              <a:rPr lang="en-US" sz="1400" b="0" i="0" dirty="0">
                <a:solidFill>
                  <a:srgbClr val="002060"/>
                </a:solidFill>
                <a:effectLst/>
                <a:latin typeface="Söhne"/>
              </a:rPr>
              <a:t>Multics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(Multiplexed Information and Computing Service) 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Söhne"/>
              </a:rPr>
              <a:t>ambitious time-sharing OS. It was a joint project by MIT (Massachusetts Institute of Technology), Bell Labs, and General Electric. </a:t>
            </a: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UNICS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Unimplied Operating and Computing System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was initially developed at AT&amp;T's Bell Labs in the late 1960s by Ken Thompson, Dennis Ritchie, Brian Kernighan, and others.</a:t>
            </a:r>
          </a:p>
          <a:p>
            <a:pPr algn="just"/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Unix Version 7 (1979)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Introduced '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csh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' (C Shell) as an alternative shell.</a:t>
            </a:r>
          </a:p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The Berkeley Software Distribution (BSD)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branch emerged. BSD Unix added features 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like TCP/IP networking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virtual memory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BSD and System V: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In the late 1970s, the Unix codebase split into two main branches: Berkeley Software Distribution (BSD) and System V (SVR4) from AT&amp;T. BSD focused on openness and collaborative development, while System V was commercially oriented.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1980s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saw the rise of 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Unix workstations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from Sun, IBM, HP, etc. Workstations became popular for engineering, scientific, and graphics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GNU and Linux: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In the 1980s, Richard Stallman founded the GNU project, an initiative to develop a free Unix-like operating system. In the 1990s, Linus Torvalds created the Linux kernel, which, when combined with the GNU tools, resulted in a complete, free, and open-source Unix-like operating system, commonly referred to as "Linux.“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bg1"/>
                </a:solidFill>
                <a:effectLst/>
                <a:latin typeface="Söhne"/>
              </a:rPr>
              <a:t>Modern Unix Systems:</a:t>
            </a:r>
            <a:endParaRPr lang="en-US" sz="15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48222D-D5B9-8533-4ED4-7411BFB1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Johnwesily Chappidi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AC61D99-C352-051A-C973-B51E1057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BF74-D6CE-4C5A-93F1-76D0141838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80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</TotalTime>
  <Words>652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Nunito</vt:lpstr>
      <vt:lpstr>Söhne</vt:lpstr>
      <vt:lpstr>Times New Roman</vt:lpstr>
      <vt:lpstr>Tw Cen MT</vt:lpstr>
      <vt:lpstr>Tw Cen MT Condensed</vt:lpstr>
      <vt:lpstr>Wingdings 3</vt:lpstr>
      <vt:lpstr>Integral</vt:lpstr>
      <vt:lpstr>Unix Programming</vt:lpstr>
      <vt:lpstr>Operating System</vt:lpstr>
      <vt:lpstr>OS Functions</vt:lpstr>
      <vt:lpstr>UNIX Operating System</vt:lpstr>
      <vt:lpstr>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Programming</dc:title>
  <dc:creator>Johnwesily Chappidi</dc:creator>
  <cp:lastModifiedBy>Johnwesily Chappidi</cp:lastModifiedBy>
  <cp:revision>21</cp:revision>
  <dcterms:created xsi:type="dcterms:W3CDTF">2023-07-28T05:21:30Z</dcterms:created>
  <dcterms:modified xsi:type="dcterms:W3CDTF">2023-08-01T05:54:42Z</dcterms:modified>
</cp:coreProperties>
</file>