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7"/>
  </p:notesMasterIdLst>
  <p:sldIdLst>
    <p:sldId id="256" r:id="rId4"/>
    <p:sldId id="257" r:id="rId5"/>
    <p:sldId id="258" r:id="rId6"/>
    <p:sldId id="259" r:id="rId7"/>
    <p:sldId id="260" r:id="rId8"/>
    <p:sldId id="261" r:id="rId9"/>
    <p:sldId id="262" r:id="rId10"/>
    <p:sldId id="270" r:id="rId11"/>
    <p:sldId id="271" r:id="rId12"/>
    <p:sldId id="264" r:id="rId13"/>
    <p:sldId id="265" r:id="rId14"/>
    <p:sldId id="266" r:id="rId15"/>
    <p:sldId id="269"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9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82AC5E-ABB2-46F4-86F2-A5E5A00DBA4F}" type="doc">
      <dgm:prSet loTypeId="urn:microsoft.com/office/officeart/2005/8/layout/bProcess3" loCatId="process" qsTypeId="urn:microsoft.com/office/officeart/2005/8/quickstyle/3d6" qsCatId="3D" csTypeId="urn:microsoft.com/office/officeart/2005/8/colors/colorful2" csCatId="colorful" phldr="1"/>
      <dgm:spPr/>
      <dgm:t>
        <a:bodyPr/>
        <a:lstStyle/>
        <a:p>
          <a:endParaRPr lang="en-IN"/>
        </a:p>
      </dgm:t>
    </dgm:pt>
    <dgm:pt modelId="{E2637B06-EC72-4006-AF2B-DD7CC27586D2}">
      <dgm:prSet phldrT="[Text]"/>
      <dgm:spPr/>
      <dgm:t>
        <a:bodyPr/>
        <a:lstStyle/>
        <a:p>
          <a:r>
            <a:rPr lang="en-US" dirty="0"/>
            <a:t>Register user </a:t>
          </a:r>
          <a:endParaRPr lang="en-IN" dirty="0"/>
        </a:p>
      </dgm:t>
    </dgm:pt>
    <dgm:pt modelId="{FDC8EF7D-016F-4477-84A6-1A16C62AD85E}" type="parTrans" cxnId="{7AE91213-7EBD-4576-95EB-AF5966A80981}">
      <dgm:prSet/>
      <dgm:spPr/>
      <dgm:t>
        <a:bodyPr/>
        <a:lstStyle/>
        <a:p>
          <a:endParaRPr lang="en-IN"/>
        </a:p>
      </dgm:t>
    </dgm:pt>
    <dgm:pt modelId="{35C00C50-4160-4517-9D38-D65B96AD54A7}" type="sibTrans" cxnId="{7AE91213-7EBD-4576-95EB-AF5966A80981}">
      <dgm:prSet/>
      <dgm:spPr/>
      <dgm:t>
        <a:bodyPr/>
        <a:lstStyle/>
        <a:p>
          <a:endParaRPr lang="en-IN"/>
        </a:p>
      </dgm:t>
    </dgm:pt>
    <dgm:pt modelId="{68BDB1EC-1928-4EEB-9221-AFCE7ED2C2C6}">
      <dgm:prSet phldrT="[Text]"/>
      <dgm:spPr/>
      <dgm:t>
        <a:bodyPr/>
        <a:lstStyle/>
        <a:p>
          <a:r>
            <a:rPr lang="en-US" dirty="0"/>
            <a:t>Login to Dashboard</a:t>
          </a:r>
          <a:endParaRPr lang="en-IN" dirty="0"/>
        </a:p>
      </dgm:t>
    </dgm:pt>
    <dgm:pt modelId="{BB42E219-7DE0-44BF-AF8E-9752B4DB760A}" type="parTrans" cxnId="{E5BC8613-074B-4D52-BCE6-22927089FEE7}">
      <dgm:prSet/>
      <dgm:spPr/>
      <dgm:t>
        <a:bodyPr/>
        <a:lstStyle/>
        <a:p>
          <a:endParaRPr lang="en-IN"/>
        </a:p>
      </dgm:t>
    </dgm:pt>
    <dgm:pt modelId="{CFFDB714-15F2-4E7A-AEE6-F610FC99D65D}" type="sibTrans" cxnId="{E5BC8613-074B-4D52-BCE6-22927089FEE7}">
      <dgm:prSet/>
      <dgm:spPr/>
      <dgm:t>
        <a:bodyPr/>
        <a:lstStyle/>
        <a:p>
          <a:endParaRPr lang="en-IN"/>
        </a:p>
      </dgm:t>
    </dgm:pt>
    <dgm:pt modelId="{A7BA6E94-1464-4EE7-AFE1-FFE66F9758B7}">
      <dgm:prSet phldrT="[Text]"/>
      <dgm:spPr/>
      <dgm:t>
        <a:bodyPr/>
        <a:lstStyle/>
        <a:p>
          <a:r>
            <a:rPr lang="en-US" dirty="0"/>
            <a:t>Find my Bus</a:t>
          </a:r>
          <a:endParaRPr lang="en-IN" dirty="0"/>
        </a:p>
      </dgm:t>
    </dgm:pt>
    <dgm:pt modelId="{C2E6F752-3387-4740-A9FC-4B4E8B1B500F}" type="parTrans" cxnId="{92CFFB05-DFC7-442E-AD14-0F7AF8049229}">
      <dgm:prSet/>
      <dgm:spPr/>
      <dgm:t>
        <a:bodyPr/>
        <a:lstStyle/>
        <a:p>
          <a:endParaRPr lang="en-IN"/>
        </a:p>
      </dgm:t>
    </dgm:pt>
    <dgm:pt modelId="{98FFC2BA-E1F0-4203-B008-75511C11F908}" type="sibTrans" cxnId="{92CFFB05-DFC7-442E-AD14-0F7AF8049229}">
      <dgm:prSet/>
      <dgm:spPr/>
      <dgm:t>
        <a:bodyPr/>
        <a:lstStyle/>
        <a:p>
          <a:endParaRPr lang="en-IN"/>
        </a:p>
      </dgm:t>
    </dgm:pt>
    <dgm:pt modelId="{0CECE955-7B4B-4754-AC68-872410CB53C2}">
      <dgm:prSet phldrT="[Text]"/>
      <dgm:spPr/>
      <dgm:t>
        <a:bodyPr/>
        <a:lstStyle/>
        <a:p>
          <a:r>
            <a:rPr lang="en-US" dirty="0"/>
            <a:t>Book your tickets</a:t>
          </a:r>
          <a:endParaRPr lang="en-IN" dirty="0"/>
        </a:p>
      </dgm:t>
    </dgm:pt>
    <dgm:pt modelId="{3F77E4E8-AD11-46F1-9535-73568039EC7E}" type="parTrans" cxnId="{AD37C113-4452-46BB-974E-4DCD41B4A6DF}">
      <dgm:prSet/>
      <dgm:spPr/>
      <dgm:t>
        <a:bodyPr/>
        <a:lstStyle/>
        <a:p>
          <a:endParaRPr lang="en-IN"/>
        </a:p>
      </dgm:t>
    </dgm:pt>
    <dgm:pt modelId="{332BB8F7-AFBE-4FC7-B497-361BE39991A2}" type="sibTrans" cxnId="{AD37C113-4452-46BB-974E-4DCD41B4A6DF}">
      <dgm:prSet/>
      <dgm:spPr/>
      <dgm:t>
        <a:bodyPr/>
        <a:lstStyle/>
        <a:p>
          <a:endParaRPr lang="en-IN"/>
        </a:p>
      </dgm:t>
    </dgm:pt>
    <dgm:pt modelId="{3ACE16BD-AAA2-45CC-AE05-20582881AD5C}">
      <dgm:prSet phldrT="[Text]"/>
      <dgm:spPr/>
      <dgm:t>
        <a:bodyPr/>
        <a:lstStyle/>
        <a:p>
          <a:r>
            <a:rPr lang="en-US" dirty="0"/>
            <a:t>My booking </a:t>
          </a:r>
          <a:endParaRPr lang="en-IN" dirty="0"/>
        </a:p>
      </dgm:t>
    </dgm:pt>
    <dgm:pt modelId="{287826DC-0632-4CC3-8347-AB28C9AD53CC}" type="parTrans" cxnId="{EC40C17D-6555-4AF2-B8B5-B3EA0C74E0F8}">
      <dgm:prSet/>
      <dgm:spPr/>
      <dgm:t>
        <a:bodyPr/>
        <a:lstStyle/>
        <a:p>
          <a:endParaRPr lang="en-IN"/>
        </a:p>
      </dgm:t>
    </dgm:pt>
    <dgm:pt modelId="{E902EBC1-DA1C-4135-9492-9C97672EDFEE}" type="sibTrans" cxnId="{EC40C17D-6555-4AF2-B8B5-B3EA0C74E0F8}">
      <dgm:prSet/>
      <dgm:spPr/>
      <dgm:t>
        <a:bodyPr/>
        <a:lstStyle/>
        <a:p>
          <a:endParaRPr lang="en-IN"/>
        </a:p>
      </dgm:t>
    </dgm:pt>
    <dgm:pt modelId="{FED32DBB-6541-4331-9BFF-B382498593C6}">
      <dgm:prSet phldrT="[Text]"/>
      <dgm:spPr/>
      <dgm:t>
        <a:bodyPr/>
        <a:lstStyle/>
        <a:p>
          <a:r>
            <a:rPr lang="en-US" dirty="0"/>
            <a:t>Cancellation</a:t>
          </a:r>
          <a:endParaRPr lang="en-IN" dirty="0"/>
        </a:p>
      </dgm:t>
    </dgm:pt>
    <dgm:pt modelId="{54E67DDA-E50C-429C-8646-C2F56E3D3C85}" type="parTrans" cxnId="{F1FC8A3A-B80F-49F1-A102-B1AFC9C31BF8}">
      <dgm:prSet/>
      <dgm:spPr/>
      <dgm:t>
        <a:bodyPr/>
        <a:lstStyle/>
        <a:p>
          <a:endParaRPr lang="en-IN"/>
        </a:p>
      </dgm:t>
    </dgm:pt>
    <dgm:pt modelId="{BB4D1D20-0DD1-46E5-AEF9-26E6D6E56ADE}" type="sibTrans" cxnId="{F1FC8A3A-B80F-49F1-A102-B1AFC9C31BF8}">
      <dgm:prSet/>
      <dgm:spPr/>
      <dgm:t>
        <a:bodyPr/>
        <a:lstStyle/>
        <a:p>
          <a:endParaRPr lang="en-IN"/>
        </a:p>
      </dgm:t>
    </dgm:pt>
    <dgm:pt modelId="{8835F230-DEAE-44C4-987D-D91D1DA3FDA1}" type="pres">
      <dgm:prSet presAssocID="{F082AC5E-ABB2-46F4-86F2-A5E5A00DBA4F}" presName="Name0" presStyleCnt="0">
        <dgm:presLayoutVars>
          <dgm:dir/>
          <dgm:resizeHandles val="exact"/>
        </dgm:presLayoutVars>
      </dgm:prSet>
      <dgm:spPr/>
    </dgm:pt>
    <dgm:pt modelId="{00530010-4765-43FA-87C0-7E66B8239EA9}" type="pres">
      <dgm:prSet presAssocID="{E2637B06-EC72-4006-AF2B-DD7CC27586D2}" presName="node" presStyleLbl="node1" presStyleIdx="0" presStyleCnt="6">
        <dgm:presLayoutVars>
          <dgm:bulletEnabled val="1"/>
        </dgm:presLayoutVars>
      </dgm:prSet>
      <dgm:spPr/>
    </dgm:pt>
    <dgm:pt modelId="{3FAA030F-D8D9-4236-A373-2BF1C44E7CC2}" type="pres">
      <dgm:prSet presAssocID="{35C00C50-4160-4517-9D38-D65B96AD54A7}" presName="sibTrans" presStyleLbl="sibTrans1D1" presStyleIdx="0" presStyleCnt="5"/>
      <dgm:spPr/>
    </dgm:pt>
    <dgm:pt modelId="{668ABA9E-5737-4068-B6E6-167DBCA867F1}" type="pres">
      <dgm:prSet presAssocID="{35C00C50-4160-4517-9D38-D65B96AD54A7}" presName="connectorText" presStyleLbl="sibTrans1D1" presStyleIdx="0" presStyleCnt="5"/>
      <dgm:spPr/>
    </dgm:pt>
    <dgm:pt modelId="{110DB2F8-F6F6-4A99-8313-2E9705EBF881}" type="pres">
      <dgm:prSet presAssocID="{68BDB1EC-1928-4EEB-9221-AFCE7ED2C2C6}" presName="node" presStyleLbl="node1" presStyleIdx="1" presStyleCnt="6">
        <dgm:presLayoutVars>
          <dgm:bulletEnabled val="1"/>
        </dgm:presLayoutVars>
      </dgm:prSet>
      <dgm:spPr/>
    </dgm:pt>
    <dgm:pt modelId="{FA9DD198-E65C-4A6A-ACD3-51A0BC7FB0B0}" type="pres">
      <dgm:prSet presAssocID="{CFFDB714-15F2-4E7A-AEE6-F610FC99D65D}" presName="sibTrans" presStyleLbl="sibTrans1D1" presStyleIdx="1" presStyleCnt="5"/>
      <dgm:spPr/>
    </dgm:pt>
    <dgm:pt modelId="{0D8E9373-6BE4-4F5D-AE2D-5434C8FE86CA}" type="pres">
      <dgm:prSet presAssocID="{CFFDB714-15F2-4E7A-AEE6-F610FC99D65D}" presName="connectorText" presStyleLbl="sibTrans1D1" presStyleIdx="1" presStyleCnt="5"/>
      <dgm:spPr/>
    </dgm:pt>
    <dgm:pt modelId="{ECA3CD2B-7365-4572-A6DC-F125484CA196}" type="pres">
      <dgm:prSet presAssocID="{A7BA6E94-1464-4EE7-AFE1-FFE66F9758B7}" presName="node" presStyleLbl="node1" presStyleIdx="2" presStyleCnt="6">
        <dgm:presLayoutVars>
          <dgm:bulletEnabled val="1"/>
        </dgm:presLayoutVars>
      </dgm:prSet>
      <dgm:spPr/>
    </dgm:pt>
    <dgm:pt modelId="{64345774-D3C1-4F59-A79A-F31CB884305B}" type="pres">
      <dgm:prSet presAssocID="{98FFC2BA-E1F0-4203-B008-75511C11F908}" presName="sibTrans" presStyleLbl="sibTrans1D1" presStyleIdx="2" presStyleCnt="5"/>
      <dgm:spPr/>
    </dgm:pt>
    <dgm:pt modelId="{9DAAC8C1-C4F1-4078-BE5F-98B89A48AFC5}" type="pres">
      <dgm:prSet presAssocID="{98FFC2BA-E1F0-4203-B008-75511C11F908}" presName="connectorText" presStyleLbl="sibTrans1D1" presStyleIdx="2" presStyleCnt="5"/>
      <dgm:spPr/>
    </dgm:pt>
    <dgm:pt modelId="{A40FEF99-86E3-4C92-9D13-7D98DB738018}" type="pres">
      <dgm:prSet presAssocID="{0CECE955-7B4B-4754-AC68-872410CB53C2}" presName="node" presStyleLbl="node1" presStyleIdx="3" presStyleCnt="6">
        <dgm:presLayoutVars>
          <dgm:bulletEnabled val="1"/>
        </dgm:presLayoutVars>
      </dgm:prSet>
      <dgm:spPr/>
    </dgm:pt>
    <dgm:pt modelId="{101DBDE1-DB8A-4D7D-86F7-3B4EC14BBC54}" type="pres">
      <dgm:prSet presAssocID="{332BB8F7-AFBE-4FC7-B497-361BE39991A2}" presName="sibTrans" presStyleLbl="sibTrans1D1" presStyleIdx="3" presStyleCnt="5"/>
      <dgm:spPr/>
    </dgm:pt>
    <dgm:pt modelId="{4F434FBC-9FC6-4BFF-B3A5-96C7324770EA}" type="pres">
      <dgm:prSet presAssocID="{332BB8F7-AFBE-4FC7-B497-361BE39991A2}" presName="connectorText" presStyleLbl="sibTrans1D1" presStyleIdx="3" presStyleCnt="5"/>
      <dgm:spPr/>
    </dgm:pt>
    <dgm:pt modelId="{65C17CEA-F789-4E28-A183-41094D9B7166}" type="pres">
      <dgm:prSet presAssocID="{3ACE16BD-AAA2-45CC-AE05-20582881AD5C}" presName="node" presStyleLbl="node1" presStyleIdx="4" presStyleCnt="6">
        <dgm:presLayoutVars>
          <dgm:bulletEnabled val="1"/>
        </dgm:presLayoutVars>
      </dgm:prSet>
      <dgm:spPr/>
    </dgm:pt>
    <dgm:pt modelId="{50F976D2-40DA-4F09-BB36-C0206B2E0128}" type="pres">
      <dgm:prSet presAssocID="{E902EBC1-DA1C-4135-9492-9C97672EDFEE}" presName="sibTrans" presStyleLbl="sibTrans1D1" presStyleIdx="4" presStyleCnt="5"/>
      <dgm:spPr/>
    </dgm:pt>
    <dgm:pt modelId="{9A54CB50-BE46-454F-B853-0DA39B74C108}" type="pres">
      <dgm:prSet presAssocID="{E902EBC1-DA1C-4135-9492-9C97672EDFEE}" presName="connectorText" presStyleLbl="sibTrans1D1" presStyleIdx="4" presStyleCnt="5"/>
      <dgm:spPr/>
    </dgm:pt>
    <dgm:pt modelId="{3473D827-452C-4D33-936C-AEEE88519492}" type="pres">
      <dgm:prSet presAssocID="{FED32DBB-6541-4331-9BFF-B382498593C6}" presName="node" presStyleLbl="node1" presStyleIdx="5" presStyleCnt="6">
        <dgm:presLayoutVars>
          <dgm:bulletEnabled val="1"/>
        </dgm:presLayoutVars>
      </dgm:prSet>
      <dgm:spPr/>
    </dgm:pt>
  </dgm:ptLst>
  <dgm:cxnLst>
    <dgm:cxn modelId="{BEC24502-5870-426B-BD4F-3C7CC13F518F}" type="presOf" srcId="{E902EBC1-DA1C-4135-9492-9C97672EDFEE}" destId="{9A54CB50-BE46-454F-B853-0DA39B74C108}" srcOrd="1" destOrd="0" presId="urn:microsoft.com/office/officeart/2005/8/layout/bProcess3"/>
    <dgm:cxn modelId="{92CFFB05-DFC7-442E-AD14-0F7AF8049229}" srcId="{F082AC5E-ABB2-46F4-86F2-A5E5A00DBA4F}" destId="{A7BA6E94-1464-4EE7-AFE1-FFE66F9758B7}" srcOrd="2" destOrd="0" parTransId="{C2E6F752-3387-4740-A9FC-4B4E8B1B500F}" sibTransId="{98FFC2BA-E1F0-4203-B008-75511C11F908}"/>
    <dgm:cxn modelId="{7AE91213-7EBD-4576-95EB-AF5966A80981}" srcId="{F082AC5E-ABB2-46F4-86F2-A5E5A00DBA4F}" destId="{E2637B06-EC72-4006-AF2B-DD7CC27586D2}" srcOrd="0" destOrd="0" parTransId="{FDC8EF7D-016F-4477-84A6-1A16C62AD85E}" sibTransId="{35C00C50-4160-4517-9D38-D65B96AD54A7}"/>
    <dgm:cxn modelId="{E5BC8613-074B-4D52-BCE6-22927089FEE7}" srcId="{F082AC5E-ABB2-46F4-86F2-A5E5A00DBA4F}" destId="{68BDB1EC-1928-4EEB-9221-AFCE7ED2C2C6}" srcOrd="1" destOrd="0" parTransId="{BB42E219-7DE0-44BF-AF8E-9752B4DB760A}" sibTransId="{CFFDB714-15F2-4E7A-AEE6-F610FC99D65D}"/>
    <dgm:cxn modelId="{AD37C113-4452-46BB-974E-4DCD41B4A6DF}" srcId="{F082AC5E-ABB2-46F4-86F2-A5E5A00DBA4F}" destId="{0CECE955-7B4B-4754-AC68-872410CB53C2}" srcOrd="3" destOrd="0" parTransId="{3F77E4E8-AD11-46F1-9535-73568039EC7E}" sibTransId="{332BB8F7-AFBE-4FC7-B497-361BE39991A2}"/>
    <dgm:cxn modelId="{1B9B2A29-F2A9-4EDB-9BFA-FC0A07F1D22C}" type="presOf" srcId="{332BB8F7-AFBE-4FC7-B497-361BE39991A2}" destId="{4F434FBC-9FC6-4BFF-B3A5-96C7324770EA}" srcOrd="1" destOrd="0" presId="urn:microsoft.com/office/officeart/2005/8/layout/bProcess3"/>
    <dgm:cxn modelId="{86D76A2F-2C67-4A91-8B6D-B882EB4E3A3C}" type="presOf" srcId="{35C00C50-4160-4517-9D38-D65B96AD54A7}" destId="{3FAA030F-D8D9-4236-A373-2BF1C44E7CC2}" srcOrd="0" destOrd="0" presId="urn:microsoft.com/office/officeart/2005/8/layout/bProcess3"/>
    <dgm:cxn modelId="{4C363D39-E1DC-426B-BF8F-FCC91253FFBB}" type="presOf" srcId="{F082AC5E-ABB2-46F4-86F2-A5E5A00DBA4F}" destId="{8835F230-DEAE-44C4-987D-D91D1DA3FDA1}" srcOrd="0" destOrd="0" presId="urn:microsoft.com/office/officeart/2005/8/layout/bProcess3"/>
    <dgm:cxn modelId="{F1FC8A3A-B80F-49F1-A102-B1AFC9C31BF8}" srcId="{F082AC5E-ABB2-46F4-86F2-A5E5A00DBA4F}" destId="{FED32DBB-6541-4331-9BFF-B382498593C6}" srcOrd="5" destOrd="0" parTransId="{54E67DDA-E50C-429C-8646-C2F56E3D3C85}" sibTransId="{BB4D1D20-0DD1-46E5-AEF9-26E6D6E56ADE}"/>
    <dgm:cxn modelId="{EB262066-ABBC-4EDB-8255-433A6E88526D}" type="presOf" srcId="{CFFDB714-15F2-4E7A-AEE6-F610FC99D65D}" destId="{0D8E9373-6BE4-4F5D-AE2D-5434C8FE86CA}" srcOrd="1" destOrd="0" presId="urn:microsoft.com/office/officeart/2005/8/layout/bProcess3"/>
    <dgm:cxn modelId="{3D52BB46-F98B-4643-B4D1-25BDA107E3B2}" type="presOf" srcId="{3ACE16BD-AAA2-45CC-AE05-20582881AD5C}" destId="{65C17CEA-F789-4E28-A183-41094D9B7166}" srcOrd="0" destOrd="0" presId="urn:microsoft.com/office/officeart/2005/8/layout/bProcess3"/>
    <dgm:cxn modelId="{313B0F59-732B-4B9A-9AFF-9119DF7CF3D1}" type="presOf" srcId="{A7BA6E94-1464-4EE7-AFE1-FFE66F9758B7}" destId="{ECA3CD2B-7365-4572-A6DC-F125484CA196}" srcOrd="0" destOrd="0" presId="urn:microsoft.com/office/officeart/2005/8/layout/bProcess3"/>
    <dgm:cxn modelId="{3793B67B-8932-4294-B573-A7AA0390D6AC}" type="presOf" srcId="{332BB8F7-AFBE-4FC7-B497-361BE39991A2}" destId="{101DBDE1-DB8A-4D7D-86F7-3B4EC14BBC54}" srcOrd="0" destOrd="0" presId="urn:microsoft.com/office/officeart/2005/8/layout/bProcess3"/>
    <dgm:cxn modelId="{EC40C17D-6555-4AF2-B8B5-B3EA0C74E0F8}" srcId="{F082AC5E-ABB2-46F4-86F2-A5E5A00DBA4F}" destId="{3ACE16BD-AAA2-45CC-AE05-20582881AD5C}" srcOrd="4" destOrd="0" parTransId="{287826DC-0632-4CC3-8347-AB28C9AD53CC}" sibTransId="{E902EBC1-DA1C-4135-9492-9C97672EDFEE}"/>
    <dgm:cxn modelId="{F28AA197-FB30-47E5-A0D4-B96ABEF9CBC7}" type="presOf" srcId="{E2637B06-EC72-4006-AF2B-DD7CC27586D2}" destId="{00530010-4765-43FA-87C0-7E66B8239EA9}" srcOrd="0" destOrd="0" presId="urn:microsoft.com/office/officeart/2005/8/layout/bProcess3"/>
    <dgm:cxn modelId="{BDD8389D-BA85-4510-A33E-3701D4D5998E}" type="presOf" srcId="{98FFC2BA-E1F0-4203-B008-75511C11F908}" destId="{9DAAC8C1-C4F1-4078-BE5F-98B89A48AFC5}" srcOrd="1" destOrd="0" presId="urn:microsoft.com/office/officeart/2005/8/layout/bProcess3"/>
    <dgm:cxn modelId="{3BDA98A1-3F23-40DF-95A3-E102CBE3E7AF}" type="presOf" srcId="{35C00C50-4160-4517-9D38-D65B96AD54A7}" destId="{668ABA9E-5737-4068-B6E6-167DBCA867F1}" srcOrd="1" destOrd="0" presId="urn:microsoft.com/office/officeart/2005/8/layout/bProcess3"/>
    <dgm:cxn modelId="{17C298A9-EFFD-4597-B19A-E82EE9D4F15E}" type="presOf" srcId="{CFFDB714-15F2-4E7A-AEE6-F610FC99D65D}" destId="{FA9DD198-E65C-4A6A-ACD3-51A0BC7FB0B0}" srcOrd="0" destOrd="0" presId="urn:microsoft.com/office/officeart/2005/8/layout/bProcess3"/>
    <dgm:cxn modelId="{A3F5A5AA-C917-4F18-92AF-24C489D113F5}" type="presOf" srcId="{E902EBC1-DA1C-4135-9492-9C97672EDFEE}" destId="{50F976D2-40DA-4F09-BB36-C0206B2E0128}" srcOrd="0" destOrd="0" presId="urn:microsoft.com/office/officeart/2005/8/layout/bProcess3"/>
    <dgm:cxn modelId="{E7B6F0AA-1604-4B06-BB4F-FCD324063787}" type="presOf" srcId="{68BDB1EC-1928-4EEB-9221-AFCE7ED2C2C6}" destId="{110DB2F8-F6F6-4A99-8313-2E9705EBF881}" srcOrd="0" destOrd="0" presId="urn:microsoft.com/office/officeart/2005/8/layout/bProcess3"/>
    <dgm:cxn modelId="{B2C447D6-4282-4970-BC5E-62E7218FC728}" type="presOf" srcId="{98FFC2BA-E1F0-4203-B008-75511C11F908}" destId="{64345774-D3C1-4F59-A79A-F31CB884305B}" srcOrd="0" destOrd="0" presId="urn:microsoft.com/office/officeart/2005/8/layout/bProcess3"/>
    <dgm:cxn modelId="{7C9EC2FE-D1BB-4B62-8CC4-1454C7FCB3F1}" type="presOf" srcId="{FED32DBB-6541-4331-9BFF-B382498593C6}" destId="{3473D827-452C-4D33-936C-AEEE88519492}" srcOrd="0" destOrd="0" presId="urn:microsoft.com/office/officeart/2005/8/layout/bProcess3"/>
    <dgm:cxn modelId="{8D32C7FF-6593-4C5C-BFF9-DC99FF4DC09F}" type="presOf" srcId="{0CECE955-7B4B-4754-AC68-872410CB53C2}" destId="{A40FEF99-86E3-4C92-9D13-7D98DB738018}" srcOrd="0" destOrd="0" presId="urn:microsoft.com/office/officeart/2005/8/layout/bProcess3"/>
    <dgm:cxn modelId="{580BA2C2-5833-4314-A164-A0F34BEDF1D7}" type="presParOf" srcId="{8835F230-DEAE-44C4-987D-D91D1DA3FDA1}" destId="{00530010-4765-43FA-87C0-7E66B8239EA9}" srcOrd="0" destOrd="0" presId="urn:microsoft.com/office/officeart/2005/8/layout/bProcess3"/>
    <dgm:cxn modelId="{0010EEAF-81A5-437C-83BD-4876EBA1F6DC}" type="presParOf" srcId="{8835F230-DEAE-44C4-987D-D91D1DA3FDA1}" destId="{3FAA030F-D8D9-4236-A373-2BF1C44E7CC2}" srcOrd="1" destOrd="0" presId="urn:microsoft.com/office/officeart/2005/8/layout/bProcess3"/>
    <dgm:cxn modelId="{42B66478-D00E-4DA8-A079-26764490BFFB}" type="presParOf" srcId="{3FAA030F-D8D9-4236-A373-2BF1C44E7CC2}" destId="{668ABA9E-5737-4068-B6E6-167DBCA867F1}" srcOrd="0" destOrd="0" presId="urn:microsoft.com/office/officeart/2005/8/layout/bProcess3"/>
    <dgm:cxn modelId="{CF02FE3B-1EA2-4E08-86E9-3C52ADA733D3}" type="presParOf" srcId="{8835F230-DEAE-44C4-987D-D91D1DA3FDA1}" destId="{110DB2F8-F6F6-4A99-8313-2E9705EBF881}" srcOrd="2" destOrd="0" presId="urn:microsoft.com/office/officeart/2005/8/layout/bProcess3"/>
    <dgm:cxn modelId="{E700C0CC-35E4-4E68-A28A-5C6C3A186599}" type="presParOf" srcId="{8835F230-DEAE-44C4-987D-D91D1DA3FDA1}" destId="{FA9DD198-E65C-4A6A-ACD3-51A0BC7FB0B0}" srcOrd="3" destOrd="0" presId="urn:microsoft.com/office/officeart/2005/8/layout/bProcess3"/>
    <dgm:cxn modelId="{716E7CE0-5C57-44D2-A619-EE41D5F6E90C}" type="presParOf" srcId="{FA9DD198-E65C-4A6A-ACD3-51A0BC7FB0B0}" destId="{0D8E9373-6BE4-4F5D-AE2D-5434C8FE86CA}" srcOrd="0" destOrd="0" presId="urn:microsoft.com/office/officeart/2005/8/layout/bProcess3"/>
    <dgm:cxn modelId="{23F3D772-2A1E-4B5B-A993-9FA693AE0DA8}" type="presParOf" srcId="{8835F230-DEAE-44C4-987D-D91D1DA3FDA1}" destId="{ECA3CD2B-7365-4572-A6DC-F125484CA196}" srcOrd="4" destOrd="0" presId="urn:microsoft.com/office/officeart/2005/8/layout/bProcess3"/>
    <dgm:cxn modelId="{27B9BBC5-61ED-42EB-A860-47371EF7939D}" type="presParOf" srcId="{8835F230-DEAE-44C4-987D-D91D1DA3FDA1}" destId="{64345774-D3C1-4F59-A79A-F31CB884305B}" srcOrd="5" destOrd="0" presId="urn:microsoft.com/office/officeart/2005/8/layout/bProcess3"/>
    <dgm:cxn modelId="{ADC89516-E93E-4DF6-BEA4-681566CEB88C}" type="presParOf" srcId="{64345774-D3C1-4F59-A79A-F31CB884305B}" destId="{9DAAC8C1-C4F1-4078-BE5F-98B89A48AFC5}" srcOrd="0" destOrd="0" presId="urn:microsoft.com/office/officeart/2005/8/layout/bProcess3"/>
    <dgm:cxn modelId="{CD65C4BD-93BE-4D11-81D8-D4FCED44069C}" type="presParOf" srcId="{8835F230-DEAE-44C4-987D-D91D1DA3FDA1}" destId="{A40FEF99-86E3-4C92-9D13-7D98DB738018}" srcOrd="6" destOrd="0" presId="urn:microsoft.com/office/officeart/2005/8/layout/bProcess3"/>
    <dgm:cxn modelId="{7C403835-911C-444E-ADD4-631445343C3A}" type="presParOf" srcId="{8835F230-DEAE-44C4-987D-D91D1DA3FDA1}" destId="{101DBDE1-DB8A-4D7D-86F7-3B4EC14BBC54}" srcOrd="7" destOrd="0" presId="urn:microsoft.com/office/officeart/2005/8/layout/bProcess3"/>
    <dgm:cxn modelId="{7119A455-2035-4A6C-8A17-46FCB62B8658}" type="presParOf" srcId="{101DBDE1-DB8A-4D7D-86F7-3B4EC14BBC54}" destId="{4F434FBC-9FC6-4BFF-B3A5-96C7324770EA}" srcOrd="0" destOrd="0" presId="urn:microsoft.com/office/officeart/2005/8/layout/bProcess3"/>
    <dgm:cxn modelId="{95786E5D-CF78-4EE2-AF83-1D7BC37728E8}" type="presParOf" srcId="{8835F230-DEAE-44C4-987D-D91D1DA3FDA1}" destId="{65C17CEA-F789-4E28-A183-41094D9B7166}" srcOrd="8" destOrd="0" presId="urn:microsoft.com/office/officeart/2005/8/layout/bProcess3"/>
    <dgm:cxn modelId="{DBCDED87-674E-4F48-977E-115A45E8E466}" type="presParOf" srcId="{8835F230-DEAE-44C4-987D-D91D1DA3FDA1}" destId="{50F976D2-40DA-4F09-BB36-C0206B2E0128}" srcOrd="9" destOrd="0" presId="urn:microsoft.com/office/officeart/2005/8/layout/bProcess3"/>
    <dgm:cxn modelId="{AE15AD39-9F61-4A29-B0F3-65CD2C7AA1DB}" type="presParOf" srcId="{50F976D2-40DA-4F09-BB36-C0206B2E0128}" destId="{9A54CB50-BE46-454F-B853-0DA39B74C108}" srcOrd="0" destOrd="0" presId="urn:microsoft.com/office/officeart/2005/8/layout/bProcess3"/>
    <dgm:cxn modelId="{7CD06829-F63A-4B72-9308-DA00C8498F53}" type="presParOf" srcId="{8835F230-DEAE-44C4-987D-D91D1DA3FDA1}" destId="{3473D827-452C-4D33-936C-AEEE88519492}"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5C3F0-E6D5-47D9-80EB-35728A3AD636}" type="doc">
      <dgm:prSet loTypeId="urn:microsoft.com/office/officeart/2005/8/layout/bProcess3" loCatId="process" qsTypeId="urn:microsoft.com/office/officeart/2005/8/quickstyle/3d6" qsCatId="3D" csTypeId="urn:microsoft.com/office/officeart/2005/8/colors/colorful2" csCatId="colorful" phldr="1"/>
      <dgm:spPr/>
      <dgm:t>
        <a:bodyPr/>
        <a:lstStyle/>
        <a:p>
          <a:endParaRPr lang="en-IN"/>
        </a:p>
      </dgm:t>
    </dgm:pt>
    <dgm:pt modelId="{7651EF0E-A630-48D7-B1D1-1C7A558ABE2A}">
      <dgm:prSet phldrT="[Text]"/>
      <dgm:spPr/>
      <dgm:t>
        <a:bodyPr/>
        <a:lstStyle/>
        <a:p>
          <a:r>
            <a:rPr lang="en-US" dirty="0"/>
            <a:t>Register Admin</a:t>
          </a:r>
          <a:endParaRPr lang="en-IN" dirty="0"/>
        </a:p>
      </dgm:t>
    </dgm:pt>
    <dgm:pt modelId="{27D4161D-D1D1-44A6-A1F9-B897980D1EDE}" type="parTrans" cxnId="{00F15068-B917-4931-9961-B36134F28A06}">
      <dgm:prSet/>
      <dgm:spPr/>
      <dgm:t>
        <a:bodyPr/>
        <a:lstStyle/>
        <a:p>
          <a:endParaRPr lang="en-IN"/>
        </a:p>
      </dgm:t>
    </dgm:pt>
    <dgm:pt modelId="{5D3850C6-D85C-4986-8762-5234D90D94ED}" type="sibTrans" cxnId="{00F15068-B917-4931-9961-B36134F28A06}">
      <dgm:prSet/>
      <dgm:spPr/>
      <dgm:t>
        <a:bodyPr/>
        <a:lstStyle/>
        <a:p>
          <a:endParaRPr lang="en-IN"/>
        </a:p>
      </dgm:t>
    </dgm:pt>
    <dgm:pt modelId="{03F3B5A5-0FF4-4EB6-B378-F4384C10AC6E}">
      <dgm:prSet phldrT="[Text]"/>
      <dgm:spPr/>
      <dgm:t>
        <a:bodyPr/>
        <a:lstStyle/>
        <a:p>
          <a:r>
            <a:rPr lang="en-US" dirty="0"/>
            <a:t>Update bus details</a:t>
          </a:r>
          <a:endParaRPr lang="en-IN" dirty="0"/>
        </a:p>
      </dgm:t>
    </dgm:pt>
    <dgm:pt modelId="{8BBD263D-A136-4D24-9F44-E6F790F94398}" type="parTrans" cxnId="{D3D49F7D-8E6C-47E6-9DA7-AEB32D55D783}">
      <dgm:prSet/>
      <dgm:spPr/>
      <dgm:t>
        <a:bodyPr/>
        <a:lstStyle/>
        <a:p>
          <a:endParaRPr lang="en-IN"/>
        </a:p>
      </dgm:t>
    </dgm:pt>
    <dgm:pt modelId="{79BFCA55-3BD2-4A94-A0DE-D977DEE3E6FE}" type="sibTrans" cxnId="{D3D49F7D-8E6C-47E6-9DA7-AEB32D55D783}">
      <dgm:prSet/>
      <dgm:spPr/>
      <dgm:t>
        <a:bodyPr/>
        <a:lstStyle/>
        <a:p>
          <a:endParaRPr lang="en-IN"/>
        </a:p>
      </dgm:t>
    </dgm:pt>
    <dgm:pt modelId="{D87B621A-58A0-413D-ABE4-54CAC392D43E}">
      <dgm:prSet phldrT="[Text]"/>
      <dgm:spPr/>
      <dgm:t>
        <a:bodyPr/>
        <a:lstStyle/>
        <a:p>
          <a:r>
            <a:rPr lang="en-US" dirty="0"/>
            <a:t>Approve tickets from user</a:t>
          </a:r>
          <a:endParaRPr lang="en-IN" dirty="0"/>
        </a:p>
      </dgm:t>
    </dgm:pt>
    <dgm:pt modelId="{45A9A9AE-186A-4F61-BC75-411FF481C1A1}" type="parTrans" cxnId="{DED86EA8-6F13-4823-9B5F-A4A72DD04B21}">
      <dgm:prSet/>
      <dgm:spPr/>
      <dgm:t>
        <a:bodyPr/>
        <a:lstStyle/>
        <a:p>
          <a:endParaRPr lang="en-IN"/>
        </a:p>
      </dgm:t>
    </dgm:pt>
    <dgm:pt modelId="{70985623-8053-4C07-AA61-5FBF749DCDE3}" type="sibTrans" cxnId="{DED86EA8-6F13-4823-9B5F-A4A72DD04B21}">
      <dgm:prSet/>
      <dgm:spPr/>
      <dgm:t>
        <a:bodyPr/>
        <a:lstStyle/>
        <a:p>
          <a:endParaRPr lang="en-IN"/>
        </a:p>
      </dgm:t>
    </dgm:pt>
    <dgm:pt modelId="{1A3A42DC-C778-4AED-BAFF-E00916A24236}">
      <dgm:prSet phldrT="[Text]"/>
      <dgm:spPr/>
      <dgm:t>
        <a:bodyPr/>
        <a:lstStyle/>
        <a:p>
          <a:r>
            <a:rPr lang="en-US" dirty="0"/>
            <a:t>Cancel ticket</a:t>
          </a:r>
          <a:endParaRPr lang="en-IN" dirty="0"/>
        </a:p>
      </dgm:t>
    </dgm:pt>
    <dgm:pt modelId="{9DF0A75C-717D-48DB-85FB-032553CAB5BC}" type="parTrans" cxnId="{5457739C-03C7-4967-9E51-16970FF9AA3B}">
      <dgm:prSet/>
      <dgm:spPr/>
      <dgm:t>
        <a:bodyPr/>
        <a:lstStyle/>
        <a:p>
          <a:endParaRPr lang="en-IN"/>
        </a:p>
      </dgm:t>
    </dgm:pt>
    <dgm:pt modelId="{0D2B777F-BF7D-40A6-9C02-7E9CFDBBBD88}" type="sibTrans" cxnId="{5457739C-03C7-4967-9E51-16970FF9AA3B}">
      <dgm:prSet/>
      <dgm:spPr/>
      <dgm:t>
        <a:bodyPr/>
        <a:lstStyle/>
        <a:p>
          <a:endParaRPr lang="en-IN"/>
        </a:p>
      </dgm:t>
    </dgm:pt>
    <dgm:pt modelId="{730A800C-BCB4-4E93-8F18-4241DD498FB4}">
      <dgm:prSet phldrT="[Text]"/>
      <dgm:spPr/>
      <dgm:t>
        <a:bodyPr/>
        <a:lstStyle/>
        <a:p>
          <a:r>
            <a:rPr lang="en-US" dirty="0"/>
            <a:t>Update seating availabilities</a:t>
          </a:r>
          <a:endParaRPr lang="en-IN" dirty="0"/>
        </a:p>
      </dgm:t>
    </dgm:pt>
    <dgm:pt modelId="{A7C551F7-6CD9-494E-846A-B98CF3BA8ACD}" type="parTrans" cxnId="{26DF1DDD-3F52-43CE-AFA2-89EF649FC1BC}">
      <dgm:prSet/>
      <dgm:spPr/>
      <dgm:t>
        <a:bodyPr/>
        <a:lstStyle/>
        <a:p>
          <a:endParaRPr lang="en-IN"/>
        </a:p>
      </dgm:t>
    </dgm:pt>
    <dgm:pt modelId="{02E88316-F4AD-4C0A-90D8-FB698211AF9A}" type="sibTrans" cxnId="{26DF1DDD-3F52-43CE-AFA2-89EF649FC1BC}">
      <dgm:prSet/>
      <dgm:spPr/>
      <dgm:t>
        <a:bodyPr/>
        <a:lstStyle/>
        <a:p>
          <a:endParaRPr lang="en-IN"/>
        </a:p>
      </dgm:t>
    </dgm:pt>
    <dgm:pt modelId="{1DC10448-9643-4885-AEA4-868366FAD05E}">
      <dgm:prSet phldrT="[Text]"/>
      <dgm:spPr/>
      <dgm:t>
        <a:bodyPr/>
        <a:lstStyle/>
        <a:p>
          <a:r>
            <a:rPr lang="en-US" dirty="0"/>
            <a:t>Get feedback</a:t>
          </a:r>
          <a:endParaRPr lang="en-IN" dirty="0"/>
        </a:p>
      </dgm:t>
    </dgm:pt>
    <dgm:pt modelId="{81BB9855-9EBE-48F1-8332-833F183CC707}" type="parTrans" cxnId="{BA0C081B-8561-4380-844C-E9FF2AB9C30C}">
      <dgm:prSet/>
      <dgm:spPr/>
      <dgm:t>
        <a:bodyPr/>
        <a:lstStyle/>
        <a:p>
          <a:endParaRPr lang="en-IN"/>
        </a:p>
      </dgm:t>
    </dgm:pt>
    <dgm:pt modelId="{D91A3E37-7119-46B7-B645-0947E677A1C2}" type="sibTrans" cxnId="{BA0C081B-8561-4380-844C-E9FF2AB9C30C}">
      <dgm:prSet/>
      <dgm:spPr/>
      <dgm:t>
        <a:bodyPr/>
        <a:lstStyle/>
        <a:p>
          <a:endParaRPr lang="en-IN"/>
        </a:p>
      </dgm:t>
    </dgm:pt>
    <dgm:pt modelId="{0690B2DF-8F21-4F97-87F0-6928ADFEC06B}" type="pres">
      <dgm:prSet presAssocID="{EAB5C3F0-E6D5-47D9-80EB-35728A3AD636}" presName="Name0" presStyleCnt="0">
        <dgm:presLayoutVars>
          <dgm:dir/>
          <dgm:resizeHandles val="exact"/>
        </dgm:presLayoutVars>
      </dgm:prSet>
      <dgm:spPr/>
    </dgm:pt>
    <dgm:pt modelId="{80A83BAA-4638-4608-AD5F-CBDC0BDF6585}" type="pres">
      <dgm:prSet presAssocID="{7651EF0E-A630-48D7-B1D1-1C7A558ABE2A}" presName="node" presStyleLbl="node1" presStyleIdx="0" presStyleCnt="6">
        <dgm:presLayoutVars>
          <dgm:bulletEnabled val="1"/>
        </dgm:presLayoutVars>
      </dgm:prSet>
      <dgm:spPr/>
    </dgm:pt>
    <dgm:pt modelId="{B2825802-517E-4057-90BA-6CB3B839B72A}" type="pres">
      <dgm:prSet presAssocID="{5D3850C6-D85C-4986-8762-5234D90D94ED}" presName="sibTrans" presStyleLbl="sibTrans1D1" presStyleIdx="0" presStyleCnt="5"/>
      <dgm:spPr/>
    </dgm:pt>
    <dgm:pt modelId="{DFC47FC7-6BEA-4187-B6EF-2F55AC21FCC2}" type="pres">
      <dgm:prSet presAssocID="{5D3850C6-D85C-4986-8762-5234D90D94ED}" presName="connectorText" presStyleLbl="sibTrans1D1" presStyleIdx="0" presStyleCnt="5"/>
      <dgm:spPr/>
    </dgm:pt>
    <dgm:pt modelId="{047B2FF2-A520-4D03-A388-7AA5EDDA87D8}" type="pres">
      <dgm:prSet presAssocID="{03F3B5A5-0FF4-4EB6-B378-F4384C10AC6E}" presName="node" presStyleLbl="node1" presStyleIdx="1" presStyleCnt="6">
        <dgm:presLayoutVars>
          <dgm:bulletEnabled val="1"/>
        </dgm:presLayoutVars>
      </dgm:prSet>
      <dgm:spPr/>
    </dgm:pt>
    <dgm:pt modelId="{E7A7460D-A9B6-46EC-AD84-F3CD9DC70AAE}" type="pres">
      <dgm:prSet presAssocID="{79BFCA55-3BD2-4A94-A0DE-D977DEE3E6FE}" presName="sibTrans" presStyleLbl="sibTrans1D1" presStyleIdx="1" presStyleCnt="5"/>
      <dgm:spPr/>
    </dgm:pt>
    <dgm:pt modelId="{D5A5ED61-EEC8-45DE-8436-D70706178AC1}" type="pres">
      <dgm:prSet presAssocID="{79BFCA55-3BD2-4A94-A0DE-D977DEE3E6FE}" presName="connectorText" presStyleLbl="sibTrans1D1" presStyleIdx="1" presStyleCnt="5"/>
      <dgm:spPr/>
    </dgm:pt>
    <dgm:pt modelId="{8D8D1635-1AE2-4415-B208-73912A6ACC1B}" type="pres">
      <dgm:prSet presAssocID="{D87B621A-58A0-413D-ABE4-54CAC392D43E}" presName="node" presStyleLbl="node1" presStyleIdx="2" presStyleCnt="6">
        <dgm:presLayoutVars>
          <dgm:bulletEnabled val="1"/>
        </dgm:presLayoutVars>
      </dgm:prSet>
      <dgm:spPr/>
    </dgm:pt>
    <dgm:pt modelId="{684BC3A3-F86B-4CAA-B209-F5791A6E43CF}" type="pres">
      <dgm:prSet presAssocID="{70985623-8053-4C07-AA61-5FBF749DCDE3}" presName="sibTrans" presStyleLbl="sibTrans1D1" presStyleIdx="2" presStyleCnt="5"/>
      <dgm:spPr/>
    </dgm:pt>
    <dgm:pt modelId="{D4C13565-9345-48FD-A4D9-28606C1B3575}" type="pres">
      <dgm:prSet presAssocID="{70985623-8053-4C07-AA61-5FBF749DCDE3}" presName="connectorText" presStyleLbl="sibTrans1D1" presStyleIdx="2" presStyleCnt="5"/>
      <dgm:spPr/>
    </dgm:pt>
    <dgm:pt modelId="{E368E062-72F7-45A3-AB4E-7D48E0D94BF2}" type="pres">
      <dgm:prSet presAssocID="{1A3A42DC-C778-4AED-BAFF-E00916A24236}" presName="node" presStyleLbl="node1" presStyleIdx="3" presStyleCnt="6">
        <dgm:presLayoutVars>
          <dgm:bulletEnabled val="1"/>
        </dgm:presLayoutVars>
      </dgm:prSet>
      <dgm:spPr/>
    </dgm:pt>
    <dgm:pt modelId="{F5232E73-2A35-443D-9F62-1410DBEA5D2C}" type="pres">
      <dgm:prSet presAssocID="{0D2B777F-BF7D-40A6-9C02-7E9CFDBBBD88}" presName="sibTrans" presStyleLbl="sibTrans1D1" presStyleIdx="3" presStyleCnt="5"/>
      <dgm:spPr/>
    </dgm:pt>
    <dgm:pt modelId="{E0DB5E60-EDE1-41D8-BEA3-4CFA328D155B}" type="pres">
      <dgm:prSet presAssocID="{0D2B777F-BF7D-40A6-9C02-7E9CFDBBBD88}" presName="connectorText" presStyleLbl="sibTrans1D1" presStyleIdx="3" presStyleCnt="5"/>
      <dgm:spPr/>
    </dgm:pt>
    <dgm:pt modelId="{F99DAF99-2B39-49EF-ACFB-55922CE1ECF8}" type="pres">
      <dgm:prSet presAssocID="{730A800C-BCB4-4E93-8F18-4241DD498FB4}" presName="node" presStyleLbl="node1" presStyleIdx="4" presStyleCnt="6">
        <dgm:presLayoutVars>
          <dgm:bulletEnabled val="1"/>
        </dgm:presLayoutVars>
      </dgm:prSet>
      <dgm:spPr/>
    </dgm:pt>
    <dgm:pt modelId="{824C20CC-5409-45A5-BEAE-3DB685B16B2F}" type="pres">
      <dgm:prSet presAssocID="{02E88316-F4AD-4C0A-90D8-FB698211AF9A}" presName="sibTrans" presStyleLbl="sibTrans1D1" presStyleIdx="4" presStyleCnt="5"/>
      <dgm:spPr/>
    </dgm:pt>
    <dgm:pt modelId="{76C39DB2-0A50-4F41-AFB8-1FFBF247AC61}" type="pres">
      <dgm:prSet presAssocID="{02E88316-F4AD-4C0A-90D8-FB698211AF9A}" presName="connectorText" presStyleLbl="sibTrans1D1" presStyleIdx="4" presStyleCnt="5"/>
      <dgm:spPr/>
    </dgm:pt>
    <dgm:pt modelId="{E87E03B1-91DE-41C6-B5E8-4E022115FBAC}" type="pres">
      <dgm:prSet presAssocID="{1DC10448-9643-4885-AEA4-868366FAD05E}" presName="node" presStyleLbl="node1" presStyleIdx="5" presStyleCnt="6">
        <dgm:presLayoutVars>
          <dgm:bulletEnabled val="1"/>
        </dgm:presLayoutVars>
      </dgm:prSet>
      <dgm:spPr/>
    </dgm:pt>
  </dgm:ptLst>
  <dgm:cxnLst>
    <dgm:cxn modelId="{BA0C081B-8561-4380-844C-E9FF2AB9C30C}" srcId="{EAB5C3F0-E6D5-47D9-80EB-35728A3AD636}" destId="{1DC10448-9643-4885-AEA4-868366FAD05E}" srcOrd="5" destOrd="0" parTransId="{81BB9855-9EBE-48F1-8332-833F183CC707}" sibTransId="{D91A3E37-7119-46B7-B645-0947E677A1C2}"/>
    <dgm:cxn modelId="{3F073E25-B8BB-45C0-B02A-D1AEBCC0B6CB}" type="presOf" srcId="{79BFCA55-3BD2-4A94-A0DE-D977DEE3E6FE}" destId="{D5A5ED61-EEC8-45DE-8436-D70706178AC1}" srcOrd="1" destOrd="0" presId="urn:microsoft.com/office/officeart/2005/8/layout/bProcess3"/>
    <dgm:cxn modelId="{BA396728-2668-4AA8-81F6-4B7FE8AF7E01}" type="presOf" srcId="{02E88316-F4AD-4C0A-90D8-FB698211AF9A}" destId="{76C39DB2-0A50-4F41-AFB8-1FFBF247AC61}" srcOrd="1" destOrd="0" presId="urn:microsoft.com/office/officeart/2005/8/layout/bProcess3"/>
    <dgm:cxn modelId="{66E9812C-69E4-4B6C-928A-62C564C5D703}" type="presOf" srcId="{1A3A42DC-C778-4AED-BAFF-E00916A24236}" destId="{E368E062-72F7-45A3-AB4E-7D48E0D94BF2}" srcOrd="0" destOrd="0" presId="urn:microsoft.com/office/officeart/2005/8/layout/bProcess3"/>
    <dgm:cxn modelId="{93724E34-8914-4F63-A5EF-B9CCDE6B77F3}" type="presOf" srcId="{7651EF0E-A630-48D7-B1D1-1C7A558ABE2A}" destId="{80A83BAA-4638-4608-AD5F-CBDC0BDF6585}" srcOrd="0" destOrd="0" presId="urn:microsoft.com/office/officeart/2005/8/layout/bProcess3"/>
    <dgm:cxn modelId="{37221A5F-5952-473B-B43B-288CF98BB7C3}" type="presOf" srcId="{730A800C-BCB4-4E93-8F18-4241DD498FB4}" destId="{F99DAF99-2B39-49EF-ACFB-55922CE1ECF8}" srcOrd="0" destOrd="0" presId="urn:microsoft.com/office/officeart/2005/8/layout/bProcess3"/>
    <dgm:cxn modelId="{29C72962-B1B4-4164-AAC0-7C8A1D3A63E8}" type="presOf" srcId="{02E88316-F4AD-4C0A-90D8-FB698211AF9A}" destId="{824C20CC-5409-45A5-BEAE-3DB685B16B2F}" srcOrd="0" destOrd="0" presId="urn:microsoft.com/office/officeart/2005/8/layout/bProcess3"/>
    <dgm:cxn modelId="{00F15068-B917-4931-9961-B36134F28A06}" srcId="{EAB5C3F0-E6D5-47D9-80EB-35728A3AD636}" destId="{7651EF0E-A630-48D7-B1D1-1C7A558ABE2A}" srcOrd="0" destOrd="0" parTransId="{27D4161D-D1D1-44A6-A1F9-B897980D1EDE}" sibTransId="{5D3850C6-D85C-4986-8762-5234D90D94ED}"/>
    <dgm:cxn modelId="{8C33F34D-E807-4055-9663-97E9B34D5F98}" type="presOf" srcId="{70985623-8053-4C07-AA61-5FBF749DCDE3}" destId="{D4C13565-9345-48FD-A4D9-28606C1B3575}" srcOrd="1" destOrd="0" presId="urn:microsoft.com/office/officeart/2005/8/layout/bProcess3"/>
    <dgm:cxn modelId="{C13F436E-D265-4B9F-919C-BABE491B0AEC}" type="presOf" srcId="{70985623-8053-4C07-AA61-5FBF749DCDE3}" destId="{684BC3A3-F86B-4CAA-B209-F5791A6E43CF}" srcOrd="0" destOrd="0" presId="urn:microsoft.com/office/officeart/2005/8/layout/bProcess3"/>
    <dgm:cxn modelId="{19343476-77BC-42FF-8AFD-33876ACA967B}" type="presOf" srcId="{03F3B5A5-0FF4-4EB6-B378-F4384C10AC6E}" destId="{047B2FF2-A520-4D03-A388-7AA5EDDA87D8}" srcOrd="0" destOrd="0" presId="urn:microsoft.com/office/officeart/2005/8/layout/bProcess3"/>
    <dgm:cxn modelId="{D3D49F7D-8E6C-47E6-9DA7-AEB32D55D783}" srcId="{EAB5C3F0-E6D5-47D9-80EB-35728A3AD636}" destId="{03F3B5A5-0FF4-4EB6-B378-F4384C10AC6E}" srcOrd="1" destOrd="0" parTransId="{8BBD263D-A136-4D24-9F44-E6F790F94398}" sibTransId="{79BFCA55-3BD2-4A94-A0DE-D977DEE3E6FE}"/>
    <dgm:cxn modelId="{D9A6DB8D-F2B2-4011-879B-228B515E507C}" type="presOf" srcId="{0D2B777F-BF7D-40A6-9C02-7E9CFDBBBD88}" destId="{E0DB5E60-EDE1-41D8-BEA3-4CFA328D155B}" srcOrd="1" destOrd="0" presId="urn:microsoft.com/office/officeart/2005/8/layout/bProcess3"/>
    <dgm:cxn modelId="{5457739C-03C7-4967-9E51-16970FF9AA3B}" srcId="{EAB5C3F0-E6D5-47D9-80EB-35728A3AD636}" destId="{1A3A42DC-C778-4AED-BAFF-E00916A24236}" srcOrd="3" destOrd="0" parTransId="{9DF0A75C-717D-48DB-85FB-032553CAB5BC}" sibTransId="{0D2B777F-BF7D-40A6-9C02-7E9CFDBBBD88}"/>
    <dgm:cxn modelId="{F1B1D1A1-9006-4AD1-B18D-2907E43CF459}" type="presOf" srcId="{0D2B777F-BF7D-40A6-9C02-7E9CFDBBBD88}" destId="{F5232E73-2A35-443D-9F62-1410DBEA5D2C}" srcOrd="0" destOrd="0" presId="urn:microsoft.com/office/officeart/2005/8/layout/bProcess3"/>
    <dgm:cxn modelId="{DED86EA8-6F13-4823-9B5F-A4A72DD04B21}" srcId="{EAB5C3F0-E6D5-47D9-80EB-35728A3AD636}" destId="{D87B621A-58A0-413D-ABE4-54CAC392D43E}" srcOrd="2" destOrd="0" parTransId="{45A9A9AE-186A-4F61-BC75-411FF481C1A1}" sibTransId="{70985623-8053-4C07-AA61-5FBF749DCDE3}"/>
    <dgm:cxn modelId="{1F1F21BE-AC81-432F-8A4E-030F6F4BA1A7}" type="presOf" srcId="{1DC10448-9643-4885-AEA4-868366FAD05E}" destId="{E87E03B1-91DE-41C6-B5E8-4E022115FBAC}" srcOrd="0" destOrd="0" presId="urn:microsoft.com/office/officeart/2005/8/layout/bProcess3"/>
    <dgm:cxn modelId="{488B75CA-F895-49A0-89A8-035B5D651C0C}" type="presOf" srcId="{EAB5C3F0-E6D5-47D9-80EB-35728A3AD636}" destId="{0690B2DF-8F21-4F97-87F0-6928ADFEC06B}" srcOrd="0" destOrd="0" presId="urn:microsoft.com/office/officeart/2005/8/layout/bProcess3"/>
    <dgm:cxn modelId="{12E0B8D9-0D65-4208-BFCD-50D5D7DD15B1}" type="presOf" srcId="{79BFCA55-3BD2-4A94-A0DE-D977DEE3E6FE}" destId="{E7A7460D-A9B6-46EC-AD84-F3CD9DC70AAE}" srcOrd="0" destOrd="0" presId="urn:microsoft.com/office/officeart/2005/8/layout/bProcess3"/>
    <dgm:cxn modelId="{ADC510DA-047D-4F01-BFED-F69CF6E21C23}" type="presOf" srcId="{5D3850C6-D85C-4986-8762-5234D90D94ED}" destId="{DFC47FC7-6BEA-4187-B6EF-2F55AC21FCC2}" srcOrd="1" destOrd="0" presId="urn:microsoft.com/office/officeart/2005/8/layout/bProcess3"/>
    <dgm:cxn modelId="{26DF1DDD-3F52-43CE-AFA2-89EF649FC1BC}" srcId="{EAB5C3F0-E6D5-47D9-80EB-35728A3AD636}" destId="{730A800C-BCB4-4E93-8F18-4241DD498FB4}" srcOrd="4" destOrd="0" parTransId="{A7C551F7-6CD9-494E-846A-B98CF3BA8ACD}" sibTransId="{02E88316-F4AD-4C0A-90D8-FB698211AF9A}"/>
    <dgm:cxn modelId="{01FDBFE8-4832-4160-93DD-E85FFC100040}" type="presOf" srcId="{D87B621A-58A0-413D-ABE4-54CAC392D43E}" destId="{8D8D1635-1AE2-4415-B208-73912A6ACC1B}" srcOrd="0" destOrd="0" presId="urn:microsoft.com/office/officeart/2005/8/layout/bProcess3"/>
    <dgm:cxn modelId="{006A93FC-205A-403F-B62D-B50BDEE1E15A}" type="presOf" srcId="{5D3850C6-D85C-4986-8762-5234D90D94ED}" destId="{B2825802-517E-4057-90BA-6CB3B839B72A}" srcOrd="0" destOrd="0" presId="urn:microsoft.com/office/officeart/2005/8/layout/bProcess3"/>
    <dgm:cxn modelId="{EB6C87A0-91B0-49D0-A27F-51AFFC6BC776}" type="presParOf" srcId="{0690B2DF-8F21-4F97-87F0-6928ADFEC06B}" destId="{80A83BAA-4638-4608-AD5F-CBDC0BDF6585}" srcOrd="0" destOrd="0" presId="urn:microsoft.com/office/officeart/2005/8/layout/bProcess3"/>
    <dgm:cxn modelId="{D23886E7-976C-4BAD-AAC3-9BEFC2022781}" type="presParOf" srcId="{0690B2DF-8F21-4F97-87F0-6928ADFEC06B}" destId="{B2825802-517E-4057-90BA-6CB3B839B72A}" srcOrd="1" destOrd="0" presId="urn:microsoft.com/office/officeart/2005/8/layout/bProcess3"/>
    <dgm:cxn modelId="{BC4958F9-83FA-4BBA-BA83-2CB8A8FD9D34}" type="presParOf" srcId="{B2825802-517E-4057-90BA-6CB3B839B72A}" destId="{DFC47FC7-6BEA-4187-B6EF-2F55AC21FCC2}" srcOrd="0" destOrd="0" presId="urn:microsoft.com/office/officeart/2005/8/layout/bProcess3"/>
    <dgm:cxn modelId="{322EE4ED-88E9-4A49-A184-F3E6FA130812}" type="presParOf" srcId="{0690B2DF-8F21-4F97-87F0-6928ADFEC06B}" destId="{047B2FF2-A520-4D03-A388-7AA5EDDA87D8}" srcOrd="2" destOrd="0" presId="urn:microsoft.com/office/officeart/2005/8/layout/bProcess3"/>
    <dgm:cxn modelId="{EFD56499-EFBB-4ECC-8A75-1B22E03F464F}" type="presParOf" srcId="{0690B2DF-8F21-4F97-87F0-6928ADFEC06B}" destId="{E7A7460D-A9B6-46EC-AD84-F3CD9DC70AAE}" srcOrd="3" destOrd="0" presId="urn:microsoft.com/office/officeart/2005/8/layout/bProcess3"/>
    <dgm:cxn modelId="{D72EDFFF-7F77-4F52-9D48-FCE617E2F753}" type="presParOf" srcId="{E7A7460D-A9B6-46EC-AD84-F3CD9DC70AAE}" destId="{D5A5ED61-EEC8-45DE-8436-D70706178AC1}" srcOrd="0" destOrd="0" presId="urn:microsoft.com/office/officeart/2005/8/layout/bProcess3"/>
    <dgm:cxn modelId="{E0E1C839-26DF-4BB4-806B-FF972995856B}" type="presParOf" srcId="{0690B2DF-8F21-4F97-87F0-6928ADFEC06B}" destId="{8D8D1635-1AE2-4415-B208-73912A6ACC1B}" srcOrd="4" destOrd="0" presId="urn:microsoft.com/office/officeart/2005/8/layout/bProcess3"/>
    <dgm:cxn modelId="{7E6CED98-CE8A-446A-BE7C-0D76027D9851}" type="presParOf" srcId="{0690B2DF-8F21-4F97-87F0-6928ADFEC06B}" destId="{684BC3A3-F86B-4CAA-B209-F5791A6E43CF}" srcOrd="5" destOrd="0" presId="urn:microsoft.com/office/officeart/2005/8/layout/bProcess3"/>
    <dgm:cxn modelId="{17479BC9-0DD7-47FA-9FE6-AD738926336A}" type="presParOf" srcId="{684BC3A3-F86B-4CAA-B209-F5791A6E43CF}" destId="{D4C13565-9345-48FD-A4D9-28606C1B3575}" srcOrd="0" destOrd="0" presId="urn:microsoft.com/office/officeart/2005/8/layout/bProcess3"/>
    <dgm:cxn modelId="{62F2B2D2-D2CC-4A6C-9F4E-5D0486783B65}" type="presParOf" srcId="{0690B2DF-8F21-4F97-87F0-6928ADFEC06B}" destId="{E368E062-72F7-45A3-AB4E-7D48E0D94BF2}" srcOrd="6" destOrd="0" presId="urn:microsoft.com/office/officeart/2005/8/layout/bProcess3"/>
    <dgm:cxn modelId="{4BA78A05-BEE4-4DDB-A904-1CBBAB818F0E}" type="presParOf" srcId="{0690B2DF-8F21-4F97-87F0-6928ADFEC06B}" destId="{F5232E73-2A35-443D-9F62-1410DBEA5D2C}" srcOrd="7" destOrd="0" presId="urn:microsoft.com/office/officeart/2005/8/layout/bProcess3"/>
    <dgm:cxn modelId="{703ECF42-36A0-4F3C-B635-B34111565BB7}" type="presParOf" srcId="{F5232E73-2A35-443D-9F62-1410DBEA5D2C}" destId="{E0DB5E60-EDE1-41D8-BEA3-4CFA328D155B}" srcOrd="0" destOrd="0" presId="urn:microsoft.com/office/officeart/2005/8/layout/bProcess3"/>
    <dgm:cxn modelId="{7829F5C0-AB65-4F3D-89C0-1EC35DC22ACD}" type="presParOf" srcId="{0690B2DF-8F21-4F97-87F0-6928ADFEC06B}" destId="{F99DAF99-2B39-49EF-ACFB-55922CE1ECF8}" srcOrd="8" destOrd="0" presId="urn:microsoft.com/office/officeart/2005/8/layout/bProcess3"/>
    <dgm:cxn modelId="{9E1F37EC-0470-4B3E-A0F6-9B519A61FFA4}" type="presParOf" srcId="{0690B2DF-8F21-4F97-87F0-6928ADFEC06B}" destId="{824C20CC-5409-45A5-BEAE-3DB685B16B2F}" srcOrd="9" destOrd="0" presId="urn:microsoft.com/office/officeart/2005/8/layout/bProcess3"/>
    <dgm:cxn modelId="{846D6B10-DDBE-486F-9616-D6E26B314F6A}" type="presParOf" srcId="{824C20CC-5409-45A5-BEAE-3DB685B16B2F}" destId="{76C39DB2-0A50-4F41-AFB8-1FFBF247AC61}" srcOrd="0" destOrd="0" presId="urn:microsoft.com/office/officeart/2005/8/layout/bProcess3"/>
    <dgm:cxn modelId="{F60CC3A7-F1D1-426B-931B-E0D647DB4C8B}" type="presParOf" srcId="{0690B2DF-8F21-4F97-87F0-6928ADFEC06B}" destId="{E87E03B1-91DE-41C6-B5E8-4E022115FBAC}"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A030F-D8D9-4236-A373-2BF1C44E7CC2}">
      <dsp:nvSpPr>
        <dsp:cNvPr id="0" name=""/>
        <dsp:cNvSpPr/>
      </dsp:nvSpPr>
      <dsp:spPr>
        <a:xfrm>
          <a:off x="1787960" y="961614"/>
          <a:ext cx="379954" cy="91440"/>
        </a:xfrm>
        <a:custGeom>
          <a:avLst/>
          <a:gdLst/>
          <a:ahLst/>
          <a:cxnLst/>
          <a:rect l="0" t="0" r="0" b="0"/>
          <a:pathLst>
            <a:path>
              <a:moveTo>
                <a:pt x="0" y="45720"/>
              </a:moveTo>
              <a:lnTo>
                <a:pt x="379954" y="45720"/>
              </a:lnTo>
            </a:path>
          </a:pathLst>
        </a:custGeom>
        <a:noFill/>
        <a:ln w="9525" cap="flat" cmpd="sng" algn="ctr">
          <a:solidFill>
            <a:schemeClr val="accent2">
              <a:hueOff val="0"/>
              <a:satOff val="0"/>
              <a:lumOff val="0"/>
              <a:alphaOff val="0"/>
            </a:schemeClr>
          </a:solidFill>
          <a:prstDash val="solid"/>
          <a:miter/>
          <a:tailEnd type="arrow"/>
        </a:ln>
        <a:effectLst/>
        <a:sp3d z="-25400" prstMaterial="plastic"/>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967673" y="1005282"/>
        <a:ext cx="20527" cy="4105"/>
      </dsp:txXfrm>
    </dsp:sp>
    <dsp:sp modelId="{00530010-4765-43FA-87C0-7E66B8239EA9}">
      <dsp:nvSpPr>
        <dsp:cNvPr id="0" name=""/>
        <dsp:cNvSpPr/>
      </dsp:nvSpPr>
      <dsp:spPr>
        <a:xfrm>
          <a:off x="4741" y="471829"/>
          <a:ext cx="1785018" cy="1071010"/>
        </a:xfrm>
        <a:prstGeom prst="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Register user </a:t>
          </a:r>
          <a:endParaRPr lang="en-IN" sz="2100" kern="1200" dirty="0"/>
        </a:p>
      </dsp:txBody>
      <dsp:txXfrm>
        <a:off x="4741" y="471829"/>
        <a:ext cx="1785018" cy="1071010"/>
      </dsp:txXfrm>
    </dsp:sp>
    <dsp:sp modelId="{FA9DD198-E65C-4A6A-ACD3-51A0BC7FB0B0}">
      <dsp:nvSpPr>
        <dsp:cNvPr id="0" name=""/>
        <dsp:cNvSpPr/>
      </dsp:nvSpPr>
      <dsp:spPr>
        <a:xfrm>
          <a:off x="3983532" y="961614"/>
          <a:ext cx="379954" cy="91440"/>
        </a:xfrm>
        <a:custGeom>
          <a:avLst/>
          <a:gdLst/>
          <a:ahLst/>
          <a:cxnLst/>
          <a:rect l="0" t="0" r="0" b="0"/>
          <a:pathLst>
            <a:path>
              <a:moveTo>
                <a:pt x="0" y="45720"/>
              </a:moveTo>
              <a:lnTo>
                <a:pt x="379954" y="45720"/>
              </a:lnTo>
            </a:path>
          </a:pathLst>
        </a:custGeom>
        <a:noFill/>
        <a:ln w="9525" cap="flat" cmpd="sng" algn="ctr">
          <a:solidFill>
            <a:schemeClr val="accent2">
              <a:hueOff val="3000017"/>
              <a:satOff val="3846"/>
              <a:lumOff val="10294"/>
              <a:alphaOff val="0"/>
            </a:schemeClr>
          </a:solidFill>
          <a:prstDash val="solid"/>
          <a:miter/>
          <a:tailEnd type="arrow"/>
        </a:ln>
        <a:effectLst/>
        <a:sp3d z="-25400" prstMaterial="plastic"/>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163245" y="1005282"/>
        <a:ext cx="20527" cy="4105"/>
      </dsp:txXfrm>
    </dsp:sp>
    <dsp:sp modelId="{110DB2F8-F6F6-4A99-8313-2E9705EBF881}">
      <dsp:nvSpPr>
        <dsp:cNvPr id="0" name=""/>
        <dsp:cNvSpPr/>
      </dsp:nvSpPr>
      <dsp:spPr>
        <a:xfrm>
          <a:off x="2200314" y="471829"/>
          <a:ext cx="1785018" cy="1071010"/>
        </a:xfrm>
        <a:prstGeom prst="rect">
          <a:avLst/>
        </a:prstGeom>
        <a:solidFill>
          <a:schemeClr val="accent2">
            <a:hueOff val="2400014"/>
            <a:satOff val="3077"/>
            <a:lumOff val="8235"/>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Login to Dashboard</a:t>
          </a:r>
          <a:endParaRPr lang="en-IN" sz="2100" kern="1200" dirty="0"/>
        </a:p>
      </dsp:txBody>
      <dsp:txXfrm>
        <a:off x="2200314" y="471829"/>
        <a:ext cx="1785018" cy="1071010"/>
      </dsp:txXfrm>
    </dsp:sp>
    <dsp:sp modelId="{64345774-D3C1-4F59-A79A-F31CB884305B}">
      <dsp:nvSpPr>
        <dsp:cNvPr id="0" name=""/>
        <dsp:cNvSpPr/>
      </dsp:nvSpPr>
      <dsp:spPr>
        <a:xfrm>
          <a:off x="897251" y="1541040"/>
          <a:ext cx="4391144" cy="379954"/>
        </a:xfrm>
        <a:custGeom>
          <a:avLst/>
          <a:gdLst/>
          <a:ahLst/>
          <a:cxnLst/>
          <a:rect l="0" t="0" r="0" b="0"/>
          <a:pathLst>
            <a:path>
              <a:moveTo>
                <a:pt x="4391144" y="0"/>
              </a:moveTo>
              <a:lnTo>
                <a:pt x="4391144" y="207077"/>
              </a:lnTo>
              <a:lnTo>
                <a:pt x="0" y="207077"/>
              </a:lnTo>
              <a:lnTo>
                <a:pt x="0" y="379954"/>
              </a:lnTo>
            </a:path>
          </a:pathLst>
        </a:custGeom>
        <a:noFill/>
        <a:ln w="9525" cap="flat" cmpd="sng" algn="ctr">
          <a:solidFill>
            <a:schemeClr val="accent2">
              <a:hueOff val="6000035"/>
              <a:satOff val="7693"/>
              <a:lumOff val="20588"/>
              <a:alphaOff val="0"/>
            </a:schemeClr>
          </a:solidFill>
          <a:prstDash val="solid"/>
          <a:miter/>
          <a:tailEnd type="arrow"/>
        </a:ln>
        <a:effectLst/>
        <a:sp3d z="-25400" prstMaterial="plastic"/>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982566" y="1728964"/>
        <a:ext cx="220514" cy="4105"/>
      </dsp:txXfrm>
    </dsp:sp>
    <dsp:sp modelId="{ECA3CD2B-7365-4572-A6DC-F125484CA196}">
      <dsp:nvSpPr>
        <dsp:cNvPr id="0" name=""/>
        <dsp:cNvSpPr/>
      </dsp:nvSpPr>
      <dsp:spPr>
        <a:xfrm>
          <a:off x="4395886" y="471829"/>
          <a:ext cx="1785018" cy="1071010"/>
        </a:xfrm>
        <a:prstGeom prst="rect">
          <a:avLst/>
        </a:prstGeom>
        <a:solidFill>
          <a:schemeClr val="accent2">
            <a:hueOff val="4800028"/>
            <a:satOff val="6154"/>
            <a:lumOff val="1647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Find my Bus</a:t>
          </a:r>
          <a:endParaRPr lang="en-IN" sz="2100" kern="1200" dirty="0"/>
        </a:p>
      </dsp:txBody>
      <dsp:txXfrm>
        <a:off x="4395886" y="471829"/>
        <a:ext cx="1785018" cy="1071010"/>
      </dsp:txXfrm>
    </dsp:sp>
    <dsp:sp modelId="{101DBDE1-DB8A-4D7D-86F7-3B4EC14BBC54}">
      <dsp:nvSpPr>
        <dsp:cNvPr id="0" name=""/>
        <dsp:cNvSpPr/>
      </dsp:nvSpPr>
      <dsp:spPr>
        <a:xfrm>
          <a:off x="1787960" y="2443180"/>
          <a:ext cx="379954" cy="91440"/>
        </a:xfrm>
        <a:custGeom>
          <a:avLst/>
          <a:gdLst/>
          <a:ahLst/>
          <a:cxnLst/>
          <a:rect l="0" t="0" r="0" b="0"/>
          <a:pathLst>
            <a:path>
              <a:moveTo>
                <a:pt x="0" y="45720"/>
              </a:moveTo>
              <a:lnTo>
                <a:pt x="379954" y="45720"/>
              </a:lnTo>
            </a:path>
          </a:pathLst>
        </a:custGeom>
        <a:noFill/>
        <a:ln w="9525" cap="flat" cmpd="sng" algn="ctr">
          <a:solidFill>
            <a:schemeClr val="accent2">
              <a:hueOff val="9000052"/>
              <a:satOff val="11539"/>
              <a:lumOff val="30882"/>
              <a:alphaOff val="0"/>
            </a:schemeClr>
          </a:solidFill>
          <a:prstDash val="solid"/>
          <a:miter/>
          <a:tailEnd type="arrow"/>
        </a:ln>
        <a:effectLst/>
        <a:sp3d z="-25400" prstMaterial="plastic"/>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967673" y="2486847"/>
        <a:ext cx="20527" cy="4105"/>
      </dsp:txXfrm>
    </dsp:sp>
    <dsp:sp modelId="{A40FEF99-86E3-4C92-9D13-7D98DB738018}">
      <dsp:nvSpPr>
        <dsp:cNvPr id="0" name=""/>
        <dsp:cNvSpPr/>
      </dsp:nvSpPr>
      <dsp:spPr>
        <a:xfrm>
          <a:off x="4741" y="1953394"/>
          <a:ext cx="1785018" cy="1071010"/>
        </a:xfrm>
        <a:prstGeom prst="rect">
          <a:avLst/>
        </a:prstGeom>
        <a:solidFill>
          <a:schemeClr val="accent2">
            <a:hueOff val="7200042"/>
            <a:satOff val="9231"/>
            <a:lumOff val="24706"/>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Book your tickets</a:t>
          </a:r>
          <a:endParaRPr lang="en-IN" sz="2100" kern="1200" dirty="0"/>
        </a:p>
      </dsp:txBody>
      <dsp:txXfrm>
        <a:off x="4741" y="1953394"/>
        <a:ext cx="1785018" cy="1071010"/>
      </dsp:txXfrm>
    </dsp:sp>
    <dsp:sp modelId="{50F976D2-40DA-4F09-BB36-C0206B2E0128}">
      <dsp:nvSpPr>
        <dsp:cNvPr id="0" name=""/>
        <dsp:cNvSpPr/>
      </dsp:nvSpPr>
      <dsp:spPr>
        <a:xfrm>
          <a:off x="3983532" y="2443180"/>
          <a:ext cx="379954" cy="91440"/>
        </a:xfrm>
        <a:custGeom>
          <a:avLst/>
          <a:gdLst/>
          <a:ahLst/>
          <a:cxnLst/>
          <a:rect l="0" t="0" r="0" b="0"/>
          <a:pathLst>
            <a:path>
              <a:moveTo>
                <a:pt x="0" y="45720"/>
              </a:moveTo>
              <a:lnTo>
                <a:pt x="379954" y="45720"/>
              </a:lnTo>
            </a:path>
          </a:pathLst>
        </a:custGeom>
        <a:noFill/>
        <a:ln w="9525" cap="flat" cmpd="sng" algn="ctr">
          <a:solidFill>
            <a:schemeClr val="accent2">
              <a:hueOff val="12000070"/>
              <a:satOff val="15385"/>
              <a:lumOff val="41176"/>
              <a:alphaOff val="0"/>
            </a:schemeClr>
          </a:solidFill>
          <a:prstDash val="solid"/>
          <a:miter/>
          <a:tailEnd type="arrow"/>
        </a:ln>
        <a:effectLst/>
        <a:sp3d z="-25400" prstMaterial="plastic"/>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163245" y="2486847"/>
        <a:ext cx="20527" cy="4105"/>
      </dsp:txXfrm>
    </dsp:sp>
    <dsp:sp modelId="{65C17CEA-F789-4E28-A183-41094D9B7166}">
      <dsp:nvSpPr>
        <dsp:cNvPr id="0" name=""/>
        <dsp:cNvSpPr/>
      </dsp:nvSpPr>
      <dsp:spPr>
        <a:xfrm>
          <a:off x="2200314" y="1953394"/>
          <a:ext cx="1785018" cy="1071010"/>
        </a:xfrm>
        <a:prstGeom prst="rect">
          <a:avLst/>
        </a:prstGeom>
        <a:solidFill>
          <a:schemeClr val="accent2">
            <a:hueOff val="9600056"/>
            <a:satOff val="12308"/>
            <a:lumOff val="32941"/>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My booking </a:t>
          </a:r>
          <a:endParaRPr lang="en-IN" sz="2100" kern="1200" dirty="0"/>
        </a:p>
      </dsp:txBody>
      <dsp:txXfrm>
        <a:off x="2200314" y="1953394"/>
        <a:ext cx="1785018" cy="1071010"/>
      </dsp:txXfrm>
    </dsp:sp>
    <dsp:sp modelId="{3473D827-452C-4D33-936C-AEEE88519492}">
      <dsp:nvSpPr>
        <dsp:cNvPr id="0" name=""/>
        <dsp:cNvSpPr/>
      </dsp:nvSpPr>
      <dsp:spPr>
        <a:xfrm>
          <a:off x="4395886" y="1953394"/>
          <a:ext cx="1785018" cy="1071010"/>
        </a:xfrm>
        <a:prstGeom prst="rect">
          <a:avLst/>
        </a:prstGeom>
        <a:solidFill>
          <a:schemeClr val="accent2">
            <a:hueOff val="12000070"/>
            <a:satOff val="15385"/>
            <a:lumOff val="41176"/>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Cancellation</a:t>
          </a:r>
          <a:endParaRPr lang="en-IN" sz="2100" kern="1200" dirty="0"/>
        </a:p>
      </dsp:txBody>
      <dsp:txXfrm>
        <a:off x="4395886" y="1953394"/>
        <a:ext cx="1785018" cy="10710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825802-517E-4057-90BA-6CB3B839B72A}">
      <dsp:nvSpPr>
        <dsp:cNvPr id="0" name=""/>
        <dsp:cNvSpPr/>
      </dsp:nvSpPr>
      <dsp:spPr>
        <a:xfrm>
          <a:off x="2233065" y="717957"/>
          <a:ext cx="482057" cy="91440"/>
        </a:xfrm>
        <a:custGeom>
          <a:avLst/>
          <a:gdLst/>
          <a:ahLst/>
          <a:cxnLst/>
          <a:rect l="0" t="0" r="0" b="0"/>
          <a:pathLst>
            <a:path>
              <a:moveTo>
                <a:pt x="0" y="45720"/>
              </a:moveTo>
              <a:lnTo>
                <a:pt x="482057" y="45720"/>
              </a:lnTo>
            </a:path>
          </a:pathLst>
        </a:custGeom>
        <a:noFill/>
        <a:ln w="9525" cap="flat" cmpd="sng" algn="ctr">
          <a:solidFill>
            <a:schemeClr val="accent2">
              <a:hueOff val="0"/>
              <a:satOff val="0"/>
              <a:lumOff val="0"/>
              <a:alphaOff val="0"/>
            </a:schemeClr>
          </a:solidFill>
          <a:prstDash val="solid"/>
          <a:miter/>
          <a:tailEnd type="arrow"/>
        </a:ln>
        <a:effectLst/>
        <a:sp3d z="-25400" prstMaterial="plastic"/>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461277" y="761113"/>
        <a:ext cx="25632" cy="5126"/>
      </dsp:txXfrm>
    </dsp:sp>
    <dsp:sp modelId="{80A83BAA-4638-4608-AD5F-CBDC0BDF6585}">
      <dsp:nvSpPr>
        <dsp:cNvPr id="0" name=""/>
        <dsp:cNvSpPr/>
      </dsp:nvSpPr>
      <dsp:spPr>
        <a:xfrm>
          <a:off x="5921" y="94993"/>
          <a:ext cx="2228944" cy="1337366"/>
        </a:xfrm>
        <a:prstGeom prst="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Register Admin</a:t>
          </a:r>
          <a:endParaRPr lang="en-IN" sz="2400" kern="1200" dirty="0"/>
        </a:p>
      </dsp:txBody>
      <dsp:txXfrm>
        <a:off x="5921" y="94993"/>
        <a:ext cx="2228944" cy="1337366"/>
      </dsp:txXfrm>
    </dsp:sp>
    <dsp:sp modelId="{E7A7460D-A9B6-46EC-AD84-F3CD9DC70AAE}">
      <dsp:nvSpPr>
        <dsp:cNvPr id="0" name=""/>
        <dsp:cNvSpPr/>
      </dsp:nvSpPr>
      <dsp:spPr>
        <a:xfrm>
          <a:off x="4974667" y="717957"/>
          <a:ext cx="482057" cy="91440"/>
        </a:xfrm>
        <a:custGeom>
          <a:avLst/>
          <a:gdLst/>
          <a:ahLst/>
          <a:cxnLst/>
          <a:rect l="0" t="0" r="0" b="0"/>
          <a:pathLst>
            <a:path>
              <a:moveTo>
                <a:pt x="0" y="45720"/>
              </a:moveTo>
              <a:lnTo>
                <a:pt x="482057" y="45720"/>
              </a:lnTo>
            </a:path>
          </a:pathLst>
        </a:custGeom>
        <a:noFill/>
        <a:ln w="9525" cap="flat" cmpd="sng" algn="ctr">
          <a:solidFill>
            <a:schemeClr val="accent2">
              <a:hueOff val="3000017"/>
              <a:satOff val="3846"/>
              <a:lumOff val="10294"/>
              <a:alphaOff val="0"/>
            </a:schemeClr>
          </a:solidFill>
          <a:prstDash val="solid"/>
          <a:miter/>
          <a:tailEnd type="arrow"/>
        </a:ln>
        <a:effectLst/>
        <a:sp3d z="-25400" prstMaterial="plastic"/>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202879" y="761113"/>
        <a:ext cx="25632" cy="5126"/>
      </dsp:txXfrm>
    </dsp:sp>
    <dsp:sp modelId="{047B2FF2-A520-4D03-A388-7AA5EDDA87D8}">
      <dsp:nvSpPr>
        <dsp:cNvPr id="0" name=""/>
        <dsp:cNvSpPr/>
      </dsp:nvSpPr>
      <dsp:spPr>
        <a:xfrm>
          <a:off x="2747522" y="94993"/>
          <a:ext cx="2228944" cy="1337366"/>
        </a:xfrm>
        <a:prstGeom prst="rect">
          <a:avLst/>
        </a:prstGeom>
        <a:solidFill>
          <a:schemeClr val="accent2">
            <a:hueOff val="2400014"/>
            <a:satOff val="3077"/>
            <a:lumOff val="8235"/>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Update bus details</a:t>
          </a:r>
          <a:endParaRPr lang="en-IN" sz="2400" kern="1200" dirty="0"/>
        </a:p>
      </dsp:txBody>
      <dsp:txXfrm>
        <a:off x="2747522" y="94993"/>
        <a:ext cx="2228944" cy="1337366"/>
      </dsp:txXfrm>
    </dsp:sp>
    <dsp:sp modelId="{684BC3A3-F86B-4CAA-B209-F5791A6E43CF}">
      <dsp:nvSpPr>
        <dsp:cNvPr id="0" name=""/>
        <dsp:cNvSpPr/>
      </dsp:nvSpPr>
      <dsp:spPr>
        <a:xfrm>
          <a:off x="1120393" y="1430560"/>
          <a:ext cx="5483203" cy="482057"/>
        </a:xfrm>
        <a:custGeom>
          <a:avLst/>
          <a:gdLst/>
          <a:ahLst/>
          <a:cxnLst/>
          <a:rect l="0" t="0" r="0" b="0"/>
          <a:pathLst>
            <a:path>
              <a:moveTo>
                <a:pt x="5483203" y="0"/>
              </a:moveTo>
              <a:lnTo>
                <a:pt x="5483203" y="258128"/>
              </a:lnTo>
              <a:lnTo>
                <a:pt x="0" y="258128"/>
              </a:lnTo>
              <a:lnTo>
                <a:pt x="0" y="482057"/>
              </a:lnTo>
            </a:path>
          </a:pathLst>
        </a:custGeom>
        <a:noFill/>
        <a:ln w="9525" cap="flat" cmpd="sng" algn="ctr">
          <a:solidFill>
            <a:schemeClr val="accent2">
              <a:hueOff val="6000035"/>
              <a:satOff val="7693"/>
              <a:lumOff val="20588"/>
              <a:alphaOff val="0"/>
            </a:schemeClr>
          </a:solidFill>
          <a:prstDash val="solid"/>
          <a:miter/>
          <a:tailEnd type="arrow"/>
        </a:ln>
        <a:effectLst/>
        <a:sp3d z="-25400" prstMaterial="plastic"/>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724317" y="1669025"/>
        <a:ext cx="275355" cy="5126"/>
      </dsp:txXfrm>
    </dsp:sp>
    <dsp:sp modelId="{8D8D1635-1AE2-4415-B208-73912A6ACC1B}">
      <dsp:nvSpPr>
        <dsp:cNvPr id="0" name=""/>
        <dsp:cNvSpPr/>
      </dsp:nvSpPr>
      <dsp:spPr>
        <a:xfrm>
          <a:off x="5489124" y="94993"/>
          <a:ext cx="2228944" cy="1337366"/>
        </a:xfrm>
        <a:prstGeom prst="rect">
          <a:avLst/>
        </a:prstGeom>
        <a:solidFill>
          <a:schemeClr val="accent2">
            <a:hueOff val="4800028"/>
            <a:satOff val="6154"/>
            <a:lumOff val="1647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Approve tickets from user</a:t>
          </a:r>
          <a:endParaRPr lang="en-IN" sz="2400" kern="1200" dirty="0"/>
        </a:p>
      </dsp:txBody>
      <dsp:txXfrm>
        <a:off x="5489124" y="94993"/>
        <a:ext cx="2228944" cy="1337366"/>
      </dsp:txXfrm>
    </dsp:sp>
    <dsp:sp modelId="{F5232E73-2A35-443D-9F62-1410DBEA5D2C}">
      <dsp:nvSpPr>
        <dsp:cNvPr id="0" name=""/>
        <dsp:cNvSpPr/>
      </dsp:nvSpPr>
      <dsp:spPr>
        <a:xfrm>
          <a:off x="2233065" y="2567980"/>
          <a:ext cx="482057" cy="91440"/>
        </a:xfrm>
        <a:custGeom>
          <a:avLst/>
          <a:gdLst/>
          <a:ahLst/>
          <a:cxnLst/>
          <a:rect l="0" t="0" r="0" b="0"/>
          <a:pathLst>
            <a:path>
              <a:moveTo>
                <a:pt x="0" y="45720"/>
              </a:moveTo>
              <a:lnTo>
                <a:pt x="482057" y="45720"/>
              </a:lnTo>
            </a:path>
          </a:pathLst>
        </a:custGeom>
        <a:noFill/>
        <a:ln w="9525" cap="flat" cmpd="sng" algn="ctr">
          <a:solidFill>
            <a:schemeClr val="accent2">
              <a:hueOff val="9000052"/>
              <a:satOff val="11539"/>
              <a:lumOff val="30882"/>
              <a:alphaOff val="0"/>
            </a:schemeClr>
          </a:solidFill>
          <a:prstDash val="solid"/>
          <a:miter/>
          <a:tailEnd type="arrow"/>
        </a:ln>
        <a:effectLst/>
        <a:sp3d z="-25400" prstMaterial="plastic"/>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461277" y="2611137"/>
        <a:ext cx="25632" cy="5126"/>
      </dsp:txXfrm>
    </dsp:sp>
    <dsp:sp modelId="{E368E062-72F7-45A3-AB4E-7D48E0D94BF2}">
      <dsp:nvSpPr>
        <dsp:cNvPr id="0" name=""/>
        <dsp:cNvSpPr/>
      </dsp:nvSpPr>
      <dsp:spPr>
        <a:xfrm>
          <a:off x="5921" y="1945017"/>
          <a:ext cx="2228944" cy="1337366"/>
        </a:xfrm>
        <a:prstGeom prst="rect">
          <a:avLst/>
        </a:prstGeom>
        <a:solidFill>
          <a:schemeClr val="accent2">
            <a:hueOff val="7200042"/>
            <a:satOff val="9231"/>
            <a:lumOff val="24706"/>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Cancel ticket</a:t>
          </a:r>
          <a:endParaRPr lang="en-IN" sz="2400" kern="1200" dirty="0"/>
        </a:p>
      </dsp:txBody>
      <dsp:txXfrm>
        <a:off x="5921" y="1945017"/>
        <a:ext cx="2228944" cy="1337366"/>
      </dsp:txXfrm>
    </dsp:sp>
    <dsp:sp modelId="{824C20CC-5409-45A5-BEAE-3DB685B16B2F}">
      <dsp:nvSpPr>
        <dsp:cNvPr id="0" name=""/>
        <dsp:cNvSpPr/>
      </dsp:nvSpPr>
      <dsp:spPr>
        <a:xfrm>
          <a:off x="4974667" y="2567980"/>
          <a:ext cx="482057" cy="91440"/>
        </a:xfrm>
        <a:custGeom>
          <a:avLst/>
          <a:gdLst/>
          <a:ahLst/>
          <a:cxnLst/>
          <a:rect l="0" t="0" r="0" b="0"/>
          <a:pathLst>
            <a:path>
              <a:moveTo>
                <a:pt x="0" y="45720"/>
              </a:moveTo>
              <a:lnTo>
                <a:pt x="482057" y="45720"/>
              </a:lnTo>
            </a:path>
          </a:pathLst>
        </a:custGeom>
        <a:noFill/>
        <a:ln w="9525" cap="flat" cmpd="sng" algn="ctr">
          <a:solidFill>
            <a:schemeClr val="accent2">
              <a:hueOff val="12000070"/>
              <a:satOff val="15385"/>
              <a:lumOff val="41176"/>
              <a:alphaOff val="0"/>
            </a:schemeClr>
          </a:solidFill>
          <a:prstDash val="solid"/>
          <a:miter/>
          <a:tailEnd type="arrow"/>
        </a:ln>
        <a:effectLst/>
        <a:sp3d z="-25400" prstMaterial="plastic"/>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202879" y="2611137"/>
        <a:ext cx="25632" cy="5126"/>
      </dsp:txXfrm>
    </dsp:sp>
    <dsp:sp modelId="{F99DAF99-2B39-49EF-ACFB-55922CE1ECF8}">
      <dsp:nvSpPr>
        <dsp:cNvPr id="0" name=""/>
        <dsp:cNvSpPr/>
      </dsp:nvSpPr>
      <dsp:spPr>
        <a:xfrm>
          <a:off x="2747522" y="1945017"/>
          <a:ext cx="2228944" cy="1337366"/>
        </a:xfrm>
        <a:prstGeom prst="rect">
          <a:avLst/>
        </a:prstGeom>
        <a:solidFill>
          <a:schemeClr val="accent2">
            <a:hueOff val="9600056"/>
            <a:satOff val="12308"/>
            <a:lumOff val="32941"/>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Update seating availabilities</a:t>
          </a:r>
          <a:endParaRPr lang="en-IN" sz="2400" kern="1200" dirty="0"/>
        </a:p>
      </dsp:txBody>
      <dsp:txXfrm>
        <a:off x="2747522" y="1945017"/>
        <a:ext cx="2228944" cy="1337366"/>
      </dsp:txXfrm>
    </dsp:sp>
    <dsp:sp modelId="{E87E03B1-91DE-41C6-B5E8-4E022115FBAC}">
      <dsp:nvSpPr>
        <dsp:cNvPr id="0" name=""/>
        <dsp:cNvSpPr/>
      </dsp:nvSpPr>
      <dsp:spPr>
        <a:xfrm>
          <a:off x="5489124" y="1945017"/>
          <a:ext cx="2228944" cy="1337366"/>
        </a:xfrm>
        <a:prstGeom prst="rect">
          <a:avLst/>
        </a:prstGeom>
        <a:solidFill>
          <a:schemeClr val="accent2">
            <a:hueOff val="12000070"/>
            <a:satOff val="15385"/>
            <a:lumOff val="41176"/>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Get feedback</a:t>
          </a:r>
          <a:endParaRPr lang="en-IN" sz="2400" kern="1200" dirty="0"/>
        </a:p>
      </dsp:txBody>
      <dsp:txXfrm>
        <a:off x="5489124" y="1945017"/>
        <a:ext cx="2228944" cy="133736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IN" sz="1400" b="0" strike="noStrike" spc="-1">
                <a:solidFill>
                  <a:srgbClr val="000000"/>
                </a:solidFill>
                <a:latin typeface="Arial"/>
              </a:rPr>
              <a:t>Click to move the slide</a:t>
            </a:r>
          </a:p>
        </p:txBody>
      </p:sp>
      <p:sp>
        <p:nvSpPr>
          <p:cNvPr id="132"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33"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134"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135"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136"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7C9106E2-5CE3-4CAC-8377-8BCF5F94E002}"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noRot="1" noChangeAspect="1"/>
          </p:cNvSpPr>
          <p:nvPr>
            <p:ph type="sldImg"/>
          </p:nvPr>
        </p:nvSpPr>
        <p:spPr>
          <a:xfrm>
            <a:off x="533400" y="763588"/>
            <a:ext cx="6704013" cy="3771900"/>
          </a:xfrm>
          <a:prstGeom prst="rect">
            <a:avLst/>
          </a:prstGeom>
        </p:spPr>
      </p:sp>
      <p:sp>
        <p:nvSpPr>
          <p:cNvPr id="172" name="PlaceHolder 2"/>
          <p:cNvSpPr>
            <a:spLocks noGrp="1"/>
          </p:cNvSpPr>
          <p:nvPr>
            <p:ph type="body"/>
          </p:nvPr>
        </p:nvSpPr>
        <p:spPr>
          <a:xfrm>
            <a:off x="685800" y="4343400"/>
            <a:ext cx="5486040" cy="4114440"/>
          </a:xfrm>
          <a:prstGeom prst="rect">
            <a:avLst/>
          </a:prstGeom>
        </p:spPr>
        <p:txBody>
          <a:bodyPr tIns="91440" bIns="91440">
            <a:noAutofit/>
          </a:bodyPr>
          <a:lstStyle/>
          <a:p>
            <a:endParaRPr lang="en-IN" sz="2000" b="0" strike="noStrike" spc="-1">
              <a:latin typeface="Arial"/>
            </a:endParaRPr>
          </a:p>
        </p:txBody>
      </p:sp>
      <p:sp>
        <p:nvSpPr>
          <p:cNvPr id="173" name="TextShape 3"/>
          <p:cNvSpPr txBox="1"/>
          <p:nvPr/>
        </p:nvSpPr>
        <p:spPr>
          <a:xfrm>
            <a:off x="0" y="0"/>
            <a:ext cx="0" cy="0"/>
          </a:xfrm>
          <a:prstGeom prst="rect">
            <a:avLst/>
          </a:prstGeom>
          <a:noFill/>
          <a:ln>
            <a:noFill/>
          </a:ln>
        </p:spPr>
        <p:txBody>
          <a:bodyPr lIns="90000" tIns="45000" rIns="90000" bIns="45000">
            <a:noAutofit/>
          </a:bodyPr>
          <a:lstStyle/>
          <a:p>
            <a:pPr algn="r">
              <a:lnSpc>
                <a:spcPct val="100000"/>
              </a:lnSpc>
            </a:pPr>
            <a:fld id="{F01C78FD-B2D4-46E9-A084-728D30ECDD1A}" type="slidenum">
              <a:rPr lang="en-US" sz="1400" b="0" strike="noStrike" spc="-1">
                <a:solidFill>
                  <a:srgbClr val="000000"/>
                </a:solidFill>
                <a:latin typeface="Times New Roman"/>
                <a:ea typeface="Arial"/>
              </a:rPr>
              <a:t>1</a:t>
            </a:fld>
            <a:endParaRPr lang="en-IN" sz="14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noRot="1" noChangeAspect="1"/>
          </p:cNvSpPr>
          <p:nvPr>
            <p:ph type="sldImg"/>
          </p:nvPr>
        </p:nvSpPr>
        <p:spPr>
          <a:xfrm>
            <a:off x="533400" y="763588"/>
            <a:ext cx="6704013" cy="3771900"/>
          </a:xfrm>
          <a:prstGeom prst="rect">
            <a:avLst/>
          </a:prstGeom>
        </p:spPr>
      </p:sp>
      <p:sp>
        <p:nvSpPr>
          <p:cNvPr id="175"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tabLst>
                <a:tab pos="0" algn="l"/>
              </a:tabLst>
            </a:pPr>
            <a:endParaRPr lang="en-IN" sz="1100" b="0" strike="noStrike" spc="-1" dirty="0">
              <a:latin typeface="Arial"/>
            </a:endParaRPr>
          </a:p>
        </p:txBody>
      </p:sp>
      <p:sp>
        <p:nvSpPr>
          <p:cNvPr id="176" name="TextShape 3"/>
          <p:cNvSpPr txBox="1"/>
          <p:nvPr/>
        </p:nvSpPr>
        <p:spPr>
          <a:xfrm>
            <a:off x="0" y="0"/>
            <a:ext cx="0" cy="0"/>
          </a:xfrm>
          <a:prstGeom prst="rect">
            <a:avLst/>
          </a:prstGeom>
          <a:noFill/>
          <a:ln>
            <a:noFill/>
          </a:ln>
        </p:spPr>
        <p:txBody>
          <a:bodyPr lIns="90000" tIns="45000" rIns="90000" bIns="45000">
            <a:noAutofit/>
          </a:bodyPr>
          <a:lstStyle/>
          <a:p>
            <a:pPr algn="r">
              <a:lnSpc>
                <a:spcPct val="100000"/>
              </a:lnSpc>
            </a:pPr>
            <a:fld id="{4D879611-DDED-438D-80D2-122B2E7AD450}" type="slidenum">
              <a:rPr lang="en-US" sz="1400" b="0" strike="noStrike" spc="-1">
                <a:solidFill>
                  <a:srgbClr val="000000"/>
                </a:solidFill>
                <a:latin typeface="Times New Roman"/>
                <a:ea typeface="Arial"/>
              </a:rPr>
              <a:t>2</a:t>
            </a:fld>
            <a:endParaRPr lang="en-IN" sz="14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noRot="1" noChangeAspect="1"/>
          </p:cNvSpPr>
          <p:nvPr>
            <p:ph type="sldImg"/>
          </p:nvPr>
        </p:nvSpPr>
        <p:spPr>
          <a:xfrm>
            <a:off x="685800" y="1143000"/>
            <a:ext cx="5486400" cy="3086100"/>
          </a:xfrm>
          <a:prstGeom prst="rect">
            <a:avLst/>
          </a:prstGeom>
        </p:spPr>
      </p:sp>
      <p:sp>
        <p:nvSpPr>
          <p:cNvPr id="181" name="PlaceHolder 2"/>
          <p:cNvSpPr>
            <a:spLocks noGrp="1"/>
          </p:cNvSpPr>
          <p:nvPr>
            <p:ph type="body"/>
          </p:nvPr>
        </p:nvSpPr>
        <p:spPr>
          <a:xfrm>
            <a:off x="685800" y="4400640"/>
            <a:ext cx="5485680" cy="3599640"/>
          </a:xfrm>
          <a:prstGeom prst="rect">
            <a:avLst/>
          </a:prstGeom>
        </p:spPr>
        <p:txBody>
          <a:bodyPr tIns="91440" bIns="91440">
            <a:noAutofit/>
          </a:bodyPr>
          <a:lstStyle/>
          <a:p>
            <a:pPr>
              <a:lnSpc>
                <a:spcPct val="100000"/>
              </a:lnSpc>
              <a:tabLst>
                <a:tab pos="0" algn="l"/>
              </a:tabLst>
            </a:pPr>
            <a:endParaRPr lang="en-IN" sz="1100" b="0" strike="noStrike" spc="-1" dirty="0">
              <a:latin typeface="Arial"/>
            </a:endParaRPr>
          </a:p>
        </p:txBody>
      </p:sp>
      <p:sp>
        <p:nvSpPr>
          <p:cNvPr id="18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DD9C558-6A8B-49AE-B70C-D6839EB3EC82}" type="slidenum">
              <a:rPr lang="en-IN" sz="1200" b="0" strike="noStrike" spc="-1">
                <a:solidFill>
                  <a:srgbClr val="000000"/>
                </a:solidFill>
                <a:latin typeface="Times New Roman"/>
                <a:ea typeface="Arial"/>
              </a:rPr>
              <a:t>13</a:t>
            </a:fld>
            <a:endParaRPr lang="en-IN"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1"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9"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1"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2"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3"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4"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2"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1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1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2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3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9"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CustomShape 1"/>
          <p:cNvSpPr/>
          <p:nvPr/>
        </p:nvSpPr>
        <p:spPr>
          <a:xfrm>
            <a:off x="0" y="-78840"/>
            <a:ext cx="7088040" cy="466920"/>
          </a:xfrm>
          <a:prstGeom prst="rect">
            <a:avLst/>
          </a:prstGeom>
          <a:solidFill>
            <a:srgbClr val="223366"/>
          </a:solidFill>
          <a:ln>
            <a:solidFill>
              <a:srgbClr val="223366"/>
            </a:solidFill>
            <a:round/>
          </a:ln>
          <a:effectLst>
            <a:outerShdw blurRad="50800" dist="3816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1400" b="0" strike="noStrike" spc="-1">
                <a:solidFill>
                  <a:srgbClr val="FFFFFF"/>
                </a:solidFill>
                <a:latin typeface="Arial"/>
                <a:ea typeface="Arial"/>
              </a:rPr>
              <a:t>Project Title</a:t>
            </a:r>
            <a:endParaRPr lang="en-IN" sz="1400" b="0" strike="noStrike" spc="-1">
              <a:latin typeface="Arial"/>
            </a:endParaRPr>
          </a:p>
        </p:txBody>
      </p:sp>
      <p:sp>
        <p:nvSpPr>
          <p:cNvPr id="10" name="CustomShape 2"/>
          <p:cNvSpPr/>
          <p:nvPr/>
        </p:nvSpPr>
        <p:spPr>
          <a:xfrm>
            <a:off x="0" y="4935240"/>
            <a:ext cx="9143640" cy="208080"/>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p:style>
      </p:sp>
      <p:pic>
        <p:nvPicPr>
          <p:cNvPr id="2" name="Picture 7"/>
          <p:cNvPicPr/>
          <p:nvPr/>
        </p:nvPicPr>
        <p:blipFill>
          <a:blip r:embed="rId14"/>
          <a:stretch/>
        </p:blipFill>
        <p:spPr>
          <a:xfrm>
            <a:off x="7435440" y="29160"/>
            <a:ext cx="1245240" cy="404640"/>
          </a:xfrm>
          <a:prstGeom prst="rect">
            <a:avLst/>
          </a:prstGeom>
          <a:ln>
            <a:noFill/>
          </a:ln>
        </p:spPr>
      </p:pic>
      <p:sp>
        <p:nvSpPr>
          <p:cNvPr id="3" name="CustomShape 3"/>
          <p:cNvSpPr/>
          <p:nvPr/>
        </p:nvSpPr>
        <p:spPr>
          <a:xfrm>
            <a:off x="9027720" y="0"/>
            <a:ext cx="115920" cy="466920"/>
          </a:xfrm>
          <a:prstGeom prst="rect">
            <a:avLst/>
          </a:prstGeom>
          <a:solidFill>
            <a:srgbClr val="00B0F0"/>
          </a:solidFill>
          <a:ln>
            <a:noFill/>
          </a:ln>
          <a:effectLst>
            <a:outerShdw blurRad="50800" dist="3816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p:style>
      </p:sp>
      <p:sp>
        <p:nvSpPr>
          <p:cNvPr id="4" name="PlaceHolder 4"/>
          <p:cNvSpPr>
            <a:spLocks noGrp="1"/>
          </p:cNvSpPr>
          <p:nvPr>
            <p:ph type="title"/>
          </p:nvPr>
        </p:nvSpPr>
        <p:spPr>
          <a:xfrm>
            <a:off x="1143000" y="841320"/>
            <a:ext cx="6857640" cy="1790280"/>
          </a:xfrm>
          <a:prstGeom prst="rect">
            <a:avLst/>
          </a:prstGeom>
        </p:spPr>
        <p:txBody>
          <a:bodyPr lIns="90000" tIns="45000" rIns="90000" bIns="45000" anchor="b">
            <a:noAutofit/>
          </a:bodyPr>
          <a:lstStyle/>
          <a:p>
            <a:pPr algn="ctr">
              <a:lnSpc>
                <a:spcPct val="100000"/>
              </a:lnSpc>
            </a:pPr>
            <a:r>
              <a:rPr lang="en-US" sz="6000" b="0" strike="noStrike" spc="-1">
                <a:solidFill>
                  <a:srgbClr val="000000"/>
                </a:solidFill>
                <a:latin typeface="Arial"/>
                <a:ea typeface="Arial"/>
              </a:rPr>
              <a:t>Click to edit Master title style</a:t>
            </a:r>
            <a:endParaRPr lang="en-IN" sz="6000" b="0" strike="noStrike" spc="-1">
              <a:solidFill>
                <a:srgbClr val="000000"/>
              </a:solidFill>
              <a:latin typeface="Arial"/>
            </a:endParaRPr>
          </a:p>
        </p:txBody>
      </p:sp>
      <p:sp>
        <p:nvSpPr>
          <p:cNvPr id="5" name="PlaceHolder 5"/>
          <p:cNvSpPr>
            <a:spLocks noGrp="1"/>
          </p:cNvSpPr>
          <p:nvPr>
            <p:ph type="dt"/>
          </p:nvPr>
        </p:nvSpPr>
        <p:spPr>
          <a:xfrm>
            <a:off x="628560" y="4767120"/>
            <a:ext cx="2057040" cy="274320"/>
          </a:xfrm>
          <a:prstGeom prst="rect">
            <a:avLst/>
          </a:prstGeom>
        </p:spPr>
        <p:txBody>
          <a:bodyPr lIns="90000" tIns="45000" rIns="90000" bIns="45000">
            <a:noAutofit/>
          </a:bodyPr>
          <a:lstStyle/>
          <a:p>
            <a:pPr>
              <a:lnSpc>
                <a:spcPct val="100000"/>
              </a:lnSpc>
            </a:pPr>
            <a:fld id="{F686D6A8-BF8D-4900-A510-1C60B279B2BF}" type="datetime1">
              <a:rPr lang="en-IN" sz="1400" b="0" strike="noStrike" spc="-1">
                <a:solidFill>
                  <a:srgbClr val="000000"/>
                </a:solidFill>
                <a:latin typeface="Arial"/>
                <a:ea typeface="Arial"/>
              </a:rPr>
              <a:t>22-01-2024</a:t>
            </a:fld>
            <a:endParaRPr lang="en-IN" sz="1400" b="0" strike="noStrike" spc="-1">
              <a:latin typeface="Times New Roman"/>
            </a:endParaRPr>
          </a:p>
        </p:txBody>
      </p:sp>
      <p:sp>
        <p:nvSpPr>
          <p:cNvPr id="6" name="PlaceHolder 6"/>
          <p:cNvSpPr>
            <a:spLocks noGrp="1"/>
          </p:cNvSpPr>
          <p:nvPr>
            <p:ph type="ftr"/>
          </p:nvPr>
        </p:nvSpPr>
        <p:spPr>
          <a:xfrm>
            <a:off x="3029040" y="4767120"/>
            <a:ext cx="3085920" cy="274320"/>
          </a:xfrm>
          <a:prstGeom prst="rect">
            <a:avLst/>
          </a:prstGeom>
        </p:spPr>
        <p:txBody>
          <a:bodyPr lIns="90000" tIns="45000" rIns="90000" bIns="45000">
            <a:noAutofit/>
          </a:bodyPr>
          <a:lstStyle/>
          <a:p>
            <a:endParaRPr lang="en-IN" sz="2400" b="0" strike="noStrike" spc="-1">
              <a:latin typeface="Times New Roman"/>
            </a:endParaRPr>
          </a:p>
        </p:txBody>
      </p:sp>
      <p:sp>
        <p:nvSpPr>
          <p:cNvPr id="7" name="PlaceHolder 7"/>
          <p:cNvSpPr>
            <a:spLocks noGrp="1"/>
          </p:cNvSpPr>
          <p:nvPr>
            <p:ph type="sldNum"/>
          </p:nvPr>
        </p:nvSpPr>
        <p:spPr>
          <a:xfrm>
            <a:off x="6458040" y="4767120"/>
            <a:ext cx="2057040" cy="274320"/>
          </a:xfrm>
          <a:prstGeom prst="rect">
            <a:avLst/>
          </a:prstGeom>
        </p:spPr>
        <p:txBody>
          <a:bodyPr lIns="90000" tIns="45000" rIns="90000" bIns="45000">
            <a:noAutofit/>
          </a:bodyPr>
          <a:lstStyle/>
          <a:p>
            <a:pPr>
              <a:lnSpc>
                <a:spcPct val="100000"/>
              </a:lnSpc>
            </a:pPr>
            <a:fld id="{C0579BF2-3CF6-40FE-AA48-4EABC7E5F7E9}" type="slidenum">
              <a:rPr lang="en-US" sz="1400" b="0" strike="noStrike" spc="-1">
                <a:solidFill>
                  <a:srgbClr val="000000"/>
                </a:solidFill>
                <a:latin typeface="Arial"/>
                <a:ea typeface="Arial"/>
              </a:rPr>
              <a:t>‹#›</a:t>
            </a:fld>
            <a:endParaRPr lang="en-IN" sz="1400" b="0" strike="noStrike" spc="-1">
              <a:latin typeface="Times New Roman"/>
            </a:endParaRPr>
          </a:p>
        </p:txBody>
      </p:sp>
      <p:sp>
        <p:nvSpPr>
          <p:cNvPr id="8" name="PlaceHolder 8"/>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0" y="-78840"/>
            <a:ext cx="7088040" cy="466920"/>
          </a:xfrm>
          <a:prstGeom prst="rect">
            <a:avLst/>
          </a:prstGeom>
          <a:solidFill>
            <a:srgbClr val="223366"/>
          </a:solidFill>
          <a:ln>
            <a:solidFill>
              <a:srgbClr val="223366"/>
            </a:solidFill>
            <a:round/>
          </a:ln>
          <a:effectLst>
            <a:outerShdw blurRad="50800" dist="3816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1400" b="0" strike="noStrike" spc="-1">
                <a:solidFill>
                  <a:srgbClr val="FFFFFF"/>
                </a:solidFill>
                <a:latin typeface="Arial"/>
                <a:ea typeface="Arial"/>
              </a:rPr>
              <a:t>Project Title</a:t>
            </a:r>
            <a:endParaRPr lang="en-IN" sz="1400" b="0" strike="noStrike" spc="-1">
              <a:latin typeface="Arial"/>
            </a:endParaRPr>
          </a:p>
        </p:txBody>
      </p:sp>
      <p:sp>
        <p:nvSpPr>
          <p:cNvPr id="46" name="CustomShape 2"/>
          <p:cNvSpPr/>
          <p:nvPr/>
        </p:nvSpPr>
        <p:spPr>
          <a:xfrm>
            <a:off x="0" y="4935240"/>
            <a:ext cx="9143640" cy="208080"/>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p:style>
      </p:sp>
      <p:pic>
        <p:nvPicPr>
          <p:cNvPr id="47" name="Picture 7"/>
          <p:cNvPicPr/>
          <p:nvPr/>
        </p:nvPicPr>
        <p:blipFill>
          <a:blip r:embed="rId14"/>
          <a:stretch/>
        </p:blipFill>
        <p:spPr>
          <a:xfrm>
            <a:off x="7435440" y="29160"/>
            <a:ext cx="1245240" cy="404640"/>
          </a:xfrm>
          <a:prstGeom prst="rect">
            <a:avLst/>
          </a:prstGeom>
          <a:ln>
            <a:noFill/>
          </a:ln>
        </p:spPr>
      </p:pic>
      <p:sp>
        <p:nvSpPr>
          <p:cNvPr id="48" name="CustomShape 3"/>
          <p:cNvSpPr/>
          <p:nvPr/>
        </p:nvSpPr>
        <p:spPr>
          <a:xfrm>
            <a:off x="9027720" y="0"/>
            <a:ext cx="115920" cy="466920"/>
          </a:xfrm>
          <a:prstGeom prst="rect">
            <a:avLst/>
          </a:prstGeom>
          <a:solidFill>
            <a:srgbClr val="00B0F0"/>
          </a:solidFill>
          <a:ln>
            <a:noFill/>
          </a:ln>
          <a:effectLst>
            <a:outerShdw blurRad="50800" dist="3816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p:style>
      </p:sp>
      <p:sp>
        <p:nvSpPr>
          <p:cNvPr id="49" name="PlaceHolder 4"/>
          <p:cNvSpPr>
            <a:spLocks noGrp="1"/>
          </p:cNvSpPr>
          <p:nvPr>
            <p:ph type="title"/>
          </p:nvPr>
        </p:nvSpPr>
        <p:spPr>
          <a:xfrm>
            <a:off x="311760" y="444960"/>
            <a:ext cx="8520120" cy="572400"/>
          </a:xfrm>
          <a:prstGeom prst="rect">
            <a:avLst/>
          </a:prstGeom>
        </p:spPr>
        <p:txBody>
          <a:bodyPr tIns="91440" bIns="91440">
            <a:noAutofit/>
          </a:bodyPr>
          <a:lstStyle/>
          <a:p>
            <a:r>
              <a:rPr lang="en-IN" sz="1400" b="0" strike="noStrike" spc="-1">
                <a:solidFill>
                  <a:srgbClr val="000000"/>
                </a:solidFill>
                <a:latin typeface="Arial"/>
              </a:rPr>
              <a:t>Click to edit the title text format</a:t>
            </a:r>
          </a:p>
        </p:txBody>
      </p:sp>
      <p:sp>
        <p:nvSpPr>
          <p:cNvPr id="50" name="PlaceHolder 5"/>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78150239-7186-473A-8913-28E8678DAB34}" type="slidenum">
              <a:rPr lang="en" sz="1000" b="0" strike="noStrike" spc="-1">
                <a:solidFill>
                  <a:srgbClr val="595959"/>
                </a:solidFill>
                <a:latin typeface="Arial"/>
                <a:ea typeface="Arial"/>
              </a:rPr>
              <a:t>‹#›</a:t>
            </a:fld>
            <a:endParaRPr lang="en-IN" sz="1000" b="0" strike="noStrike" spc="-1">
              <a:latin typeface="Times New Roman"/>
            </a:endParaRPr>
          </a:p>
        </p:txBody>
      </p:sp>
      <p:sp>
        <p:nvSpPr>
          <p:cNvPr id="51" name="PlaceHolder 6"/>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CustomShape 1"/>
          <p:cNvSpPr/>
          <p:nvPr/>
        </p:nvSpPr>
        <p:spPr>
          <a:xfrm>
            <a:off x="0" y="-78840"/>
            <a:ext cx="7088040" cy="466920"/>
          </a:xfrm>
          <a:prstGeom prst="rect">
            <a:avLst/>
          </a:prstGeom>
          <a:solidFill>
            <a:srgbClr val="223366"/>
          </a:solidFill>
          <a:ln>
            <a:solidFill>
              <a:srgbClr val="223366"/>
            </a:solidFill>
            <a:round/>
          </a:ln>
          <a:effectLst>
            <a:outerShdw blurRad="50800" dist="3816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1400" b="0" strike="noStrike" spc="-1">
                <a:solidFill>
                  <a:srgbClr val="FFFFFF"/>
                </a:solidFill>
                <a:latin typeface="Arial"/>
                <a:ea typeface="Arial"/>
              </a:rPr>
              <a:t>Project Title</a:t>
            </a:r>
            <a:endParaRPr lang="en-IN" sz="1400" b="0" strike="noStrike" spc="-1">
              <a:latin typeface="Arial"/>
            </a:endParaRPr>
          </a:p>
        </p:txBody>
      </p:sp>
      <p:sp>
        <p:nvSpPr>
          <p:cNvPr id="89" name="CustomShape 2"/>
          <p:cNvSpPr/>
          <p:nvPr/>
        </p:nvSpPr>
        <p:spPr>
          <a:xfrm>
            <a:off x="0" y="4935240"/>
            <a:ext cx="9143640" cy="208080"/>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p:style>
      </p:sp>
      <p:pic>
        <p:nvPicPr>
          <p:cNvPr id="90" name="Picture 7"/>
          <p:cNvPicPr/>
          <p:nvPr/>
        </p:nvPicPr>
        <p:blipFill>
          <a:blip r:embed="rId14"/>
          <a:stretch/>
        </p:blipFill>
        <p:spPr>
          <a:xfrm>
            <a:off x="7435440" y="29160"/>
            <a:ext cx="1245240" cy="404640"/>
          </a:xfrm>
          <a:prstGeom prst="rect">
            <a:avLst/>
          </a:prstGeom>
          <a:ln>
            <a:noFill/>
          </a:ln>
        </p:spPr>
      </p:pic>
      <p:sp>
        <p:nvSpPr>
          <p:cNvPr id="91" name="CustomShape 3"/>
          <p:cNvSpPr/>
          <p:nvPr/>
        </p:nvSpPr>
        <p:spPr>
          <a:xfrm>
            <a:off x="9027720" y="0"/>
            <a:ext cx="115920" cy="466920"/>
          </a:xfrm>
          <a:prstGeom prst="rect">
            <a:avLst/>
          </a:prstGeom>
          <a:solidFill>
            <a:srgbClr val="00B0F0"/>
          </a:solidFill>
          <a:ln>
            <a:noFill/>
          </a:ln>
          <a:effectLst>
            <a:outerShdw blurRad="50800" dist="3816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p:style>
      </p:sp>
      <p:sp>
        <p:nvSpPr>
          <p:cNvPr id="92" name="PlaceHolder 4"/>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D9A55F73-82FA-4463-8B68-0C130E0BF132}" type="slidenum">
              <a:rPr lang="en" sz="1000" b="0" strike="noStrike" spc="-1">
                <a:solidFill>
                  <a:srgbClr val="595959"/>
                </a:solidFill>
                <a:latin typeface="Arial"/>
                <a:ea typeface="Arial"/>
              </a:rPr>
              <a:t>‹#›</a:t>
            </a:fld>
            <a:endParaRPr lang="en-IN" sz="1000" b="0" strike="noStrike" spc="-1">
              <a:latin typeface="Times New Roman"/>
            </a:endParaRPr>
          </a:p>
        </p:txBody>
      </p:sp>
      <p:sp>
        <p:nvSpPr>
          <p:cNvPr id="93" name="PlaceHolder 5"/>
          <p:cNvSpPr>
            <a:spLocks noGrp="1"/>
          </p:cNvSpPr>
          <p:nvPr>
            <p:ph type="title"/>
          </p:nvPr>
        </p:nvSpPr>
        <p:spPr>
          <a:xfrm>
            <a:off x="457200" y="205200"/>
            <a:ext cx="8229240" cy="858600"/>
          </a:xfrm>
          <a:prstGeom prst="rect">
            <a:avLst/>
          </a:prstGeom>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94" name="PlaceHolder 6"/>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Picture 2"/>
          <p:cNvPicPr/>
          <p:nvPr/>
        </p:nvPicPr>
        <p:blipFill>
          <a:blip r:embed="rId3"/>
          <a:stretch/>
        </p:blipFill>
        <p:spPr>
          <a:xfrm>
            <a:off x="0" y="-122400"/>
            <a:ext cx="9143640" cy="5143320"/>
          </a:xfrm>
          <a:prstGeom prst="rect">
            <a:avLst/>
          </a:prstGeom>
          <a:ln>
            <a:noFill/>
          </a:ln>
        </p:spPr>
      </p:pic>
      <p:sp>
        <p:nvSpPr>
          <p:cNvPr id="138" name="CustomShape 1"/>
          <p:cNvSpPr/>
          <p:nvPr/>
        </p:nvSpPr>
        <p:spPr>
          <a:xfrm>
            <a:off x="2290680" y="4469040"/>
            <a:ext cx="456264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1200" b="0" strike="noStrike" spc="-1">
                <a:solidFill>
                  <a:srgbClr val="FFFFFF"/>
                </a:solidFill>
                <a:latin typeface="Arial"/>
                <a:ea typeface="Arial"/>
              </a:rPr>
              <a:t>Disclaimer: The content is curated for educational purposes only.</a:t>
            </a:r>
            <a:endParaRPr lang="en-IN" sz="1200" b="0" strike="noStrike" spc="-1">
              <a:latin typeface="Arial"/>
            </a:endParaRPr>
          </a:p>
        </p:txBody>
      </p:sp>
      <p:sp>
        <p:nvSpPr>
          <p:cNvPr id="139" name="CustomShape 2"/>
          <p:cNvSpPr/>
          <p:nvPr/>
        </p:nvSpPr>
        <p:spPr>
          <a:xfrm>
            <a:off x="1122840" y="1001520"/>
            <a:ext cx="6898320" cy="3101760"/>
          </a:xfrm>
          <a:prstGeom prst="roundRect">
            <a:avLst>
              <a:gd name="adj" fmla="val 8142"/>
            </a:avLst>
          </a:prstGeom>
          <a:solidFill>
            <a:srgbClr val="E5EEFF"/>
          </a:solidFill>
          <a:ln>
            <a:solidFill>
              <a:srgbClr val="9BDBFB"/>
            </a:solidFill>
            <a:round/>
          </a:ln>
        </p:spPr>
        <p:style>
          <a:lnRef idx="2">
            <a:schemeClr val="accent1">
              <a:shade val="15000"/>
            </a:schemeClr>
          </a:lnRef>
          <a:fillRef idx="1">
            <a:schemeClr val="accent1"/>
          </a:fillRef>
          <a:effectRef idx="0">
            <a:schemeClr val="accent1"/>
          </a:effectRef>
          <a:fontRef idx="minor"/>
        </p:style>
      </p:sp>
      <p:grpSp>
        <p:nvGrpSpPr>
          <p:cNvPr id="140" name="Group 3"/>
          <p:cNvGrpSpPr/>
          <p:nvPr/>
        </p:nvGrpSpPr>
        <p:grpSpPr>
          <a:xfrm>
            <a:off x="1567440" y="1495440"/>
            <a:ext cx="6046920" cy="600840"/>
            <a:chOff x="1567440" y="1495440"/>
            <a:chExt cx="6046920" cy="600840"/>
          </a:xfrm>
        </p:grpSpPr>
        <p:pic>
          <p:nvPicPr>
            <p:cNvPr id="141" name="Google Shape;110;p4" descr="A close up of a sign&#10;&#10;Description automatically generated"/>
            <p:cNvPicPr/>
            <p:nvPr/>
          </p:nvPicPr>
          <p:blipFill>
            <a:blip r:embed="rId4"/>
            <a:stretch/>
          </p:blipFill>
          <p:spPr>
            <a:xfrm>
              <a:off x="4755960" y="1620720"/>
              <a:ext cx="1163520" cy="388800"/>
            </a:xfrm>
            <a:prstGeom prst="rect">
              <a:avLst/>
            </a:prstGeom>
            <a:ln>
              <a:noFill/>
            </a:ln>
          </p:spPr>
        </p:pic>
        <p:pic>
          <p:nvPicPr>
            <p:cNvPr id="142" name="Picture 10"/>
            <p:cNvPicPr/>
            <p:nvPr/>
          </p:nvPicPr>
          <p:blipFill>
            <a:blip r:embed="rId5"/>
            <a:srcRect t="20550"/>
            <a:stretch/>
          </p:blipFill>
          <p:spPr>
            <a:xfrm>
              <a:off x="3675960" y="1608120"/>
              <a:ext cx="787320" cy="414000"/>
            </a:xfrm>
            <a:prstGeom prst="rect">
              <a:avLst/>
            </a:prstGeom>
            <a:ln>
              <a:noFill/>
            </a:ln>
          </p:spPr>
        </p:pic>
        <p:sp>
          <p:nvSpPr>
            <p:cNvPr id="143" name="Line 4"/>
            <p:cNvSpPr/>
            <p:nvPr/>
          </p:nvSpPr>
          <p:spPr>
            <a:xfrm>
              <a:off x="4609800" y="1534320"/>
              <a:ext cx="0" cy="561960"/>
            </a:xfrm>
            <a:prstGeom prst="line">
              <a:avLst/>
            </a:prstGeom>
            <a:ln>
              <a:solidFill>
                <a:schemeClr val="bg1">
                  <a:lumMod val="65000"/>
                </a:schemeClr>
              </a:solidFill>
              <a:round/>
            </a:ln>
          </p:spPr>
          <p:style>
            <a:lnRef idx="1">
              <a:schemeClr val="dk1"/>
            </a:lnRef>
            <a:fillRef idx="0">
              <a:schemeClr val="dk1"/>
            </a:fillRef>
            <a:effectRef idx="0">
              <a:schemeClr val="dk1"/>
            </a:effectRef>
            <a:fontRef idx="minor"/>
          </p:style>
        </p:sp>
        <p:sp>
          <p:nvSpPr>
            <p:cNvPr id="144" name="Line 5"/>
            <p:cNvSpPr/>
            <p:nvPr/>
          </p:nvSpPr>
          <p:spPr>
            <a:xfrm>
              <a:off x="6066000" y="1534320"/>
              <a:ext cx="0" cy="561960"/>
            </a:xfrm>
            <a:prstGeom prst="line">
              <a:avLst/>
            </a:prstGeom>
            <a:ln>
              <a:solidFill>
                <a:schemeClr val="bg1">
                  <a:lumMod val="65000"/>
                </a:schemeClr>
              </a:solidFill>
              <a:round/>
            </a:ln>
          </p:spPr>
          <p:style>
            <a:lnRef idx="1">
              <a:schemeClr val="dk1"/>
            </a:lnRef>
            <a:fillRef idx="0">
              <a:schemeClr val="dk1"/>
            </a:fillRef>
            <a:effectRef idx="0">
              <a:schemeClr val="dk1"/>
            </a:effectRef>
            <a:fontRef idx="minor"/>
          </p:style>
        </p:sp>
        <p:pic>
          <p:nvPicPr>
            <p:cNvPr id="145" name="Picture 19"/>
            <p:cNvPicPr/>
            <p:nvPr/>
          </p:nvPicPr>
          <p:blipFill>
            <a:blip r:embed="rId6"/>
            <a:stretch/>
          </p:blipFill>
          <p:spPr>
            <a:xfrm>
              <a:off x="6212160" y="1633680"/>
              <a:ext cx="1402200" cy="362880"/>
            </a:xfrm>
            <a:prstGeom prst="rect">
              <a:avLst/>
            </a:prstGeom>
            <a:ln>
              <a:noFill/>
            </a:ln>
          </p:spPr>
        </p:pic>
        <p:sp>
          <p:nvSpPr>
            <p:cNvPr id="146" name="Line 6"/>
            <p:cNvSpPr/>
            <p:nvPr/>
          </p:nvSpPr>
          <p:spPr>
            <a:xfrm>
              <a:off x="3529440" y="1534320"/>
              <a:ext cx="0" cy="561960"/>
            </a:xfrm>
            <a:prstGeom prst="line">
              <a:avLst/>
            </a:prstGeom>
            <a:ln>
              <a:solidFill>
                <a:schemeClr val="bg1">
                  <a:lumMod val="65000"/>
                </a:schemeClr>
              </a:solidFill>
              <a:round/>
            </a:ln>
          </p:spPr>
          <p:style>
            <a:lnRef idx="1">
              <a:schemeClr val="dk1"/>
            </a:lnRef>
            <a:fillRef idx="0">
              <a:schemeClr val="dk1"/>
            </a:fillRef>
            <a:effectRef idx="0">
              <a:schemeClr val="dk1"/>
            </a:effectRef>
            <a:fontRef idx="minor"/>
          </p:style>
        </p:sp>
        <p:pic>
          <p:nvPicPr>
            <p:cNvPr id="147" name="Picture 21" descr="A blue and black text&#10;&#10;Description automatically generated"/>
            <p:cNvPicPr/>
            <p:nvPr/>
          </p:nvPicPr>
          <p:blipFill>
            <a:blip r:embed="rId7"/>
            <a:stretch/>
          </p:blipFill>
          <p:spPr>
            <a:xfrm>
              <a:off x="1567440" y="1495440"/>
              <a:ext cx="1815840" cy="453600"/>
            </a:xfrm>
            <a:prstGeom prst="rect">
              <a:avLst/>
            </a:prstGeom>
            <a:ln>
              <a:noFill/>
            </a:ln>
          </p:spPr>
        </p:pic>
      </p:grpSp>
      <p:sp>
        <p:nvSpPr>
          <p:cNvPr id="148" name="CustomShape 7"/>
          <p:cNvSpPr/>
          <p:nvPr/>
        </p:nvSpPr>
        <p:spPr>
          <a:xfrm>
            <a:off x="1311840" y="2312280"/>
            <a:ext cx="6519600" cy="289164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dirty="0">
                <a:solidFill>
                  <a:srgbClr val="000000"/>
                </a:solidFill>
                <a:latin typeface="Arial"/>
              </a:rPr>
              <a:t>ONLINE BUS RESERVATION</a:t>
            </a:r>
            <a:endParaRPr lang="en-IN" sz="2800" b="0" strike="noStrike" spc="-1" dirty="0">
              <a:latin typeface="Arial"/>
            </a:endParaRPr>
          </a:p>
          <a:p>
            <a:pPr>
              <a:lnSpc>
                <a:spcPct val="100000"/>
              </a:lnSpc>
            </a:pPr>
            <a:endParaRPr lang="en-IN" sz="2800" b="0" strike="noStrike" spc="-1" dirty="0">
              <a:latin typeface="Arial"/>
            </a:endParaRPr>
          </a:p>
          <a:p>
            <a:pPr>
              <a:lnSpc>
                <a:spcPct val="100000"/>
              </a:lnSpc>
            </a:pPr>
            <a:r>
              <a:rPr lang="en-US" sz="1400" b="0" strike="noStrike" spc="-1" dirty="0">
                <a:solidFill>
                  <a:srgbClr val="000000"/>
                </a:solidFill>
                <a:latin typeface="Arial"/>
                <a:ea typeface="Arial"/>
              </a:rPr>
              <a:t>Team Members: </a:t>
            </a:r>
            <a:r>
              <a:rPr lang="en-US" sz="1400" spc="-1" dirty="0">
                <a:solidFill>
                  <a:srgbClr val="000000"/>
                </a:solidFill>
                <a:latin typeface="Arial"/>
                <a:ea typeface="Arial"/>
              </a:rPr>
              <a:t>SHASHANKAN P K	         </a:t>
            </a:r>
            <a:r>
              <a:rPr lang="en-US" sz="1400" b="0" strike="noStrike" spc="-1" dirty="0">
                <a:solidFill>
                  <a:srgbClr val="000000"/>
                </a:solidFill>
                <a:latin typeface="Arial"/>
                <a:ea typeface="Arial"/>
              </a:rPr>
              <a:t>Guide:</a:t>
            </a:r>
            <a:endParaRPr lang="en-US" sz="1400" spc="-1" dirty="0">
              <a:solidFill>
                <a:srgbClr val="000000"/>
              </a:solidFill>
              <a:latin typeface="Arial"/>
              <a:ea typeface="Arial"/>
            </a:endParaRPr>
          </a:p>
          <a:p>
            <a:pPr>
              <a:lnSpc>
                <a:spcPct val="100000"/>
              </a:lnSpc>
            </a:pPr>
            <a:r>
              <a:rPr lang="en-US" sz="1400" b="0" strike="noStrike" spc="-1" dirty="0">
                <a:solidFill>
                  <a:srgbClr val="000000"/>
                </a:solidFill>
                <a:latin typeface="Arial"/>
                <a:ea typeface="Arial"/>
              </a:rPr>
              <a:t>ARO</a:t>
            </a:r>
            <a:r>
              <a:rPr lang="en-US" sz="1400" spc="-1" dirty="0">
                <a:solidFill>
                  <a:srgbClr val="000000"/>
                </a:solidFill>
                <a:latin typeface="Arial"/>
                <a:ea typeface="Arial"/>
              </a:rPr>
              <a:t>C</a:t>
            </a:r>
            <a:r>
              <a:rPr lang="en-US" sz="1400" b="0" strike="noStrike" spc="-1" dirty="0">
                <a:solidFill>
                  <a:srgbClr val="000000"/>
                </a:solidFill>
                <a:latin typeface="Arial"/>
                <a:ea typeface="Arial"/>
              </a:rPr>
              <a:t>KIYA JOSHUA S				</a:t>
            </a:r>
            <a:r>
              <a:rPr lang="en-US" sz="1400" spc="-1" dirty="0" err="1">
                <a:solidFill>
                  <a:srgbClr val="000000"/>
                </a:solidFill>
                <a:latin typeface="Arial"/>
                <a:ea typeface="Arial"/>
              </a:rPr>
              <a:t>Mrs.Umamaheshwari</a:t>
            </a:r>
            <a:endParaRPr lang="en-US" sz="1400" b="0" strike="noStrike" spc="-1" dirty="0">
              <a:solidFill>
                <a:srgbClr val="000000"/>
              </a:solidFill>
              <a:latin typeface="Arial"/>
              <a:ea typeface="Arial"/>
            </a:endParaRPr>
          </a:p>
          <a:p>
            <a:pPr>
              <a:lnSpc>
                <a:spcPct val="100000"/>
              </a:lnSpc>
            </a:pPr>
            <a:r>
              <a:rPr lang="en-US" sz="1400" spc="-1" dirty="0">
                <a:solidFill>
                  <a:srgbClr val="000000"/>
                </a:solidFill>
                <a:latin typeface="Arial"/>
                <a:ea typeface="Arial"/>
              </a:rPr>
              <a:t>PRASANNAA D</a:t>
            </a:r>
          </a:p>
          <a:p>
            <a:pPr>
              <a:lnSpc>
                <a:spcPct val="100000"/>
              </a:lnSpc>
            </a:pPr>
            <a:r>
              <a:rPr lang="en-US" sz="1400" b="0" strike="noStrike" spc="-1" dirty="0">
                <a:solidFill>
                  <a:srgbClr val="000000"/>
                </a:solidFill>
                <a:latin typeface="Arial"/>
                <a:ea typeface="Arial"/>
              </a:rPr>
              <a:t>SIVABHARATHI S  </a:t>
            </a:r>
            <a:endParaRPr lang="en-IN" sz="1400" b="0" strike="noStrike" spc="-1" dirty="0">
              <a:latin typeface="Arial"/>
            </a:endParaRPr>
          </a:p>
          <a:p>
            <a:pPr>
              <a:lnSpc>
                <a:spcPct val="100000"/>
              </a:lnSpc>
            </a:pPr>
            <a:r>
              <a:rPr lang="en-US" sz="1400" b="0" strike="noStrike" spc="-1" dirty="0">
                <a:solidFill>
                  <a:srgbClr val="000000"/>
                </a:solidFill>
                <a:latin typeface="Arial"/>
                <a:ea typeface="Arial"/>
              </a:rPr>
              <a:t>					</a:t>
            </a:r>
            <a:endParaRPr lang="en-IN" sz="1400" b="0" strike="noStrike" spc="-1" dirty="0">
              <a:latin typeface="Arial"/>
            </a:endParaRPr>
          </a:p>
          <a:p>
            <a:pPr algn="ctr">
              <a:lnSpc>
                <a:spcPct val="100000"/>
              </a:lnSpc>
            </a:pPr>
            <a:endParaRPr lang="en-IN" sz="1400" b="0" strike="noStrike" spc="-1" dirty="0">
              <a:latin typeface="Arial"/>
            </a:endParaRPr>
          </a:p>
          <a:p>
            <a:pPr algn="ctr">
              <a:lnSpc>
                <a:spcPct val="100000"/>
              </a:lnSpc>
            </a:pPr>
            <a:endParaRPr lang="en-IN" sz="1400" b="0" strike="noStrike" spc="-1" dirty="0">
              <a:latin typeface="Arial"/>
            </a:endParaRPr>
          </a:p>
          <a:p>
            <a:pPr algn="ctr">
              <a:lnSpc>
                <a:spcPct val="100000"/>
              </a:lnSpc>
            </a:pPr>
            <a:endParaRPr lang="en-IN" sz="1400" b="0" strike="noStrike" spc="-1" dirty="0">
              <a:latin typeface="Arial"/>
            </a:endParaRPr>
          </a:p>
          <a:p>
            <a:pPr algn="ctr">
              <a:lnSpc>
                <a:spcPct val="100000"/>
              </a:lnSpc>
            </a:pPr>
            <a:endParaRPr lang="en-IN" sz="1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311760" y="444960"/>
            <a:ext cx="8520120" cy="572400"/>
          </a:xfrm>
          <a:prstGeom prst="rect">
            <a:avLst/>
          </a:prstGeom>
          <a:noFill/>
          <a:ln>
            <a:noFill/>
          </a:ln>
        </p:spPr>
        <p:txBody>
          <a:bodyPr>
            <a:noAutofit/>
          </a:bodyPr>
          <a:lstStyle/>
          <a:p>
            <a:pPr>
              <a:lnSpc>
                <a:spcPct val="100000"/>
              </a:lnSpc>
            </a:pPr>
            <a:r>
              <a:rPr lang="en-US" sz="2400" b="1" strike="noStrike" spc="-1">
                <a:solidFill>
                  <a:srgbClr val="002060"/>
                </a:solidFill>
                <a:latin typeface="Arial"/>
                <a:ea typeface="Arial"/>
              </a:rPr>
              <a:t>Algorithm &amp; Deployment</a:t>
            </a:r>
            <a:endParaRPr lang="en-IN" sz="2400" b="0" strike="noStrike" spc="-1">
              <a:solidFill>
                <a:srgbClr val="000000"/>
              </a:solidFill>
              <a:latin typeface="Arial"/>
            </a:endParaRPr>
          </a:p>
        </p:txBody>
      </p:sp>
      <p:sp>
        <p:nvSpPr>
          <p:cNvPr id="162" name="TextShape 2"/>
          <p:cNvSpPr txBox="1"/>
          <p:nvPr/>
        </p:nvSpPr>
        <p:spPr>
          <a:xfrm>
            <a:off x="457200" y="1203480"/>
            <a:ext cx="8229240" cy="2982960"/>
          </a:xfrm>
          <a:prstGeom prst="rect">
            <a:avLst/>
          </a:prstGeom>
          <a:noFill/>
          <a:ln>
            <a:noFill/>
          </a:ln>
        </p:spPr>
        <p:txBody>
          <a:bodyPr lIns="0" tIns="0" rIns="0" bIns="0">
            <a:normAutofit fontScale="91000"/>
          </a:bodyPr>
          <a:lstStyle/>
          <a:p>
            <a:pPr marL="432000" indent="-324000">
              <a:spcBef>
                <a:spcPts val="1417"/>
              </a:spcBef>
              <a:buClr>
                <a:srgbClr val="000000"/>
              </a:buClr>
              <a:buSzPct val="45000"/>
              <a:buFont typeface="Wingdings" charset="2"/>
              <a:buChar char=""/>
            </a:pPr>
            <a:r>
              <a:rPr lang="en-IN" sz="2000" b="0" strike="noStrike" spc="-1" dirty="0">
                <a:solidFill>
                  <a:srgbClr val="000000"/>
                </a:solidFill>
                <a:latin typeface="Arial"/>
              </a:rPr>
              <a:t>Collect the data from the user whether they are the user or admin</a:t>
            </a:r>
          </a:p>
          <a:p>
            <a:pPr marL="432000" indent="-324000">
              <a:spcBef>
                <a:spcPts val="1417"/>
              </a:spcBef>
              <a:buClr>
                <a:srgbClr val="000000"/>
              </a:buClr>
              <a:buSzPct val="45000"/>
              <a:buFont typeface="Wingdings" charset="2"/>
              <a:buChar char=""/>
            </a:pPr>
            <a:r>
              <a:rPr lang="en-IN" sz="2000" spc="-1" dirty="0">
                <a:solidFill>
                  <a:srgbClr val="000000"/>
                </a:solidFill>
                <a:latin typeface="Arial"/>
              </a:rPr>
              <a:t>User can select the location where the journey going to be started and destination location and choose the ticket of the bus where they need</a:t>
            </a:r>
            <a:endParaRPr lang="en-IN" sz="2000" b="0" strike="noStrike" spc="-1" dirty="0">
              <a:solidFill>
                <a:srgbClr val="000000"/>
              </a:solidFill>
              <a:latin typeface="Arial"/>
            </a:endParaRPr>
          </a:p>
          <a:p>
            <a:pPr marL="432000" indent="-324000">
              <a:spcBef>
                <a:spcPts val="1417"/>
              </a:spcBef>
              <a:buClr>
                <a:srgbClr val="000000"/>
              </a:buClr>
              <a:buSzPct val="45000"/>
              <a:buFont typeface="Wingdings" charset="2"/>
              <a:buChar char=""/>
            </a:pPr>
            <a:r>
              <a:rPr lang="en-IN" sz="2000" b="0" strike="noStrike" spc="-1" dirty="0">
                <a:solidFill>
                  <a:srgbClr val="000000"/>
                </a:solidFill>
                <a:latin typeface="Arial"/>
              </a:rPr>
              <a:t>Gather the relevant input from the user and admin will approve the ticket seats.</a:t>
            </a:r>
          </a:p>
          <a:p>
            <a:pPr marL="432000" indent="-324000">
              <a:spcBef>
                <a:spcPts val="1417"/>
              </a:spcBef>
              <a:buClr>
                <a:srgbClr val="000000"/>
              </a:buClr>
              <a:buSzPct val="45000"/>
              <a:buFont typeface="Wingdings" charset="2"/>
              <a:buChar char=""/>
            </a:pPr>
            <a:r>
              <a:rPr lang="en-IN" sz="2000" spc="-1" dirty="0">
                <a:solidFill>
                  <a:srgbClr val="000000"/>
                </a:solidFill>
                <a:latin typeface="Arial"/>
              </a:rPr>
              <a:t>User can cancel and download the tickets from the booking history</a:t>
            </a:r>
            <a:endParaRPr lang="en-IN" sz="2000" b="0" strike="noStrike" spc="-1" dirty="0">
              <a:solidFill>
                <a:srgbClr val="000000"/>
              </a:solidFill>
              <a:latin typeface="Arial"/>
            </a:endParaRPr>
          </a:p>
          <a:p>
            <a:pPr marL="432000" indent="-324000">
              <a:spcBef>
                <a:spcPts val="1417"/>
              </a:spcBef>
              <a:buClr>
                <a:srgbClr val="000000"/>
              </a:buClr>
              <a:buSzPct val="45000"/>
              <a:buFont typeface="Wingdings" charset="2"/>
              <a:buChar char=""/>
            </a:pPr>
            <a:r>
              <a:rPr lang="en-IN" sz="2000" b="0" strike="noStrike" spc="-1" dirty="0">
                <a:solidFill>
                  <a:srgbClr val="000000"/>
                </a:solidFill>
                <a:latin typeface="Arial"/>
              </a:rPr>
              <a:t>The transmission of reserved details to the user via electronic mail, specifically electronic tickets.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311760" y="444960"/>
            <a:ext cx="8520120" cy="572400"/>
          </a:xfrm>
          <a:prstGeom prst="rect">
            <a:avLst/>
          </a:prstGeom>
          <a:noFill/>
          <a:ln>
            <a:noFill/>
          </a:ln>
        </p:spPr>
        <p:txBody>
          <a:bodyPr>
            <a:noAutofit/>
          </a:bodyPr>
          <a:lstStyle/>
          <a:p>
            <a:pPr>
              <a:lnSpc>
                <a:spcPct val="100000"/>
              </a:lnSpc>
            </a:pPr>
            <a:r>
              <a:rPr lang="en-US" sz="2400" b="1" strike="noStrike" spc="-1">
                <a:solidFill>
                  <a:srgbClr val="002060"/>
                </a:solidFill>
                <a:latin typeface="Arial"/>
                <a:ea typeface="Arial"/>
              </a:rPr>
              <a:t>Conclusion</a:t>
            </a:r>
            <a:endParaRPr lang="en-IN" sz="2400" b="0" strike="noStrike" spc="-1">
              <a:solidFill>
                <a:srgbClr val="000000"/>
              </a:solidFill>
              <a:latin typeface="Arial"/>
            </a:endParaRPr>
          </a:p>
        </p:txBody>
      </p:sp>
      <p:sp>
        <p:nvSpPr>
          <p:cNvPr id="164" name="TextShape 2"/>
          <p:cNvSpPr txBox="1"/>
          <p:nvPr/>
        </p:nvSpPr>
        <p:spPr>
          <a:xfrm>
            <a:off x="457200" y="1203480"/>
            <a:ext cx="8229240" cy="298296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In conclusion, the Online Bus Reservation System using Java represents a significant step towards modernizing and simplifying the bus ticket booking process. The development of this system aligns with contemporary trends in technology and eases the challenges associated with traditional booking methods.</a:t>
            </a:r>
          </a:p>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The system's user-friendly interface ensures a seamless and intuitive booking process, enabling users to access real-time information about bus schedules, routes, and seat availability. The scalability and mobile compatibility of the system demonstrate its adaptability to the evolving needs of a growing user base.</a:t>
            </a:r>
          </a:p>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In essence, the Online Bus Reservation System using Java goes beyond the traditional constraints of bus ticket booking, offering a modern, secure, and convenient solution.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311760" y="444960"/>
            <a:ext cx="8520120" cy="572400"/>
          </a:xfrm>
          <a:prstGeom prst="rect">
            <a:avLst/>
          </a:prstGeom>
          <a:noFill/>
          <a:ln>
            <a:noFill/>
          </a:ln>
        </p:spPr>
        <p:txBody>
          <a:bodyPr>
            <a:noAutofit/>
          </a:bodyPr>
          <a:lstStyle/>
          <a:p>
            <a:pPr>
              <a:lnSpc>
                <a:spcPct val="100000"/>
              </a:lnSpc>
            </a:pPr>
            <a:r>
              <a:rPr lang="en-US" sz="2400" b="1" strike="noStrike" spc="-1">
                <a:solidFill>
                  <a:srgbClr val="002060"/>
                </a:solidFill>
                <a:latin typeface="Arial"/>
                <a:ea typeface="Arial"/>
              </a:rPr>
              <a:t>Future Scope</a:t>
            </a:r>
            <a:endParaRPr lang="en-IN" sz="2400" b="0" strike="noStrike" spc="-1">
              <a:solidFill>
                <a:srgbClr val="000000"/>
              </a:solidFill>
              <a:latin typeface="Arial"/>
            </a:endParaRPr>
          </a:p>
        </p:txBody>
      </p:sp>
      <p:sp>
        <p:nvSpPr>
          <p:cNvPr id="166" name="TextShape 2"/>
          <p:cNvSpPr txBox="1"/>
          <p:nvPr/>
        </p:nvSpPr>
        <p:spPr>
          <a:xfrm>
            <a:off x="457200" y="1203480"/>
            <a:ext cx="8229240" cy="2982960"/>
          </a:xfrm>
          <a:prstGeom prst="rect">
            <a:avLst/>
          </a:prstGeom>
          <a:noFill/>
          <a:ln>
            <a:noFill/>
          </a:ln>
        </p:spPr>
        <p:txBody>
          <a:bodyPr lIns="0" tIns="0" rIns="0" bIns="0">
            <a:normAutofit fontScale="88000" lnSpcReduction="10000"/>
          </a:bodyPr>
          <a:lstStyle/>
          <a:p>
            <a:pPr marL="432000" indent="-324000">
              <a:spcBef>
                <a:spcPts val="1417"/>
              </a:spcBef>
              <a:buClr>
                <a:srgbClr val="000000"/>
              </a:buClr>
              <a:buSzPct val="45000"/>
              <a:buFont typeface="Wingdings" charset="2"/>
              <a:buChar char=""/>
            </a:pPr>
            <a:r>
              <a:rPr lang="en-IN" sz="1400" b="0" strike="noStrike" spc="-1" dirty="0">
                <a:solidFill>
                  <a:srgbClr val="000000"/>
                </a:solidFill>
                <a:latin typeface="Arial"/>
              </a:rPr>
              <a:t>1. Integration with Upcoming Technologies</a:t>
            </a:r>
          </a:p>
          <a:p>
            <a:pPr marL="432000" indent="-324000">
              <a:spcBef>
                <a:spcPts val="1417"/>
              </a:spcBef>
              <a:buClr>
                <a:srgbClr val="000000"/>
              </a:buClr>
              <a:buSzPct val="45000"/>
              <a:buFont typeface="Wingdings" charset="2"/>
              <a:buChar char=""/>
            </a:pPr>
            <a:r>
              <a:rPr lang="en-IN" sz="1400" b="0" strike="noStrike" spc="-1" dirty="0">
                <a:solidFill>
                  <a:srgbClr val="000000"/>
                </a:solidFill>
                <a:latin typeface="Arial"/>
              </a:rPr>
              <a:t>2. Improved Mobile User Experience</a:t>
            </a:r>
          </a:p>
          <a:p>
            <a:pPr marL="432000" indent="-324000">
              <a:spcBef>
                <a:spcPts val="1417"/>
              </a:spcBef>
              <a:buClr>
                <a:srgbClr val="000000"/>
              </a:buClr>
              <a:buSzPct val="45000"/>
              <a:buFont typeface="Wingdings" charset="2"/>
              <a:buChar char=""/>
            </a:pPr>
            <a:r>
              <a:rPr lang="en-IN" sz="1400" b="0" strike="noStrike" spc="-1" dirty="0">
                <a:solidFill>
                  <a:srgbClr val="000000"/>
                </a:solidFill>
                <a:latin typeface="Arial"/>
              </a:rPr>
              <a:t>3. Utilizing Augmented Reality (AR) for Seat Selection</a:t>
            </a:r>
          </a:p>
          <a:p>
            <a:pPr marL="432000" indent="-324000">
              <a:spcBef>
                <a:spcPts val="1417"/>
              </a:spcBef>
              <a:buClr>
                <a:srgbClr val="000000"/>
              </a:buClr>
              <a:buSzPct val="45000"/>
              <a:buFont typeface="Wingdings" charset="2"/>
              <a:buChar char=""/>
            </a:pPr>
            <a:r>
              <a:rPr lang="en-IN" sz="1400" b="0" strike="noStrike" spc="-1" dirty="0">
                <a:solidFill>
                  <a:srgbClr val="000000"/>
                </a:solidFill>
                <a:latin typeface="Arial"/>
              </a:rPr>
              <a:t>4. Implementing Blockchain for Secure Transactions</a:t>
            </a:r>
          </a:p>
          <a:p>
            <a:pPr marL="432000" indent="-324000">
              <a:spcBef>
                <a:spcPts val="1417"/>
              </a:spcBef>
              <a:buClr>
                <a:srgbClr val="000000"/>
              </a:buClr>
              <a:buSzPct val="45000"/>
              <a:buFont typeface="Wingdings" charset="2"/>
              <a:buChar char=""/>
            </a:pPr>
            <a:r>
              <a:rPr lang="en-IN" sz="1400" b="0" strike="noStrike" spc="-1" dirty="0">
                <a:solidFill>
                  <a:srgbClr val="000000"/>
                </a:solidFill>
                <a:latin typeface="Arial"/>
              </a:rPr>
              <a:t>5. Utilizing Biometric Authentication</a:t>
            </a:r>
          </a:p>
          <a:p>
            <a:pPr marL="432000" indent="-324000">
              <a:spcBef>
                <a:spcPts val="1417"/>
              </a:spcBef>
              <a:buClr>
                <a:srgbClr val="000000"/>
              </a:buClr>
              <a:buSzPct val="45000"/>
              <a:buFont typeface="Wingdings" charset="2"/>
              <a:buChar char=""/>
            </a:pPr>
            <a:r>
              <a:rPr lang="en-IN" sz="1400" spc="-1" dirty="0">
                <a:solidFill>
                  <a:srgbClr val="000000"/>
                </a:solidFill>
                <a:latin typeface="Arial"/>
              </a:rPr>
              <a:t>6</a:t>
            </a:r>
            <a:r>
              <a:rPr lang="en-IN" sz="1400" b="0" strike="noStrike" spc="-1" dirty="0">
                <a:solidFill>
                  <a:srgbClr val="000000"/>
                </a:solidFill>
                <a:latin typeface="Arial"/>
              </a:rPr>
              <a:t>. Providing Support in Multiple Languages</a:t>
            </a:r>
          </a:p>
          <a:p>
            <a:pPr marL="432000" indent="-324000">
              <a:spcBef>
                <a:spcPts val="1417"/>
              </a:spcBef>
              <a:buClr>
                <a:srgbClr val="000000"/>
              </a:buClr>
              <a:buSzPct val="45000"/>
              <a:buFont typeface="Wingdings" charset="2"/>
              <a:buChar char=""/>
            </a:pPr>
            <a:r>
              <a:rPr lang="en-IN" sz="1400" spc="-1" dirty="0">
                <a:solidFill>
                  <a:srgbClr val="000000"/>
                </a:solidFill>
                <a:latin typeface="Arial"/>
              </a:rPr>
              <a:t>7</a:t>
            </a:r>
            <a:r>
              <a:rPr lang="en-IN" sz="1400" b="0" strike="noStrike" spc="-1" dirty="0">
                <a:solidFill>
                  <a:srgbClr val="000000"/>
                </a:solidFill>
                <a:latin typeface="Arial"/>
              </a:rPr>
              <a:t>. Interaction Based on Voice Commands</a:t>
            </a:r>
          </a:p>
          <a:p>
            <a:pPr marL="432000" indent="-324000">
              <a:spcBef>
                <a:spcPts val="1417"/>
              </a:spcBef>
              <a:buClr>
                <a:srgbClr val="000000"/>
              </a:buClr>
              <a:buSzPct val="45000"/>
              <a:buFont typeface="Wingdings" charset="2"/>
              <a:buChar char=""/>
            </a:pPr>
            <a:r>
              <a:rPr lang="en-IN" sz="1400" spc="-1" dirty="0">
                <a:solidFill>
                  <a:srgbClr val="000000"/>
                </a:solidFill>
                <a:latin typeface="Arial"/>
              </a:rPr>
              <a:t>8</a:t>
            </a:r>
            <a:r>
              <a:rPr lang="en-IN" sz="1400" b="0" strike="noStrike" spc="-1" dirty="0">
                <a:solidFill>
                  <a:srgbClr val="000000"/>
                </a:solidFill>
                <a:latin typeface="Arial"/>
              </a:rPr>
              <a:t>. Implementing Smart Ticketing and NFC Technology</a:t>
            </a:r>
          </a:p>
          <a:p>
            <a:pPr marL="432000" indent="-324000">
              <a:spcBef>
                <a:spcPts val="1417"/>
              </a:spcBef>
              <a:buClr>
                <a:srgbClr val="000000"/>
              </a:buClr>
              <a:buSzPct val="45000"/>
              <a:buFont typeface="Wingdings" charset="2"/>
              <a:buChar char=""/>
            </a:pPr>
            <a:r>
              <a:rPr lang="en-IN" sz="1400" spc="-1" dirty="0">
                <a:solidFill>
                  <a:srgbClr val="000000"/>
                </a:solidFill>
                <a:latin typeface="Arial"/>
              </a:rPr>
              <a:t>9</a:t>
            </a:r>
            <a:r>
              <a:rPr lang="en-IN" sz="1400" b="0" strike="noStrike" spc="-1" dirty="0">
                <a:solidFill>
                  <a:srgbClr val="000000"/>
                </a:solidFill>
                <a:latin typeface="Arial"/>
              </a:rPr>
              <a:t>. Establishing Collaboration with the Transportation Ecosystem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3161520" y="2041560"/>
            <a:ext cx="2820600" cy="5299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spcBef>
                <a:spcPts val="601"/>
              </a:spcBef>
            </a:pPr>
            <a:r>
              <a:rPr lang="en-US" sz="3000" b="1" strike="noStrike" spc="-1">
                <a:solidFill>
                  <a:srgbClr val="000000"/>
                </a:solidFill>
                <a:latin typeface="Arial"/>
                <a:ea typeface="Arial"/>
              </a:rPr>
              <a:t>Thank you!</a:t>
            </a:r>
            <a:endParaRPr lang="en-IN" sz="3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366120" y="598320"/>
            <a:ext cx="4623840" cy="45756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2400" b="1" strike="noStrike" spc="-1">
                <a:solidFill>
                  <a:srgbClr val="002060"/>
                </a:solidFill>
                <a:latin typeface="Arial"/>
                <a:ea typeface="Arial"/>
              </a:rPr>
              <a:t>OUTLINE</a:t>
            </a:r>
            <a:endParaRPr lang="en-IN" sz="2400" b="0" strike="noStrike" spc="-1">
              <a:latin typeface="Arial"/>
            </a:endParaRPr>
          </a:p>
        </p:txBody>
      </p:sp>
      <p:sp>
        <p:nvSpPr>
          <p:cNvPr id="150" name="CustomShape 2"/>
          <p:cNvSpPr/>
          <p:nvPr/>
        </p:nvSpPr>
        <p:spPr>
          <a:xfrm>
            <a:off x="624600" y="1436400"/>
            <a:ext cx="6934680" cy="230687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000000"/>
              </a:buClr>
              <a:buFont typeface="Arial"/>
              <a:buChar char="•"/>
            </a:pPr>
            <a:r>
              <a:rPr lang="en-US" sz="1800" b="0" strike="noStrike" spc="-1" dirty="0">
                <a:solidFill>
                  <a:srgbClr val="000000"/>
                </a:solidFill>
                <a:latin typeface="Arial"/>
                <a:ea typeface="Arial"/>
              </a:rPr>
              <a:t>Abstract     </a:t>
            </a:r>
            <a:endParaRPr lang="en-IN" sz="1800" b="0" strike="noStrike" spc="-1" dirty="0">
              <a:latin typeface="Arial"/>
            </a:endParaRPr>
          </a:p>
          <a:p>
            <a:pPr marL="285840" indent="-285480">
              <a:lnSpc>
                <a:spcPct val="100000"/>
              </a:lnSpc>
              <a:buClr>
                <a:srgbClr val="000000"/>
              </a:buClr>
              <a:buFont typeface="Arial"/>
              <a:buChar char="•"/>
            </a:pPr>
            <a:r>
              <a:rPr lang="en-US" sz="1800" b="0" strike="noStrike" spc="-1" dirty="0">
                <a:solidFill>
                  <a:srgbClr val="000000"/>
                </a:solidFill>
                <a:latin typeface="Arial"/>
                <a:ea typeface="Arial"/>
              </a:rPr>
              <a:t>Problem Statement</a:t>
            </a:r>
            <a:endParaRPr lang="en-IN" sz="1800" b="0" strike="noStrike" spc="-1" dirty="0">
              <a:latin typeface="Arial"/>
            </a:endParaRPr>
          </a:p>
          <a:p>
            <a:pPr marL="285840" indent="-285480">
              <a:lnSpc>
                <a:spcPct val="100000"/>
              </a:lnSpc>
              <a:buClr>
                <a:srgbClr val="000000"/>
              </a:buClr>
              <a:buFont typeface="Arial"/>
              <a:buChar char="•"/>
            </a:pPr>
            <a:r>
              <a:rPr lang="en-US" sz="1800" b="0" strike="noStrike" spc="-1" dirty="0">
                <a:solidFill>
                  <a:srgbClr val="000000"/>
                </a:solidFill>
                <a:latin typeface="Arial"/>
                <a:ea typeface="Arial"/>
              </a:rPr>
              <a:t>Aims, Objective &amp; Proposed System/Solution</a:t>
            </a:r>
            <a:endParaRPr lang="en-IN" sz="1800" b="0" strike="noStrike" spc="-1" dirty="0">
              <a:latin typeface="Arial"/>
            </a:endParaRPr>
          </a:p>
          <a:p>
            <a:pPr marL="285840" indent="-285480">
              <a:lnSpc>
                <a:spcPct val="100000"/>
              </a:lnSpc>
              <a:buClr>
                <a:srgbClr val="000000"/>
              </a:buClr>
              <a:buFont typeface="Arial"/>
              <a:buChar char="•"/>
            </a:pPr>
            <a:r>
              <a:rPr lang="en-US" sz="1800" b="0" strike="noStrike" spc="-1" dirty="0">
                <a:solidFill>
                  <a:srgbClr val="000000"/>
                </a:solidFill>
                <a:latin typeface="Arial"/>
                <a:ea typeface="Arial"/>
              </a:rPr>
              <a:t>System Design/Architecture </a:t>
            </a:r>
            <a:endParaRPr lang="en-IN" sz="1800" b="0" strike="noStrike" spc="-1" dirty="0">
              <a:latin typeface="Arial"/>
            </a:endParaRPr>
          </a:p>
          <a:p>
            <a:pPr marL="285840" indent="-285480">
              <a:lnSpc>
                <a:spcPct val="100000"/>
              </a:lnSpc>
              <a:buClr>
                <a:srgbClr val="000000"/>
              </a:buClr>
              <a:buFont typeface="Arial"/>
              <a:buChar char="•"/>
            </a:pPr>
            <a:r>
              <a:rPr lang="en-US" sz="1800" b="0" strike="noStrike" spc="-1" dirty="0">
                <a:solidFill>
                  <a:srgbClr val="000000"/>
                </a:solidFill>
                <a:latin typeface="Arial"/>
                <a:ea typeface="Arial"/>
              </a:rPr>
              <a:t>System Development Approach (Technology Used) </a:t>
            </a:r>
            <a:endParaRPr lang="en-IN" sz="1800" b="0" strike="noStrike" spc="-1" dirty="0">
              <a:latin typeface="Arial"/>
            </a:endParaRPr>
          </a:p>
          <a:p>
            <a:pPr marL="285840" indent="-285480">
              <a:lnSpc>
                <a:spcPct val="100000"/>
              </a:lnSpc>
              <a:buClr>
                <a:srgbClr val="000000"/>
              </a:buClr>
              <a:buFont typeface="Arial"/>
              <a:buChar char="•"/>
            </a:pPr>
            <a:r>
              <a:rPr lang="en-US" sz="1800" b="0" strike="noStrike" spc="-1" dirty="0">
                <a:solidFill>
                  <a:srgbClr val="000000"/>
                </a:solidFill>
                <a:latin typeface="Arial"/>
                <a:ea typeface="Arial"/>
              </a:rPr>
              <a:t>Algorithm &amp; Deployment  </a:t>
            </a:r>
            <a:endParaRPr lang="en-IN" sz="1800" b="0" strike="noStrike" spc="-1" dirty="0">
              <a:latin typeface="Arial"/>
            </a:endParaRPr>
          </a:p>
          <a:p>
            <a:pPr marL="285840" indent="-285480">
              <a:lnSpc>
                <a:spcPct val="100000"/>
              </a:lnSpc>
              <a:buClr>
                <a:srgbClr val="000000"/>
              </a:buClr>
              <a:buFont typeface="Arial"/>
              <a:buChar char="•"/>
            </a:pPr>
            <a:r>
              <a:rPr lang="en-US" sz="1800" b="0" strike="noStrike" spc="-1" dirty="0">
                <a:solidFill>
                  <a:srgbClr val="000000"/>
                </a:solidFill>
                <a:latin typeface="Arial"/>
                <a:ea typeface="Arial"/>
              </a:rPr>
              <a:t>Conclusion</a:t>
            </a:r>
            <a:endParaRPr lang="en-IN" sz="1800" b="0" strike="noStrike" spc="-1" dirty="0">
              <a:latin typeface="Arial"/>
            </a:endParaRPr>
          </a:p>
          <a:p>
            <a:pPr marL="285840" indent="-285480">
              <a:lnSpc>
                <a:spcPct val="100000"/>
              </a:lnSpc>
              <a:buClr>
                <a:srgbClr val="000000"/>
              </a:buClr>
              <a:buFont typeface="Arial"/>
              <a:buChar char="•"/>
            </a:pPr>
            <a:r>
              <a:rPr lang="en-US" sz="1800" b="0" strike="noStrike" spc="-1" dirty="0">
                <a:solidFill>
                  <a:srgbClr val="000000"/>
                </a:solidFill>
                <a:latin typeface="Arial"/>
                <a:ea typeface="Arial"/>
              </a:rPr>
              <a:t>Future Scope</a:t>
            </a:r>
            <a:endParaRPr lang="en-IN" sz="18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311760" y="444960"/>
            <a:ext cx="8520120" cy="823320"/>
          </a:xfrm>
          <a:prstGeom prst="rect">
            <a:avLst/>
          </a:prstGeom>
          <a:noFill/>
          <a:ln>
            <a:noFill/>
          </a:ln>
        </p:spPr>
        <p:txBody>
          <a:bodyPr>
            <a:noAutofit/>
          </a:bodyPr>
          <a:lstStyle/>
          <a:p>
            <a:pPr>
              <a:lnSpc>
                <a:spcPct val="100000"/>
              </a:lnSpc>
            </a:pPr>
            <a:r>
              <a:rPr lang="en-US" sz="2400" b="1" strike="noStrike" spc="-1">
                <a:solidFill>
                  <a:srgbClr val="002060"/>
                </a:solidFill>
                <a:latin typeface="Arial"/>
                <a:ea typeface="Arial"/>
              </a:rPr>
              <a:t>Abstract</a:t>
            </a:r>
            <a:br/>
            <a:endParaRPr lang="en-IN" sz="2400" b="0" strike="noStrike" spc="-1">
              <a:solidFill>
                <a:srgbClr val="000000"/>
              </a:solidFill>
              <a:latin typeface="Arial"/>
            </a:endParaRPr>
          </a:p>
        </p:txBody>
      </p:sp>
      <p:sp>
        <p:nvSpPr>
          <p:cNvPr id="152" name="TextShape 2"/>
          <p:cNvSpPr txBox="1"/>
          <p:nvPr/>
        </p:nvSpPr>
        <p:spPr>
          <a:xfrm>
            <a:off x="554760" y="864000"/>
            <a:ext cx="8229240" cy="4067280"/>
          </a:xfrm>
          <a:prstGeom prst="rect">
            <a:avLst/>
          </a:prstGeom>
          <a:noFill/>
          <a:ln>
            <a:noFill/>
          </a:ln>
        </p:spPr>
        <p:txBody>
          <a:bodyPr lIns="0" tIns="0" rIns="0" bIns="0" anchor="ctr">
            <a:noAutofit/>
          </a:bodyPr>
          <a:lstStyle/>
          <a:p>
            <a:r>
              <a:rPr lang="en-IN" sz="2800" b="0" strike="noStrike" spc="-1">
                <a:latin typeface="Arial"/>
              </a:rPr>
              <a:t>The Online Bus Reservation System using Java is a comprehensive web-based application designed to automate and simplify the process of bus ticket booking. Developed using Java programming language and associated technologies, this project provides a robust platform for both passengers and bus operators to efficiently manage and access bus reservation services.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pPr>
            <a:r>
              <a:rPr lang="en-US" sz="2400" b="1" strike="noStrike" spc="-1">
                <a:solidFill>
                  <a:srgbClr val="002060"/>
                </a:solidFill>
                <a:latin typeface="Arial"/>
                <a:ea typeface="Arial"/>
              </a:rPr>
              <a:t>Problem</a:t>
            </a:r>
            <a:r>
              <a:rPr lang="en-US" sz="1400" b="1" strike="noStrike" spc="-1">
                <a:solidFill>
                  <a:srgbClr val="FFAB40"/>
                </a:solidFill>
                <a:latin typeface="Arial"/>
                <a:ea typeface="Arial"/>
              </a:rPr>
              <a:t> </a:t>
            </a:r>
            <a:r>
              <a:rPr lang="en-US" sz="2400" b="1" strike="noStrike" spc="-1">
                <a:solidFill>
                  <a:srgbClr val="002060"/>
                </a:solidFill>
                <a:latin typeface="Arial"/>
                <a:ea typeface="Arial"/>
              </a:rPr>
              <a:t>Statement</a:t>
            </a:r>
            <a:endParaRPr lang="en-IN" sz="2400" b="0" strike="noStrike" spc="-1">
              <a:solidFill>
                <a:srgbClr val="000000"/>
              </a:solidFill>
              <a:latin typeface="Arial"/>
            </a:endParaRPr>
          </a:p>
        </p:txBody>
      </p:sp>
      <p:sp>
        <p:nvSpPr>
          <p:cNvPr id="154" name="TextShape 2"/>
          <p:cNvSpPr txBox="1"/>
          <p:nvPr/>
        </p:nvSpPr>
        <p:spPr>
          <a:xfrm>
            <a:off x="457200" y="1203480"/>
            <a:ext cx="8229240" cy="2982960"/>
          </a:xfrm>
          <a:prstGeom prst="rect">
            <a:avLst/>
          </a:prstGeom>
          <a:noFill/>
          <a:ln>
            <a:noFill/>
          </a:ln>
        </p:spPr>
        <p:txBody>
          <a:bodyPr lIns="0" tIns="0" rIns="0" bIns="0">
            <a:normAutofit fontScale="97500" lnSpcReduction="10000"/>
          </a:bodyPr>
          <a:lstStyle/>
          <a:p>
            <a:pPr marL="432000" indent="-324000">
              <a:spcBef>
                <a:spcPts val="1417"/>
              </a:spcBef>
              <a:buClr>
                <a:srgbClr val="000000"/>
              </a:buClr>
              <a:buSzPct val="45000"/>
              <a:buFont typeface="Wingdings" charset="2"/>
              <a:buChar char=""/>
            </a:pPr>
            <a:r>
              <a:rPr lang="en-IN" sz="2800" b="0" strike="noStrike" spc="-1">
                <a:solidFill>
                  <a:srgbClr val="000000"/>
                </a:solidFill>
                <a:latin typeface="Arial"/>
              </a:rPr>
              <a:t>The online platform for booking bus tickets is designed to assist users in effortlessly searching, choosing, and reserving tickets for their preferred routes. This system guarantees a smooth and secure transaction process, offers real-time updates on seat availability, and includes convenient features such as user registration and ticket cancellation.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311760" y="444960"/>
            <a:ext cx="8520120" cy="572400"/>
          </a:xfrm>
          <a:prstGeom prst="rect">
            <a:avLst/>
          </a:prstGeom>
          <a:noFill/>
          <a:ln>
            <a:noFill/>
          </a:ln>
        </p:spPr>
        <p:txBody>
          <a:bodyPr>
            <a:noAutofit/>
          </a:bodyPr>
          <a:lstStyle/>
          <a:p>
            <a:pPr>
              <a:lnSpc>
                <a:spcPct val="100000"/>
              </a:lnSpc>
            </a:pPr>
            <a:r>
              <a:rPr lang="en-US" sz="2400" b="1" strike="noStrike" spc="-1">
                <a:solidFill>
                  <a:srgbClr val="002060"/>
                </a:solidFill>
                <a:latin typeface="Arial"/>
                <a:ea typeface="Arial"/>
              </a:rPr>
              <a:t>Aim and Objective</a:t>
            </a:r>
            <a:endParaRPr lang="en-IN" sz="2400" b="0" strike="noStrike" spc="-1">
              <a:solidFill>
                <a:srgbClr val="000000"/>
              </a:solidFill>
              <a:latin typeface="Arial"/>
            </a:endParaRPr>
          </a:p>
        </p:txBody>
      </p:sp>
      <p:sp>
        <p:nvSpPr>
          <p:cNvPr id="156" name="TextShape 2"/>
          <p:cNvSpPr txBox="1"/>
          <p:nvPr/>
        </p:nvSpPr>
        <p:spPr>
          <a:xfrm>
            <a:off x="432000" y="1068840"/>
            <a:ext cx="8280000" cy="5267160"/>
          </a:xfrm>
          <a:prstGeom prst="rect">
            <a:avLst/>
          </a:prstGeom>
          <a:noFill/>
          <a:ln>
            <a:noFill/>
          </a:ln>
        </p:spPr>
        <p:txBody>
          <a:bodyPr lIns="0" tIns="0" rIns="0" bIns="0" anchor="ctr">
            <a:noAutofit/>
          </a:bodyPr>
          <a:lstStyle/>
          <a:p>
            <a:r>
              <a:rPr lang="en-IN" sz="1600" b="0" strike="noStrike" spc="-1">
                <a:latin typeface="Arial"/>
              </a:rPr>
              <a:t>The primary aim of the Online Bus Reservation System using Java is to provide a technologically advanced and user-friendly platform that streamlines the process of bus ticket booking. This system aims to offer a seamless and efficient experience for both passengers and bus operators by leveraging the capabilities of the Java programming language and associated technologies.</a:t>
            </a:r>
          </a:p>
          <a:p>
            <a:endParaRPr lang="en-IN" sz="1600" b="0" strike="noStrike" spc="-1">
              <a:latin typeface="Arial"/>
            </a:endParaRPr>
          </a:p>
          <a:p>
            <a:r>
              <a:rPr lang="en-IN" sz="1200" b="0" strike="noStrike" spc="-1">
                <a:latin typeface="Arial"/>
              </a:rPr>
              <a:t>MAIN OBJECTIVES</a:t>
            </a:r>
          </a:p>
          <a:p>
            <a:endParaRPr lang="en-IN" sz="1200" b="0" strike="noStrike" spc="-1">
              <a:latin typeface="Arial"/>
            </a:endParaRPr>
          </a:p>
          <a:p>
            <a:pPr marL="216000" indent="-216000">
              <a:buClr>
                <a:srgbClr val="000000"/>
              </a:buClr>
              <a:buSzPct val="45000"/>
              <a:buFont typeface="Wingdings" charset="2"/>
              <a:buChar char=""/>
            </a:pPr>
            <a:r>
              <a:rPr lang="en-IN" sz="1200" b="0" strike="noStrike" spc="-1">
                <a:latin typeface="Arial"/>
              </a:rPr>
              <a:t>User Authentication and Security</a:t>
            </a:r>
          </a:p>
          <a:p>
            <a:pPr marL="216000" indent="-216000">
              <a:buClr>
                <a:srgbClr val="000000"/>
              </a:buClr>
              <a:buSzPct val="45000"/>
              <a:buFont typeface="Wingdings" charset="2"/>
              <a:buChar char=""/>
            </a:pPr>
            <a:r>
              <a:rPr lang="en-IN" sz="1200" b="0" strike="noStrike" spc="-1">
                <a:latin typeface="Arial"/>
              </a:rPr>
              <a:t>Real-time Bus Information</a:t>
            </a:r>
          </a:p>
          <a:p>
            <a:pPr marL="216000" indent="-216000">
              <a:buClr>
                <a:srgbClr val="000000"/>
              </a:buClr>
              <a:buSzPct val="45000"/>
              <a:buFont typeface="Wingdings" charset="2"/>
              <a:buChar char=""/>
            </a:pPr>
            <a:r>
              <a:rPr lang="en-IN" sz="1200" b="0" strike="noStrike" spc="-1">
                <a:latin typeface="Arial"/>
              </a:rPr>
              <a:t>Intuitive User Interface</a:t>
            </a:r>
          </a:p>
          <a:p>
            <a:pPr marL="216000" indent="-216000">
              <a:buClr>
                <a:srgbClr val="000000"/>
              </a:buClr>
              <a:buSzPct val="45000"/>
              <a:buFont typeface="Wingdings" charset="2"/>
              <a:buChar char=""/>
            </a:pPr>
            <a:r>
              <a:rPr lang="en-IN" sz="1200" b="0" strike="noStrike" spc="-1">
                <a:latin typeface="Arial"/>
              </a:rPr>
              <a:t>Secure Online Transactions</a:t>
            </a:r>
          </a:p>
          <a:p>
            <a:pPr marL="216000" indent="-216000">
              <a:buClr>
                <a:srgbClr val="000000"/>
              </a:buClr>
              <a:buSzPct val="45000"/>
              <a:buFont typeface="Wingdings" charset="2"/>
              <a:buChar char=""/>
            </a:pPr>
            <a:r>
              <a:rPr lang="en-IN" sz="1200" b="0" strike="noStrike" spc="-1">
                <a:latin typeface="Arial"/>
              </a:rPr>
              <a:t>E-Ticketing System</a:t>
            </a:r>
          </a:p>
          <a:p>
            <a:pPr marL="216000" indent="-216000">
              <a:buClr>
                <a:srgbClr val="000000"/>
              </a:buClr>
              <a:buSzPct val="45000"/>
              <a:buFont typeface="Wingdings" charset="2"/>
              <a:buChar char=""/>
            </a:pPr>
            <a:r>
              <a:rPr lang="en-IN" sz="1200" b="0" strike="noStrike" spc="-1">
                <a:latin typeface="Arial"/>
              </a:rPr>
              <a:t>Email Notifications and Alerts</a:t>
            </a:r>
          </a:p>
          <a:p>
            <a:pPr marL="216000" indent="-216000">
              <a:buClr>
                <a:srgbClr val="000000"/>
              </a:buClr>
              <a:buSzPct val="45000"/>
              <a:buFont typeface="Wingdings" charset="2"/>
              <a:buChar char=""/>
            </a:pPr>
            <a:r>
              <a:rPr lang="en-IN" sz="1200" b="0" strike="noStrike" spc="-1">
                <a:latin typeface="Arial"/>
              </a:rPr>
              <a:t>Mobile Compatibility</a:t>
            </a:r>
          </a:p>
          <a:p>
            <a:pPr marL="216000" indent="-216000">
              <a:buClr>
                <a:srgbClr val="000000"/>
              </a:buClr>
              <a:buSzPct val="45000"/>
              <a:buFont typeface="Wingdings" charset="2"/>
              <a:buChar char=""/>
            </a:pPr>
            <a:r>
              <a:rPr lang="en-IN" sz="1200" b="0" strike="noStrike" spc="-1">
                <a:latin typeface="Arial"/>
              </a:rPr>
              <a:t>Scalability and Performance</a:t>
            </a:r>
          </a:p>
          <a:p>
            <a:endParaRPr lang="en-IN" sz="1200" b="0" strike="noStrike" spc="-1">
              <a:latin typeface="Arial"/>
            </a:endParaRPr>
          </a:p>
          <a:p>
            <a:endParaRPr lang="en-IN" sz="1200" b="0" strike="noStrike" spc="-1">
              <a:latin typeface="Arial"/>
            </a:endParaRPr>
          </a:p>
          <a:p>
            <a:endParaRPr lang="en-IN" sz="1200" b="0" strike="noStrike" spc="-1">
              <a:latin typeface="Arial"/>
            </a:endParaRPr>
          </a:p>
          <a:p>
            <a:endParaRPr lang="en-IN" sz="1200" b="0" strike="noStrike" spc="-1">
              <a:latin typeface="Arial"/>
            </a:endParaRPr>
          </a:p>
          <a:p>
            <a:endParaRPr lang="en-IN" sz="1200" b="0" strike="noStrike" spc="-1">
              <a:latin typeface="Arial"/>
            </a:endParaRPr>
          </a:p>
          <a:p>
            <a:pPr algn="ctr"/>
            <a:endParaRPr lang="en-IN" sz="1200" b="0" strike="noStrike" spc="-1">
              <a:latin typeface="Arial"/>
            </a:endParaRPr>
          </a:p>
          <a:p>
            <a:pPr algn="ctr"/>
            <a:endParaRPr lang="en-IN" sz="12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311760" y="444960"/>
            <a:ext cx="8520120" cy="572400"/>
          </a:xfrm>
          <a:prstGeom prst="rect">
            <a:avLst/>
          </a:prstGeom>
          <a:noFill/>
          <a:ln>
            <a:noFill/>
          </a:ln>
        </p:spPr>
        <p:txBody>
          <a:bodyPr>
            <a:noAutofit/>
          </a:bodyPr>
          <a:lstStyle/>
          <a:p>
            <a:pPr>
              <a:lnSpc>
                <a:spcPct val="100000"/>
              </a:lnSpc>
            </a:pPr>
            <a:r>
              <a:rPr lang="en-US" sz="2400" b="1" strike="noStrike" spc="-1">
                <a:solidFill>
                  <a:srgbClr val="002060"/>
                </a:solidFill>
                <a:latin typeface="Arial"/>
                <a:ea typeface="Arial"/>
              </a:rPr>
              <a:t>Proposed Solution</a:t>
            </a:r>
            <a:endParaRPr lang="en-IN" sz="2400" b="0" strike="noStrike" spc="-1">
              <a:solidFill>
                <a:srgbClr val="000000"/>
              </a:solidFill>
              <a:latin typeface="Arial"/>
            </a:endParaRPr>
          </a:p>
        </p:txBody>
      </p:sp>
      <p:sp>
        <p:nvSpPr>
          <p:cNvPr id="158" name="TextShape 2"/>
          <p:cNvSpPr txBox="1"/>
          <p:nvPr/>
        </p:nvSpPr>
        <p:spPr>
          <a:xfrm>
            <a:off x="457200" y="1203480"/>
            <a:ext cx="8229240" cy="298296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IN" sz="2800" b="0" strike="noStrike" spc="-1">
                <a:solidFill>
                  <a:srgbClr val="000000"/>
                </a:solidFill>
                <a:latin typeface="Arial"/>
              </a:rPr>
              <a:t>The online platform for booking bus tickets ensures a secure and user-friendly experience for users. Additionally, administrators are equipped with efficient tools to manage routes, bookings, and user data effectively.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268010" y="466116"/>
            <a:ext cx="8521200" cy="950400"/>
          </a:xfrm>
          <a:prstGeom prst="rect">
            <a:avLst/>
          </a:prstGeom>
          <a:noFill/>
          <a:ln>
            <a:noFill/>
          </a:ln>
        </p:spPr>
        <p:txBody>
          <a:bodyPr>
            <a:noAutofit/>
          </a:bodyPr>
          <a:lstStyle/>
          <a:p>
            <a:pPr>
              <a:lnSpc>
                <a:spcPct val="100000"/>
              </a:lnSpc>
            </a:pPr>
            <a:r>
              <a:rPr lang="en-US" sz="2400" b="1" strike="noStrike" spc="-1" dirty="0">
                <a:solidFill>
                  <a:srgbClr val="002060"/>
                </a:solidFill>
                <a:latin typeface="Arial"/>
                <a:ea typeface="Arial"/>
              </a:rPr>
              <a:t>System Architecture ( User ):</a:t>
            </a:r>
            <a:endParaRPr lang="en-IN" sz="2400" b="0" strike="noStrike" spc="-1" dirty="0">
              <a:solidFill>
                <a:srgbClr val="000000"/>
              </a:solidFill>
              <a:latin typeface="Arial"/>
            </a:endParaRPr>
          </a:p>
        </p:txBody>
      </p:sp>
      <p:graphicFrame>
        <p:nvGraphicFramePr>
          <p:cNvPr id="2" name="Diagram 1">
            <a:extLst>
              <a:ext uri="{FF2B5EF4-FFF2-40B4-BE49-F238E27FC236}">
                <a16:creationId xmlns:a16="http://schemas.microsoft.com/office/drawing/2014/main" id="{0D6AE533-3EA7-1DE7-B1AB-553E67D7572E}"/>
              </a:ext>
            </a:extLst>
          </p:cNvPr>
          <p:cNvGraphicFramePr/>
          <p:nvPr>
            <p:extLst>
              <p:ext uri="{D42A27DB-BD31-4B8C-83A1-F6EECF244321}">
                <p14:modId xmlns:p14="http://schemas.microsoft.com/office/powerpoint/2010/main" val="2791805857"/>
              </p:ext>
            </p:extLst>
          </p:nvPr>
        </p:nvGraphicFramePr>
        <p:xfrm>
          <a:off x="1323190" y="1215614"/>
          <a:ext cx="6185647" cy="3496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ECFB-440E-FD38-A6C0-7A5C07352A77}"/>
              </a:ext>
            </a:extLst>
          </p:cNvPr>
          <p:cNvSpPr>
            <a:spLocks noGrp="1"/>
          </p:cNvSpPr>
          <p:nvPr>
            <p:ph type="title"/>
          </p:nvPr>
        </p:nvSpPr>
        <p:spPr>
          <a:xfrm>
            <a:off x="317350" y="603233"/>
            <a:ext cx="8229240" cy="858600"/>
          </a:xfrm>
        </p:spPr>
        <p:txBody>
          <a:bodyPr/>
          <a:lstStyle/>
          <a:p>
            <a:r>
              <a:rPr lang="en-US" sz="2400" b="1" strike="noStrike" spc="-1" dirty="0">
                <a:solidFill>
                  <a:srgbClr val="002060"/>
                </a:solidFill>
                <a:latin typeface="Arial"/>
                <a:ea typeface="Arial"/>
              </a:rPr>
              <a:t>System Architecture ( Admin ):</a:t>
            </a:r>
            <a:br>
              <a:rPr lang="en-IN" sz="4400" b="0" strike="noStrike" spc="-1" dirty="0">
                <a:solidFill>
                  <a:srgbClr val="000000"/>
                </a:solidFill>
                <a:latin typeface="Arial"/>
              </a:rPr>
            </a:br>
            <a:endParaRPr lang="en-IN" dirty="0"/>
          </a:p>
        </p:txBody>
      </p:sp>
      <p:graphicFrame>
        <p:nvGraphicFramePr>
          <p:cNvPr id="3" name="Diagram 2">
            <a:extLst>
              <a:ext uri="{FF2B5EF4-FFF2-40B4-BE49-F238E27FC236}">
                <a16:creationId xmlns:a16="http://schemas.microsoft.com/office/drawing/2014/main" id="{D051F545-6CAB-4DB2-04EF-F4D72793D9D3}"/>
              </a:ext>
            </a:extLst>
          </p:cNvPr>
          <p:cNvGraphicFramePr/>
          <p:nvPr>
            <p:extLst>
              <p:ext uri="{D42A27DB-BD31-4B8C-83A1-F6EECF244321}">
                <p14:modId xmlns:p14="http://schemas.microsoft.com/office/powerpoint/2010/main" val="3025045239"/>
              </p:ext>
            </p:extLst>
          </p:nvPr>
        </p:nvGraphicFramePr>
        <p:xfrm>
          <a:off x="925158" y="1226372"/>
          <a:ext cx="7723990" cy="33773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9883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EC42-9289-F4BD-305C-F358583E5D77}"/>
              </a:ext>
            </a:extLst>
          </p:cNvPr>
          <p:cNvSpPr>
            <a:spLocks noGrp="1"/>
          </p:cNvSpPr>
          <p:nvPr>
            <p:ph type="title"/>
          </p:nvPr>
        </p:nvSpPr>
        <p:spPr/>
        <p:txBody>
          <a:bodyPr/>
          <a:lstStyle/>
          <a:p>
            <a:r>
              <a:rPr lang="en-US" sz="2400" b="1" strike="noStrike" spc="-1" dirty="0">
                <a:solidFill>
                  <a:srgbClr val="002060"/>
                </a:solidFill>
                <a:latin typeface="Arial"/>
                <a:ea typeface="Arial"/>
              </a:rPr>
              <a:t>System Development Approach </a:t>
            </a:r>
            <a:endParaRPr lang="en-IN" sz="2400" dirty="0"/>
          </a:p>
        </p:txBody>
      </p:sp>
      <p:sp>
        <p:nvSpPr>
          <p:cNvPr id="3" name="Subtitle 2">
            <a:extLst>
              <a:ext uri="{FF2B5EF4-FFF2-40B4-BE49-F238E27FC236}">
                <a16:creationId xmlns:a16="http://schemas.microsoft.com/office/drawing/2014/main" id="{FD5E92D0-BE31-9A7F-FF80-416C020D0ED2}"/>
              </a:ext>
            </a:extLst>
          </p:cNvPr>
          <p:cNvSpPr>
            <a:spLocks noGrp="1"/>
          </p:cNvSpPr>
          <p:nvPr>
            <p:ph type="subTitle"/>
          </p:nvPr>
        </p:nvSpPr>
        <p:spPr>
          <a:xfrm>
            <a:off x="480060" y="1165860"/>
            <a:ext cx="8229240" cy="3306330"/>
          </a:xfrm>
        </p:spPr>
        <p:txBody>
          <a:bodyPr/>
          <a:lstStyle/>
          <a:p>
            <a:pPr marL="285840" indent="-285480">
              <a:lnSpc>
                <a:spcPct val="100000"/>
              </a:lnSpc>
              <a:buClr>
                <a:srgbClr val="000000"/>
              </a:buClr>
              <a:buFont typeface="Arial"/>
              <a:buChar char="•"/>
            </a:pPr>
            <a:r>
              <a:rPr lang="en-US" sz="2000" spc="-1" dirty="0">
                <a:solidFill>
                  <a:srgbClr val="000000"/>
                </a:solidFill>
                <a:latin typeface="Arial"/>
                <a:ea typeface="Arial"/>
              </a:rPr>
              <a:t>Frontend technologies : HTML, CSS , </a:t>
            </a:r>
            <a:r>
              <a:rPr lang="en-US" sz="2000" spc="-1" dirty="0" err="1">
                <a:solidFill>
                  <a:srgbClr val="000000"/>
                </a:solidFill>
                <a:latin typeface="Arial"/>
                <a:ea typeface="Arial"/>
              </a:rPr>
              <a:t>Javascript</a:t>
            </a:r>
            <a:r>
              <a:rPr lang="en-US" sz="2000" b="0" strike="noStrike" spc="-1" dirty="0">
                <a:solidFill>
                  <a:srgbClr val="000000"/>
                </a:solidFill>
                <a:latin typeface="Arial"/>
                <a:ea typeface="Arial"/>
              </a:rPr>
              <a:t>  </a:t>
            </a:r>
          </a:p>
          <a:p>
            <a:pPr marL="285840" indent="-285480">
              <a:lnSpc>
                <a:spcPct val="100000"/>
              </a:lnSpc>
              <a:buClr>
                <a:srgbClr val="000000"/>
              </a:buClr>
              <a:buFont typeface="Arial"/>
              <a:buChar char="•"/>
            </a:pPr>
            <a:r>
              <a:rPr lang="en-US" sz="2000" b="0" strike="noStrike" spc="-1" dirty="0">
                <a:solidFill>
                  <a:srgbClr val="000000"/>
                </a:solidFill>
                <a:latin typeface="Arial"/>
              </a:rPr>
              <a:t>Backend : </a:t>
            </a:r>
            <a:r>
              <a:rPr lang="en-US" sz="2000" spc="-1" dirty="0">
                <a:solidFill>
                  <a:srgbClr val="000000"/>
                </a:solidFill>
                <a:latin typeface="Arial"/>
              </a:rPr>
              <a:t>jQuery and PHP</a:t>
            </a:r>
          </a:p>
          <a:p>
            <a:pPr marL="285840" indent="-285480">
              <a:lnSpc>
                <a:spcPct val="100000"/>
              </a:lnSpc>
              <a:buClr>
                <a:srgbClr val="000000"/>
              </a:buClr>
              <a:buFont typeface="Arial"/>
              <a:buChar char="•"/>
            </a:pPr>
            <a:r>
              <a:rPr lang="en-US" sz="2000" spc="-1" dirty="0">
                <a:solidFill>
                  <a:srgbClr val="000000"/>
                </a:solidFill>
                <a:latin typeface="Arial"/>
              </a:rPr>
              <a:t>D</a:t>
            </a:r>
            <a:r>
              <a:rPr lang="en-US" sz="2000" b="0" strike="noStrike" spc="-1" dirty="0">
                <a:solidFill>
                  <a:srgbClr val="000000"/>
                </a:solidFill>
                <a:latin typeface="Arial"/>
              </a:rPr>
              <a:t>atabase : </a:t>
            </a:r>
            <a:r>
              <a:rPr lang="en-US" sz="2000" b="0" strike="noStrike" spc="-1" dirty="0" err="1">
                <a:solidFill>
                  <a:srgbClr val="000000"/>
                </a:solidFill>
                <a:latin typeface="Arial"/>
              </a:rPr>
              <a:t>Mysql</a:t>
            </a:r>
            <a:r>
              <a:rPr lang="en-US" sz="2000" b="0" strike="noStrike" spc="-1" dirty="0">
                <a:solidFill>
                  <a:srgbClr val="000000"/>
                </a:solidFill>
                <a:latin typeface="Arial"/>
              </a:rPr>
              <a:t> database</a:t>
            </a:r>
            <a:endParaRPr lang="en-IN" sz="2000" b="0" strike="noStrike" spc="-1" dirty="0">
              <a:latin typeface="Arial"/>
            </a:endParaRPr>
          </a:p>
          <a:p>
            <a:endParaRPr lang="en-IN" dirty="0"/>
          </a:p>
        </p:txBody>
      </p:sp>
    </p:spTree>
    <p:extLst>
      <p:ext uri="{BB962C8B-B14F-4D97-AF65-F5344CB8AC3E}">
        <p14:creationId xmlns:p14="http://schemas.microsoft.com/office/powerpoint/2010/main" val="1560577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230</TotalTime>
  <Words>651</Words>
  <Application>Microsoft Office PowerPoint</Application>
  <PresentationFormat>On-screen Show (16:9)</PresentationFormat>
  <Paragraphs>85</Paragraphs>
  <Slides>13</Slides>
  <Notes>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13</vt:i4>
      </vt:variant>
    </vt:vector>
  </HeadingPairs>
  <TitlesOfParts>
    <vt:vector size="20" baseType="lpstr">
      <vt:lpstr>Arial</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Architecture ( Admin ): </vt:lpstr>
      <vt:lpstr>System Development Approach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Dr Moinudeen Syed</dc:creator>
  <dc:description/>
  <cp:lastModifiedBy>PKS</cp:lastModifiedBy>
  <cp:revision>139</cp:revision>
  <dcterms:modified xsi:type="dcterms:W3CDTF">2024-01-22T17:44:28Z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1</vt:i4>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y fmtid="{D5CDD505-2E9C-101B-9397-08002B2CF9AE}" pid="10" name="MSIP_Label_defa4170-0d19-0005-0004-bc88714345d2_Enabled">
    <vt:lpwstr>true</vt:lpwstr>
  </property>
  <property fmtid="{D5CDD505-2E9C-101B-9397-08002B2CF9AE}" pid="11" name="MSIP_Label_defa4170-0d19-0005-0004-bc88714345d2_Method">
    <vt:lpwstr>Standard</vt:lpwstr>
  </property>
  <property fmtid="{D5CDD505-2E9C-101B-9397-08002B2CF9AE}" pid="12" name="MSIP_Label_defa4170-0d19-0005-0004-bc88714345d2_Name">
    <vt:lpwstr>defa4170-0d19-0005-0004-bc88714345d2</vt:lpwstr>
  </property>
  <property fmtid="{D5CDD505-2E9C-101B-9397-08002B2CF9AE}" pid="13" name="MSIP_Label_defa4170-0d19-0005-0004-bc88714345d2_SetDate">
    <vt:lpwstr>2023-07-11T03:09:09Z</vt:lpwstr>
  </property>
  <property fmtid="{D5CDD505-2E9C-101B-9397-08002B2CF9AE}" pid="14" name="MSIP_Label_defa4170-0d19-0005-0004-bc88714345d2_SiteId">
    <vt:lpwstr>698b2528-286a-444d-a68d-b8bbb1f69870</vt:lpwstr>
  </property>
  <property fmtid="{D5CDD505-2E9C-101B-9397-08002B2CF9AE}" pid="15" name="Notes">
    <vt:i4>4</vt:i4>
  </property>
  <property fmtid="{D5CDD505-2E9C-101B-9397-08002B2CF9AE}" pid="16" name="PresentationFormat">
    <vt:lpwstr>On-screen Show (16:9)</vt:lpwstr>
  </property>
  <property fmtid="{D5CDD505-2E9C-101B-9397-08002B2CF9AE}" pid="17" name="ScaleCrop">
    <vt:bool>false</vt:bool>
  </property>
  <property fmtid="{D5CDD505-2E9C-101B-9397-08002B2CF9AE}" pid="18" name="ShareDoc">
    <vt:bool>false</vt:bool>
  </property>
  <property fmtid="{D5CDD505-2E9C-101B-9397-08002B2CF9AE}" pid="19" name="Slides">
    <vt:i4>14</vt:i4>
  </property>
</Properties>
</file>