
<file path=[Content_Types].xml><?xml version="1.0" encoding="utf-8"?>
<Types xmlns="http://schemas.openxmlformats.org/package/2006/content-types">
  <Default Extension="fntdata" ContentType="application/x-fontdata"/>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7"/>
  </p:notesMasterIdLst>
  <p:sldIdLst>
    <p:sldId id="256" r:id="rId2"/>
    <p:sldId id="279" r:id="rId3"/>
    <p:sldId id="261" r:id="rId4"/>
    <p:sldId id="302" r:id="rId5"/>
    <p:sldId id="303" r:id="rId6"/>
    <p:sldId id="305" r:id="rId7"/>
    <p:sldId id="306" r:id="rId8"/>
    <p:sldId id="260" r:id="rId9"/>
    <p:sldId id="259" r:id="rId10"/>
    <p:sldId id="308" r:id="rId11"/>
    <p:sldId id="307" r:id="rId12"/>
    <p:sldId id="309" r:id="rId13"/>
    <p:sldId id="310" r:id="rId14"/>
    <p:sldId id="318" r:id="rId15"/>
    <p:sldId id="321" r:id="rId16"/>
    <p:sldId id="311" r:id="rId17"/>
    <p:sldId id="312" r:id="rId18"/>
    <p:sldId id="313" r:id="rId19"/>
    <p:sldId id="319" r:id="rId20"/>
    <p:sldId id="317" r:id="rId21"/>
    <p:sldId id="314" r:id="rId22"/>
    <p:sldId id="322" r:id="rId23"/>
    <p:sldId id="316" r:id="rId24"/>
    <p:sldId id="320" r:id="rId25"/>
    <p:sldId id="263" r:id="rId26"/>
  </p:sldIdLst>
  <p:sldSz cx="9144000" cy="5143500" type="screen16x9"/>
  <p:notesSz cx="6858000" cy="9144000"/>
  <p:embeddedFontLst>
    <p:embeddedFont>
      <p:font typeface="Jost" panose="020B0604020202020204" charset="0"/>
      <p:regular r:id="rId28"/>
      <p:bold r:id="rId29"/>
      <p:italic r:id="rId30"/>
      <p:boldItalic r:id="rId31"/>
    </p:embeddedFont>
    <p:embeddedFont>
      <p:font typeface="Krona One" panose="020B0604020202020204" charset="0"/>
      <p:regular r:id="rId32"/>
    </p:embeddedFont>
    <p:embeddedFont>
      <p:font typeface="Lato" panose="020F0502020204030203"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8C2F87-D54A-405A-9943-75E9EB3C6F25}">
  <a:tblStyle styleId="{578C2F87-D54A-405A-9943-75E9EB3C6F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4"/>
        <p:cNvGrpSpPr/>
        <p:nvPr/>
      </p:nvGrpSpPr>
      <p:grpSpPr>
        <a:xfrm>
          <a:off x="0" y="0"/>
          <a:ext cx="0" cy="0"/>
          <a:chOff x="0" y="0"/>
          <a:chExt cx="0" cy="0"/>
        </a:xfrm>
      </p:grpSpPr>
      <p:sp>
        <p:nvSpPr>
          <p:cNvPr id="1405" name="Google Shape;1405;g124ca1503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6" name="Google Shape;1406;g124ca1503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4"/>
        <p:cNvGrpSpPr/>
        <p:nvPr/>
      </p:nvGrpSpPr>
      <p:grpSpPr>
        <a:xfrm>
          <a:off x="0" y="0"/>
          <a:ext cx="0" cy="0"/>
          <a:chOff x="0" y="0"/>
          <a:chExt cx="0" cy="0"/>
        </a:xfrm>
      </p:grpSpPr>
      <p:sp>
        <p:nvSpPr>
          <p:cNvPr id="1855" name="Google Shape;1855;g125a75bd3b9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6" name="Google Shape;1856;g125a75bd3b9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5457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4"/>
        <p:cNvGrpSpPr/>
        <p:nvPr/>
      </p:nvGrpSpPr>
      <p:grpSpPr>
        <a:xfrm>
          <a:off x="0" y="0"/>
          <a:ext cx="0" cy="0"/>
          <a:chOff x="0" y="0"/>
          <a:chExt cx="0" cy="0"/>
        </a:xfrm>
      </p:grpSpPr>
      <p:sp>
        <p:nvSpPr>
          <p:cNvPr id="1855" name="Google Shape;1855;g125a75bd3b9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6" name="Google Shape;1856;g125a75bd3b9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4735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4"/>
        <p:cNvGrpSpPr/>
        <p:nvPr/>
      </p:nvGrpSpPr>
      <p:grpSpPr>
        <a:xfrm>
          <a:off x="0" y="0"/>
          <a:ext cx="0" cy="0"/>
          <a:chOff x="0" y="0"/>
          <a:chExt cx="0" cy="0"/>
        </a:xfrm>
      </p:grpSpPr>
      <p:sp>
        <p:nvSpPr>
          <p:cNvPr id="1855" name="Google Shape;1855;g125a75bd3b9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6" name="Google Shape;1856;g125a75bd3b9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433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9"/>
        <p:cNvGrpSpPr/>
        <p:nvPr/>
      </p:nvGrpSpPr>
      <p:grpSpPr>
        <a:xfrm>
          <a:off x="0" y="0"/>
          <a:ext cx="0" cy="0"/>
          <a:chOff x="0" y="0"/>
          <a:chExt cx="0" cy="0"/>
        </a:xfrm>
      </p:grpSpPr>
      <p:sp>
        <p:nvSpPr>
          <p:cNvPr id="1450" name="Google Shape;1450;g11b20512f71_0_1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1" name="Google Shape;1451;g11b20512f71_0_1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7263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11b20512f71_0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11b20512f71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8184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4"/>
        <p:cNvGrpSpPr/>
        <p:nvPr/>
      </p:nvGrpSpPr>
      <p:grpSpPr>
        <a:xfrm>
          <a:off x="0" y="0"/>
          <a:ext cx="0" cy="0"/>
          <a:chOff x="0" y="0"/>
          <a:chExt cx="0" cy="0"/>
        </a:xfrm>
      </p:grpSpPr>
      <p:sp>
        <p:nvSpPr>
          <p:cNvPr id="1855" name="Google Shape;1855;g125a75bd3b9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6" name="Google Shape;1856;g125a75bd3b9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7132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4"/>
        <p:cNvGrpSpPr/>
        <p:nvPr/>
      </p:nvGrpSpPr>
      <p:grpSpPr>
        <a:xfrm>
          <a:off x="0" y="0"/>
          <a:ext cx="0" cy="0"/>
          <a:chOff x="0" y="0"/>
          <a:chExt cx="0" cy="0"/>
        </a:xfrm>
      </p:grpSpPr>
      <p:sp>
        <p:nvSpPr>
          <p:cNvPr id="1855" name="Google Shape;1855;g125a75bd3b9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6" name="Google Shape;1856;g125a75bd3b9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319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4"/>
        <p:cNvGrpSpPr/>
        <p:nvPr/>
      </p:nvGrpSpPr>
      <p:grpSpPr>
        <a:xfrm>
          <a:off x="0" y="0"/>
          <a:ext cx="0" cy="0"/>
          <a:chOff x="0" y="0"/>
          <a:chExt cx="0" cy="0"/>
        </a:xfrm>
      </p:grpSpPr>
      <p:sp>
        <p:nvSpPr>
          <p:cNvPr id="1855" name="Google Shape;1855;g125a75bd3b9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6" name="Google Shape;1856;g125a75bd3b9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0650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9"/>
        <p:cNvGrpSpPr/>
        <p:nvPr/>
      </p:nvGrpSpPr>
      <p:grpSpPr>
        <a:xfrm>
          <a:off x="0" y="0"/>
          <a:ext cx="0" cy="0"/>
          <a:chOff x="0" y="0"/>
          <a:chExt cx="0" cy="0"/>
        </a:xfrm>
      </p:grpSpPr>
      <p:sp>
        <p:nvSpPr>
          <p:cNvPr id="1450" name="Google Shape;1450;g11b20512f71_0_1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1" name="Google Shape;1451;g11b20512f71_0_1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448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11b20512f71_0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11b20512f71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9313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4"/>
        <p:cNvGrpSpPr/>
        <p:nvPr/>
      </p:nvGrpSpPr>
      <p:grpSpPr>
        <a:xfrm>
          <a:off x="0" y="0"/>
          <a:ext cx="0" cy="0"/>
          <a:chOff x="0" y="0"/>
          <a:chExt cx="0" cy="0"/>
        </a:xfrm>
      </p:grpSpPr>
      <p:sp>
        <p:nvSpPr>
          <p:cNvPr id="1885" name="Google Shape;1885;g125a75bd3b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6" name="Google Shape;1886;g125a75bd3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4"/>
        <p:cNvGrpSpPr/>
        <p:nvPr/>
      </p:nvGrpSpPr>
      <p:grpSpPr>
        <a:xfrm>
          <a:off x="0" y="0"/>
          <a:ext cx="0" cy="0"/>
          <a:chOff x="0" y="0"/>
          <a:chExt cx="0" cy="0"/>
        </a:xfrm>
      </p:grpSpPr>
      <p:sp>
        <p:nvSpPr>
          <p:cNvPr id="1855" name="Google Shape;1855;g125a75bd3b9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6" name="Google Shape;1856;g125a75bd3b9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094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4"/>
        <p:cNvGrpSpPr/>
        <p:nvPr/>
      </p:nvGrpSpPr>
      <p:grpSpPr>
        <a:xfrm>
          <a:off x="0" y="0"/>
          <a:ext cx="0" cy="0"/>
          <a:chOff x="0" y="0"/>
          <a:chExt cx="0" cy="0"/>
        </a:xfrm>
      </p:grpSpPr>
      <p:sp>
        <p:nvSpPr>
          <p:cNvPr id="1855" name="Google Shape;1855;g125a75bd3b9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6" name="Google Shape;1856;g125a75bd3b9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7460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4"/>
        <p:cNvGrpSpPr/>
        <p:nvPr/>
      </p:nvGrpSpPr>
      <p:grpSpPr>
        <a:xfrm>
          <a:off x="0" y="0"/>
          <a:ext cx="0" cy="0"/>
          <a:chOff x="0" y="0"/>
          <a:chExt cx="0" cy="0"/>
        </a:xfrm>
      </p:grpSpPr>
      <p:sp>
        <p:nvSpPr>
          <p:cNvPr id="1855" name="Google Shape;1855;g125a75bd3b9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6" name="Google Shape;1856;g125a75bd3b9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830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9"/>
        <p:cNvGrpSpPr/>
        <p:nvPr/>
      </p:nvGrpSpPr>
      <p:grpSpPr>
        <a:xfrm>
          <a:off x="0" y="0"/>
          <a:ext cx="0" cy="0"/>
          <a:chOff x="0" y="0"/>
          <a:chExt cx="0" cy="0"/>
        </a:xfrm>
      </p:grpSpPr>
      <p:sp>
        <p:nvSpPr>
          <p:cNvPr id="1450" name="Google Shape;1450;g11b20512f71_0_1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1" name="Google Shape;1451;g11b20512f71_0_1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94596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11b20512f71_0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11b20512f71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96268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p:cNvGrpSpPr/>
        <p:nvPr/>
      </p:nvGrpSpPr>
      <p:grpSpPr>
        <a:xfrm>
          <a:off x="0" y="0"/>
          <a:ext cx="0" cy="0"/>
          <a:chOff x="0" y="0"/>
          <a:chExt cx="0" cy="0"/>
        </a:xfrm>
      </p:grpSpPr>
      <p:sp>
        <p:nvSpPr>
          <p:cNvPr id="1484" name="Google Shape;1484;g12511172e7b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5" name="Google Shape;1485;g12511172e7b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11b20512f71_0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11b20512f71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11b20512f71_0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11b20512f71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935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4"/>
        <p:cNvGrpSpPr/>
        <p:nvPr/>
      </p:nvGrpSpPr>
      <p:grpSpPr>
        <a:xfrm>
          <a:off x="0" y="0"/>
          <a:ext cx="0" cy="0"/>
          <a:chOff x="0" y="0"/>
          <a:chExt cx="0" cy="0"/>
        </a:xfrm>
      </p:grpSpPr>
      <p:sp>
        <p:nvSpPr>
          <p:cNvPr id="1855" name="Google Shape;1855;g125a75bd3b9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6" name="Google Shape;1856;g125a75bd3b9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0773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4"/>
        <p:cNvGrpSpPr/>
        <p:nvPr/>
      </p:nvGrpSpPr>
      <p:grpSpPr>
        <a:xfrm>
          <a:off x="0" y="0"/>
          <a:ext cx="0" cy="0"/>
          <a:chOff x="0" y="0"/>
          <a:chExt cx="0" cy="0"/>
        </a:xfrm>
      </p:grpSpPr>
      <p:sp>
        <p:nvSpPr>
          <p:cNvPr id="1855" name="Google Shape;1855;g125a75bd3b9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6" name="Google Shape;1856;g125a75bd3b9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909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4"/>
        <p:cNvGrpSpPr/>
        <p:nvPr/>
      </p:nvGrpSpPr>
      <p:grpSpPr>
        <a:xfrm>
          <a:off x="0" y="0"/>
          <a:ext cx="0" cy="0"/>
          <a:chOff x="0" y="0"/>
          <a:chExt cx="0" cy="0"/>
        </a:xfrm>
      </p:grpSpPr>
      <p:sp>
        <p:nvSpPr>
          <p:cNvPr id="1855" name="Google Shape;1855;g125a75bd3b9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6" name="Google Shape;1856;g125a75bd3b9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2829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9"/>
        <p:cNvGrpSpPr/>
        <p:nvPr/>
      </p:nvGrpSpPr>
      <p:grpSpPr>
        <a:xfrm>
          <a:off x="0" y="0"/>
          <a:ext cx="0" cy="0"/>
          <a:chOff x="0" y="0"/>
          <a:chExt cx="0" cy="0"/>
        </a:xfrm>
      </p:grpSpPr>
      <p:sp>
        <p:nvSpPr>
          <p:cNvPr id="1450" name="Google Shape;1450;g11b20512f71_0_1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1" name="Google Shape;1451;g11b20512f71_0_1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11b20512f71_0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11b20512f71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0000" y="1061438"/>
            <a:ext cx="7704000" cy="1680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5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260800" y="2855663"/>
            <a:ext cx="4622400" cy="4101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2" name="Google Shape;12;p2"/>
          <p:cNvGrpSpPr/>
          <p:nvPr/>
        </p:nvGrpSpPr>
        <p:grpSpPr>
          <a:xfrm>
            <a:off x="449825" y="1100"/>
            <a:ext cx="8244125" cy="570400"/>
            <a:chOff x="449825" y="1100"/>
            <a:chExt cx="8244125" cy="570400"/>
          </a:xfrm>
        </p:grpSpPr>
        <p:sp>
          <p:nvSpPr>
            <p:cNvPr id="13" name="Google Shape;13;p2"/>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flipH="1">
              <a:off x="449825" y="1100"/>
              <a:ext cx="8244106" cy="515409"/>
              <a:chOff x="720050" y="0"/>
              <a:chExt cx="7704052" cy="481646"/>
            </a:xfrm>
          </p:grpSpPr>
          <p:sp>
            <p:nvSpPr>
              <p:cNvPr id="15" name="Google Shape;15;p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 name="Google Shape;79;p2"/>
          <p:cNvGrpSpPr/>
          <p:nvPr/>
        </p:nvGrpSpPr>
        <p:grpSpPr>
          <a:xfrm rot="10800000" flipH="1">
            <a:off x="8693950" y="0"/>
            <a:ext cx="466800" cy="5143500"/>
            <a:chOff x="-16750" y="0"/>
            <a:chExt cx="466800" cy="5143500"/>
          </a:xfrm>
        </p:grpSpPr>
        <p:sp>
          <p:nvSpPr>
            <p:cNvPr id="80" name="Google Shape;80;p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2"/>
          <p:cNvGrpSpPr/>
          <p:nvPr/>
        </p:nvGrpSpPr>
        <p:grpSpPr>
          <a:xfrm>
            <a:off x="-16750" y="0"/>
            <a:ext cx="466800" cy="5143500"/>
            <a:chOff x="-16750" y="0"/>
            <a:chExt cx="466800" cy="5143500"/>
          </a:xfrm>
        </p:grpSpPr>
        <p:sp>
          <p:nvSpPr>
            <p:cNvPr id="90" name="Google Shape;90;p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13"/>
        <p:cNvGrpSpPr/>
        <p:nvPr/>
      </p:nvGrpSpPr>
      <p:grpSpPr>
        <a:xfrm>
          <a:off x="0" y="0"/>
          <a:ext cx="0" cy="0"/>
          <a:chOff x="0" y="0"/>
          <a:chExt cx="0" cy="0"/>
        </a:xfrm>
      </p:grpSpPr>
      <p:grpSp>
        <p:nvGrpSpPr>
          <p:cNvPr id="1314" name="Google Shape;1314;p25"/>
          <p:cNvGrpSpPr/>
          <p:nvPr/>
        </p:nvGrpSpPr>
        <p:grpSpPr>
          <a:xfrm>
            <a:off x="-94" y="1100"/>
            <a:ext cx="9144094" cy="570400"/>
            <a:chOff x="-94" y="1100"/>
            <a:chExt cx="9144094" cy="570400"/>
          </a:xfrm>
        </p:grpSpPr>
        <p:grpSp>
          <p:nvGrpSpPr>
            <p:cNvPr id="1315" name="Google Shape;1315;p25"/>
            <p:cNvGrpSpPr/>
            <p:nvPr/>
          </p:nvGrpSpPr>
          <p:grpSpPr>
            <a:xfrm>
              <a:off x="300" y="1100"/>
              <a:ext cx="9143700" cy="570400"/>
              <a:chOff x="300" y="1100"/>
              <a:chExt cx="9143700" cy="570400"/>
            </a:xfrm>
          </p:grpSpPr>
          <p:sp>
            <p:nvSpPr>
              <p:cNvPr id="1316" name="Google Shape;1316;p25"/>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7" name="Google Shape;1317;p25"/>
              <p:cNvGrpSpPr/>
              <p:nvPr/>
            </p:nvGrpSpPr>
            <p:grpSpPr>
              <a:xfrm flipH="1">
                <a:off x="449825" y="1100"/>
                <a:ext cx="8244106" cy="515409"/>
                <a:chOff x="720050" y="0"/>
                <a:chExt cx="7704052" cy="481646"/>
              </a:xfrm>
            </p:grpSpPr>
            <p:sp>
              <p:nvSpPr>
                <p:cNvPr id="1318" name="Google Shape;1318;p25"/>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5"/>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5"/>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5"/>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5"/>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5"/>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5"/>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5"/>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5"/>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5"/>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5"/>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5"/>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5"/>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5"/>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5"/>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5"/>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5"/>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5"/>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5"/>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5"/>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5"/>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5"/>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5"/>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5"/>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5"/>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5"/>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5"/>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5"/>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5"/>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5"/>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5"/>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5"/>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5"/>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5"/>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5"/>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5"/>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5"/>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5"/>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5"/>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5"/>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5"/>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5"/>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5"/>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5"/>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5"/>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5"/>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5"/>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5"/>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5"/>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5"/>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5"/>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5"/>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5"/>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5"/>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5"/>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5"/>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5"/>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5"/>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5"/>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5"/>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82" name="Google Shape;1382;p25"/>
            <p:cNvGrpSpPr/>
            <p:nvPr/>
          </p:nvGrpSpPr>
          <p:grpSpPr>
            <a:xfrm flipH="1">
              <a:off x="-94" y="1100"/>
              <a:ext cx="449926" cy="515409"/>
              <a:chOff x="7942458" y="0"/>
              <a:chExt cx="420452" cy="481646"/>
            </a:xfrm>
          </p:grpSpPr>
          <p:sp>
            <p:nvSpPr>
              <p:cNvPr id="1383" name="Google Shape;1383;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5"/>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5"/>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7" name="Google Shape;1387;p25"/>
            <p:cNvGrpSpPr/>
            <p:nvPr/>
          </p:nvGrpSpPr>
          <p:grpSpPr>
            <a:xfrm flipH="1">
              <a:off x="8693950" y="1100"/>
              <a:ext cx="449923" cy="515409"/>
              <a:chOff x="8003652" y="0"/>
              <a:chExt cx="420450" cy="481646"/>
            </a:xfrm>
          </p:grpSpPr>
          <p:sp>
            <p:nvSpPr>
              <p:cNvPr id="1388" name="Google Shape;1388;p25"/>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5"/>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9"/>
        <p:cNvGrpSpPr/>
        <p:nvPr/>
      </p:nvGrpSpPr>
      <p:grpSpPr>
        <a:xfrm>
          <a:off x="0" y="0"/>
          <a:ext cx="0" cy="0"/>
          <a:chOff x="0" y="0"/>
          <a:chExt cx="0" cy="0"/>
        </a:xfrm>
      </p:grpSpPr>
      <p:grpSp>
        <p:nvGrpSpPr>
          <p:cNvPr id="100" name="Google Shape;100;p3"/>
          <p:cNvGrpSpPr/>
          <p:nvPr/>
        </p:nvGrpSpPr>
        <p:grpSpPr>
          <a:xfrm>
            <a:off x="449825" y="1100"/>
            <a:ext cx="8244125" cy="570400"/>
            <a:chOff x="449825" y="1100"/>
            <a:chExt cx="8244125" cy="570400"/>
          </a:xfrm>
        </p:grpSpPr>
        <p:sp>
          <p:nvSpPr>
            <p:cNvPr id="101" name="Google Shape;101;p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3"/>
            <p:cNvGrpSpPr/>
            <p:nvPr/>
          </p:nvGrpSpPr>
          <p:grpSpPr>
            <a:xfrm flipH="1">
              <a:off x="449825" y="1100"/>
              <a:ext cx="8244106" cy="515409"/>
              <a:chOff x="720050" y="0"/>
              <a:chExt cx="7704052" cy="481646"/>
            </a:xfrm>
          </p:grpSpPr>
          <p:sp>
            <p:nvSpPr>
              <p:cNvPr id="103" name="Google Shape;103;p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7" name="Google Shape;167;p3"/>
          <p:cNvSpPr txBox="1">
            <a:spLocks noGrp="1"/>
          </p:cNvSpPr>
          <p:nvPr>
            <p:ph type="title"/>
          </p:nvPr>
        </p:nvSpPr>
        <p:spPr>
          <a:xfrm>
            <a:off x="3043150" y="1213828"/>
            <a:ext cx="4827600" cy="9642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500">
                <a:latin typeface="Krona One"/>
                <a:ea typeface="Krona One"/>
                <a:cs typeface="Krona One"/>
                <a:sym typeface="Krona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8" name="Google Shape;168;p3"/>
          <p:cNvSpPr txBox="1">
            <a:spLocks noGrp="1"/>
          </p:cNvSpPr>
          <p:nvPr>
            <p:ph type="title" idx="2" hasCustomPrompt="1"/>
          </p:nvPr>
        </p:nvSpPr>
        <p:spPr>
          <a:xfrm>
            <a:off x="1273250" y="1241332"/>
            <a:ext cx="1463100" cy="14661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9" name="Google Shape;169;p3"/>
          <p:cNvSpPr txBox="1">
            <a:spLocks noGrp="1"/>
          </p:cNvSpPr>
          <p:nvPr>
            <p:ph type="subTitle" idx="1"/>
          </p:nvPr>
        </p:nvSpPr>
        <p:spPr>
          <a:xfrm>
            <a:off x="3043150" y="2420475"/>
            <a:ext cx="4827600" cy="4101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70" name="Google Shape;170;p3"/>
          <p:cNvGrpSpPr/>
          <p:nvPr/>
        </p:nvGrpSpPr>
        <p:grpSpPr>
          <a:xfrm>
            <a:off x="-16750" y="0"/>
            <a:ext cx="9177500" cy="5143500"/>
            <a:chOff x="-16750" y="0"/>
            <a:chExt cx="9177500" cy="5143500"/>
          </a:xfrm>
        </p:grpSpPr>
        <p:grpSp>
          <p:nvGrpSpPr>
            <p:cNvPr id="171" name="Google Shape;171;p3"/>
            <p:cNvGrpSpPr/>
            <p:nvPr/>
          </p:nvGrpSpPr>
          <p:grpSpPr>
            <a:xfrm rot="10800000" flipH="1">
              <a:off x="8693950" y="0"/>
              <a:ext cx="466800" cy="5143500"/>
              <a:chOff x="-16750" y="0"/>
              <a:chExt cx="466800" cy="5143500"/>
            </a:xfrm>
          </p:grpSpPr>
          <p:sp>
            <p:nvSpPr>
              <p:cNvPr id="172" name="Google Shape;172;p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3"/>
            <p:cNvGrpSpPr/>
            <p:nvPr/>
          </p:nvGrpSpPr>
          <p:grpSpPr>
            <a:xfrm>
              <a:off x="-16750" y="0"/>
              <a:ext cx="466800" cy="5143500"/>
              <a:chOff x="-16750" y="0"/>
              <a:chExt cx="466800" cy="5143500"/>
            </a:xfrm>
          </p:grpSpPr>
          <p:sp>
            <p:nvSpPr>
              <p:cNvPr id="182" name="Google Shape;182;p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8"/>
        <p:cNvGrpSpPr/>
        <p:nvPr/>
      </p:nvGrpSpPr>
      <p:grpSpPr>
        <a:xfrm>
          <a:off x="0" y="0"/>
          <a:ext cx="0" cy="0"/>
          <a:chOff x="0" y="0"/>
          <a:chExt cx="0" cy="0"/>
        </a:xfrm>
      </p:grpSpPr>
      <p:grpSp>
        <p:nvGrpSpPr>
          <p:cNvPr id="379" name="Google Shape;379;p9"/>
          <p:cNvGrpSpPr/>
          <p:nvPr/>
        </p:nvGrpSpPr>
        <p:grpSpPr>
          <a:xfrm>
            <a:off x="-94" y="1100"/>
            <a:ext cx="9144094" cy="570400"/>
            <a:chOff x="-94" y="1100"/>
            <a:chExt cx="9144094" cy="570400"/>
          </a:xfrm>
        </p:grpSpPr>
        <p:grpSp>
          <p:nvGrpSpPr>
            <p:cNvPr id="380" name="Google Shape;380;p9"/>
            <p:cNvGrpSpPr/>
            <p:nvPr/>
          </p:nvGrpSpPr>
          <p:grpSpPr>
            <a:xfrm>
              <a:off x="300" y="1100"/>
              <a:ext cx="9143700" cy="570400"/>
              <a:chOff x="300" y="1100"/>
              <a:chExt cx="9143700" cy="570400"/>
            </a:xfrm>
          </p:grpSpPr>
          <p:sp>
            <p:nvSpPr>
              <p:cNvPr id="381" name="Google Shape;381;p9"/>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9"/>
              <p:cNvGrpSpPr/>
              <p:nvPr/>
            </p:nvGrpSpPr>
            <p:grpSpPr>
              <a:xfrm flipH="1">
                <a:off x="449825" y="1100"/>
                <a:ext cx="8244106" cy="515409"/>
                <a:chOff x="720050" y="0"/>
                <a:chExt cx="7704052" cy="481646"/>
              </a:xfrm>
            </p:grpSpPr>
            <p:sp>
              <p:nvSpPr>
                <p:cNvPr id="383" name="Google Shape;383;p9"/>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7" name="Google Shape;447;p9"/>
            <p:cNvGrpSpPr/>
            <p:nvPr/>
          </p:nvGrpSpPr>
          <p:grpSpPr>
            <a:xfrm flipH="1">
              <a:off x="-94" y="1100"/>
              <a:ext cx="449926" cy="515409"/>
              <a:chOff x="7942458" y="0"/>
              <a:chExt cx="420452" cy="481646"/>
            </a:xfrm>
          </p:grpSpPr>
          <p:sp>
            <p:nvSpPr>
              <p:cNvPr id="448" name="Google Shape;448;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9"/>
            <p:cNvGrpSpPr/>
            <p:nvPr/>
          </p:nvGrpSpPr>
          <p:grpSpPr>
            <a:xfrm flipH="1">
              <a:off x="8693950" y="1100"/>
              <a:ext cx="449923" cy="515409"/>
              <a:chOff x="8003652" y="0"/>
              <a:chExt cx="420450" cy="481646"/>
            </a:xfrm>
          </p:grpSpPr>
          <p:sp>
            <p:nvSpPr>
              <p:cNvPr id="453" name="Google Shape;453;p9"/>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7" name="Google Shape;457;p9"/>
          <p:cNvSpPr txBox="1">
            <a:spLocks noGrp="1"/>
          </p:cNvSpPr>
          <p:nvPr>
            <p:ph type="title"/>
          </p:nvPr>
        </p:nvSpPr>
        <p:spPr>
          <a:xfrm>
            <a:off x="1747188" y="1418745"/>
            <a:ext cx="5649600" cy="7656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4200"/>
              <a:buNone/>
              <a:defRPr sz="4200">
                <a:latin typeface="Krona One"/>
                <a:ea typeface="Krona One"/>
                <a:cs typeface="Krona One"/>
                <a:sym typeface="Krona 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58" name="Google Shape;458;p9"/>
          <p:cNvSpPr txBox="1">
            <a:spLocks noGrp="1"/>
          </p:cNvSpPr>
          <p:nvPr>
            <p:ph type="subTitle" idx="1"/>
          </p:nvPr>
        </p:nvSpPr>
        <p:spPr>
          <a:xfrm>
            <a:off x="1747213" y="2285950"/>
            <a:ext cx="5649600" cy="6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39"/>
        <p:cNvGrpSpPr/>
        <p:nvPr/>
      </p:nvGrpSpPr>
      <p:grpSpPr>
        <a:xfrm>
          <a:off x="0" y="0"/>
          <a:ext cx="0" cy="0"/>
          <a:chOff x="0" y="0"/>
          <a:chExt cx="0" cy="0"/>
        </a:xfrm>
      </p:grpSpPr>
      <p:grpSp>
        <p:nvGrpSpPr>
          <p:cNvPr id="540" name="Google Shape;540;p11"/>
          <p:cNvGrpSpPr/>
          <p:nvPr/>
        </p:nvGrpSpPr>
        <p:grpSpPr>
          <a:xfrm>
            <a:off x="-94" y="1100"/>
            <a:ext cx="9144094" cy="570400"/>
            <a:chOff x="-94" y="1100"/>
            <a:chExt cx="9144094" cy="570400"/>
          </a:xfrm>
        </p:grpSpPr>
        <p:grpSp>
          <p:nvGrpSpPr>
            <p:cNvPr id="541" name="Google Shape;541;p11"/>
            <p:cNvGrpSpPr/>
            <p:nvPr/>
          </p:nvGrpSpPr>
          <p:grpSpPr>
            <a:xfrm>
              <a:off x="300" y="1100"/>
              <a:ext cx="9143700" cy="570400"/>
              <a:chOff x="300" y="1100"/>
              <a:chExt cx="9143700" cy="570400"/>
            </a:xfrm>
          </p:grpSpPr>
          <p:sp>
            <p:nvSpPr>
              <p:cNvPr id="542" name="Google Shape;542;p1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3" name="Google Shape;543;p11"/>
              <p:cNvGrpSpPr/>
              <p:nvPr/>
            </p:nvGrpSpPr>
            <p:grpSpPr>
              <a:xfrm flipH="1">
                <a:off x="449825" y="1100"/>
                <a:ext cx="8244106" cy="515409"/>
                <a:chOff x="720050" y="0"/>
                <a:chExt cx="7704052" cy="481646"/>
              </a:xfrm>
            </p:grpSpPr>
            <p:sp>
              <p:nvSpPr>
                <p:cNvPr id="544" name="Google Shape;544;p1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8" name="Google Shape;608;p11"/>
            <p:cNvGrpSpPr/>
            <p:nvPr/>
          </p:nvGrpSpPr>
          <p:grpSpPr>
            <a:xfrm flipH="1">
              <a:off x="-94" y="1100"/>
              <a:ext cx="449926" cy="515409"/>
              <a:chOff x="7942458" y="0"/>
              <a:chExt cx="420452" cy="481646"/>
            </a:xfrm>
          </p:grpSpPr>
          <p:sp>
            <p:nvSpPr>
              <p:cNvPr id="609" name="Google Shape;609;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11"/>
            <p:cNvGrpSpPr/>
            <p:nvPr/>
          </p:nvGrpSpPr>
          <p:grpSpPr>
            <a:xfrm flipH="1">
              <a:off x="8693950" y="1100"/>
              <a:ext cx="449923" cy="515409"/>
              <a:chOff x="8003652" y="0"/>
              <a:chExt cx="420450" cy="481646"/>
            </a:xfrm>
          </p:grpSpPr>
          <p:sp>
            <p:nvSpPr>
              <p:cNvPr id="614" name="Google Shape;614;p1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18" name="Google Shape;618;p11"/>
          <p:cNvSpPr txBox="1">
            <a:spLocks noGrp="1"/>
          </p:cNvSpPr>
          <p:nvPr>
            <p:ph type="title" hasCustomPrompt="1"/>
          </p:nvPr>
        </p:nvSpPr>
        <p:spPr>
          <a:xfrm>
            <a:off x="720000" y="1018200"/>
            <a:ext cx="7704000" cy="15732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1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9" name="Google Shape;619;p11"/>
          <p:cNvSpPr txBox="1">
            <a:spLocks noGrp="1"/>
          </p:cNvSpPr>
          <p:nvPr>
            <p:ph type="subTitle" idx="1"/>
          </p:nvPr>
        </p:nvSpPr>
        <p:spPr>
          <a:xfrm>
            <a:off x="720000" y="2701425"/>
            <a:ext cx="7704000" cy="48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20"/>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656"/>
        <p:cNvGrpSpPr/>
        <p:nvPr/>
      </p:nvGrpSpPr>
      <p:grpSpPr>
        <a:xfrm>
          <a:off x="0" y="0"/>
          <a:ext cx="0" cy="0"/>
          <a:chOff x="0" y="0"/>
          <a:chExt cx="0" cy="0"/>
        </a:xfrm>
      </p:grpSpPr>
      <p:sp>
        <p:nvSpPr>
          <p:cNvPr id="657" name="Google Shape;657;p14"/>
          <p:cNvSpPr txBox="1">
            <a:spLocks noGrp="1"/>
          </p:cNvSpPr>
          <p:nvPr>
            <p:ph type="title"/>
          </p:nvPr>
        </p:nvSpPr>
        <p:spPr>
          <a:xfrm>
            <a:off x="1316425" y="3357900"/>
            <a:ext cx="65112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endParaRPr/>
          </a:p>
        </p:txBody>
      </p:sp>
      <p:sp>
        <p:nvSpPr>
          <p:cNvPr id="658" name="Google Shape;658;p14"/>
          <p:cNvSpPr txBox="1">
            <a:spLocks noGrp="1"/>
          </p:cNvSpPr>
          <p:nvPr>
            <p:ph type="subTitle" idx="1"/>
          </p:nvPr>
        </p:nvSpPr>
        <p:spPr>
          <a:xfrm>
            <a:off x="1316425" y="1437300"/>
            <a:ext cx="6511200" cy="176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30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grpSp>
        <p:nvGrpSpPr>
          <p:cNvPr id="659" name="Google Shape;659;p14"/>
          <p:cNvGrpSpPr/>
          <p:nvPr/>
        </p:nvGrpSpPr>
        <p:grpSpPr>
          <a:xfrm>
            <a:off x="-94" y="1100"/>
            <a:ext cx="9144094" cy="570400"/>
            <a:chOff x="-94" y="1100"/>
            <a:chExt cx="9144094" cy="570400"/>
          </a:xfrm>
        </p:grpSpPr>
        <p:grpSp>
          <p:nvGrpSpPr>
            <p:cNvPr id="660" name="Google Shape;660;p14"/>
            <p:cNvGrpSpPr/>
            <p:nvPr/>
          </p:nvGrpSpPr>
          <p:grpSpPr>
            <a:xfrm>
              <a:off x="300" y="1100"/>
              <a:ext cx="9143700" cy="570400"/>
              <a:chOff x="300" y="1100"/>
              <a:chExt cx="9143700" cy="570400"/>
            </a:xfrm>
          </p:grpSpPr>
          <p:sp>
            <p:nvSpPr>
              <p:cNvPr id="661" name="Google Shape;661;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2" name="Google Shape;662;p14"/>
              <p:cNvGrpSpPr/>
              <p:nvPr/>
            </p:nvGrpSpPr>
            <p:grpSpPr>
              <a:xfrm flipH="1">
                <a:off x="449825" y="1100"/>
                <a:ext cx="8244106" cy="515409"/>
                <a:chOff x="720050" y="0"/>
                <a:chExt cx="7704052" cy="481646"/>
              </a:xfrm>
            </p:grpSpPr>
            <p:sp>
              <p:nvSpPr>
                <p:cNvPr id="663" name="Google Shape;663;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7" name="Google Shape;727;p14"/>
            <p:cNvGrpSpPr/>
            <p:nvPr/>
          </p:nvGrpSpPr>
          <p:grpSpPr>
            <a:xfrm flipH="1">
              <a:off x="-94" y="1100"/>
              <a:ext cx="449926" cy="515409"/>
              <a:chOff x="7942458" y="0"/>
              <a:chExt cx="420452" cy="481646"/>
            </a:xfrm>
          </p:grpSpPr>
          <p:sp>
            <p:nvSpPr>
              <p:cNvPr id="728" name="Google Shape;728;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14"/>
            <p:cNvGrpSpPr/>
            <p:nvPr/>
          </p:nvGrpSpPr>
          <p:grpSpPr>
            <a:xfrm flipH="1">
              <a:off x="8693950" y="1100"/>
              <a:ext cx="449923" cy="515409"/>
              <a:chOff x="8003652" y="0"/>
              <a:chExt cx="420450" cy="481646"/>
            </a:xfrm>
          </p:grpSpPr>
          <p:sp>
            <p:nvSpPr>
              <p:cNvPr id="733" name="Google Shape;733;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7" name="Google Shape;737;p14"/>
          <p:cNvGrpSpPr/>
          <p:nvPr/>
        </p:nvGrpSpPr>
        <p:grpSpPr>
          <a:xfrm rot="10800000">
            <a:off x="-94" y="4573100"/>
            <a:ext cx="9144094" cy="570400"/>
            <a:chOff x="-94" y="1100"/>
            <a:chExt cx="9144094" cy="570400"/>
          </a:xfrm>
        </p:grpSpPr>
        <p:grpSp>
          <p:nvGrpSpPr>
            <p:cNvPr id="738" name="Google Shape;738;p14"/>
            <p:cNvGrpSpPr/>
            <p:nvPr/>
          </p:nvGrpSpPr>
          <p:grpSpPr>
            <a:xfrm>
              <a:off x="300" y="1100"/>
              <a:ext cx="9143700" cy="570400"/>
              <a:chOff x="300" y="1100"/>
              <a:chExt cx="9143700" cy="570400"/>
            </a:xfrm>
          </p:grpSpPr>
          <p:sp>
            <p:nvSpPr>
              <p:cNvPr id="739" name="Google Shape;739;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0" name="Google Shape;740;p14"/>
              <p:cNvGrpSpPr/>
              <p:nvPr/>
            </p:nvGrpSpPr>
            <p:grpSpPr>
              <a:xfrm flipH="1">
                <a:off x="449825" y="1100"/>
                <a:ext cx="8244106" cy="515409"/>
                <a:chOff x="720050" y="0"/>
                <a:chExt cx="7704052" cy="481646"/>
              </a:xfrm>
            </p:grpSpPr>
            <p:sp>
              <p:nvSpPr>
                <p:cNvPr id="741" name="Google Shape;741;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5" name="Google Shape;805;p14"/>
            <p:cNvGrpSpPr/>
            <p:nvPr/>
          </p:nvGrpSpPr>
          <p:grpSpPr>
            <a:xfrm flipH="1">
              <a:off x="-94" y="1100"/>
              <a:ext cx="449926" cy="515409"/>
              <a:chOff x="7942458" y="0"/>
              <a:chExt cx="420452" cy="481646"/>
            </a:xfrm>
          </p:grpSpPr>
          <p:sp>
            <p:nvSpPr>
              <p:cNvPr id="806" name="Google Shape;806;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14"/>
            <p:cNvGrpSpPr/>
            <p:nvPr/>
          </p:nvGrpSpPr>
          <p:grpSpPr>
            <a:xfrm flipH="1">
              <a:off x="8693950" y="1100"/>
              <a:ext cx="449923" cy="515409"/>
              <a:chOff x="8003652" y="0"/>
              <a:chExt cx="420450" cy="481646"/>
            </a:xfrm>
          </p:grpSpPr>
          <p:sp>
            <p:nvSpPr>
              <p:cNvPr id="811" name="Google Shape;811;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CUSTOM_2_1">
    <p:spTree>
      <p:nvGrpSpPr>
        <p:cNvPr id="1" name="Shape 877"/>
        <p:cNvGrpSpPr/>
        <p:nvPr/>
      </p:nvGrpSpPr>
      <p:grpSpPr>
        <a:xfrm>
          <a:off x="0" y="0"/>
          <a:ext cx="0" cy="0"/>
          <a:chOff x="0" y="0"/>
          <a:chExt cx="0" cy="0"/>
        </a:xfrm>
      </p:grpSpPr>
      <p:sp>
        <p:nvSpPr>
          <p:cNvPr id="878" name="Google Shape;878;p17"/>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79" name="Google Shape;879;p17"/>
          <p:cNvSpPr txBox="1">
            <a:spLocks noGrp="1"/>
          </p:cNvSpPr>
          <p:nvPr>
            <p:ph type="title" idx="2"/>
          </p:nvPr>
        </p:nvSpPr>
        <p:spPr>
          <a:xfrm>
            <a:off x="5952819" y="3537000"/>
            <a:ext cx="2471100" cy="372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endParaRPr/>
          </a:p>
        </p:txBody>
      </p:sp>
      <p:sp>
        <p:nvSpPr>
          <p:cNvPr id="880" name="Google Shape;880;p17"/>
          <p:cNvSpPr txBox="1">
            <a:spLocks noGrp="1"/>
          </p:cNvSpPr>
          <p:nvPr>
            <p:ph type="title" idx="3"/>
          </p:nvPr>
        </p:nvSpPr>
        <p:spPr>
          <a:xfrm>
            <a:off x="720081" y="3537000"/>
            <a:ext cx="2471100" cy="372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endParaRPr/>
          </a:p>
        </p:txBody>
      </p:sp>
      <p:sp>
        <p:nvSpPr>
          <p:cNvPr id="881" name="Google Shape;881;p17"/>
          <p:cNvSpPr txBox="1">
            <a:spLocks noGrp="1"/>
          </p:cNvSpPr>
          <p:nvPr>
            <p:ph type="subTitle" idx="1"/>
          </p:nvPr>
        </p:nvSpPr>
        <p:spPr>
          <a:xfrm>
            <a:off x="5952819" y="3933600"/>
            <a:ext cx="2471100" cy="4413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82" name="Google Shape;882;p17"/>
          <p:cNvSpPr txBox="1">
            <a:spLocks noGrp="1"/>
          </p:cNvSpPr>
          <p:nvPr>
            <p:ph type="subTitle" idx="4"/>
          </p:nvPr>
        </p:nvSpPr>
        <p:spPr>
          <a:xfrm>
            <a:off x="720081" y="3933600"/>
            <a:ext cx="2471100" cy="4413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83" name="Google Shape;883;p17"/>
          <p:cNvSpPr txBox="1">
            <a:spLocks noGrp="1"/>
          </p:cNvSpPr>
          <p:nvPr>
            <p:ph type="title" idx="5"/>
          </p:nvPr>
        </p:nvSpPr>
        <p:spPr>
          <a:xfrm>
            <a:off x="3336450" y="3537000"/>
            <a:ext cx="2471100" cy="372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endParaRPr/>
          </a:p>
        </p:txBody>
      </p:sp>
      <p:sp>
        <p:nvSpPr>
          <p:cNvPr id="884" name="Google Shape;884;p17"/>
          <p:cNvSpPr txBox="1">
            <a:spLocks noGrp="1"/>
          </p:cNvSpPr>
          <p:nvPr>
            <p:ph type="subTitle" idx="6"/>
          </p:nvPr>
        </p:nvSpPr>
        <p:spPr>
          <a:xfrm>
            <a:off x="3336450" y="3933600"/>
            <a:ext cx="2471100" cy="4413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885" name="Google Shape;885;p17"/>
          <p:cNvGrpSpPr/>
          <p:nvPr/>
        </p:nvGrpSpPr>
        <p:grpSpPr>
          <a:xfrm>
            <a:off x="-16750" y="0"/>
            <a:ext cx="9177500" cy="5143500"/>
            <a:chOff x="-16750" y="0"/>
            <a:chExt cx="9177500" cy="5143500"/>
          </a:xfrm>
        </p:grpSpPr>
        <p:grpSp>
          <p:nvGrpSpPr>
            <p:cNvPr id="886" name="Google Shape;886;p17"/>
            <p:cNvGrpSpPr/>
            <p:nvPr/>
          </p:nvGrpSpPr>
          <p:grpSpPr>
            <a:xfrm rot="10800000" flipH="1">
              <a:off x="8693950" y="0"/>
              <a:ext cx="466800" cy="5143500"/>
              <a:chOff x="-16750" y="0"/>
              <a:chExt cx="466800" cy="5143500"/>
            </a:xfrm>
          </p:grpSpPr>
          <p:sp>
            <p:nvSpPr>
              <p:cNvPr id="887" name="Google Shape;887;p1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17"/>
            <p:cNvGrpSpPr/>
            <p:nvPr/>
          </p:nvGrpSpPr>
          <p:grpSpPr>
            <a:xfrm>
              <a:off x="-16750" y="0"/>
              <a:ext cx="466800" cy="5143500"/>
              <a:chOff x="-16750" y="0"/>
              <a:chExt cx="466800" cy="5143500"/>
            </a:xfrm>
          </p:grpSpPr>
          <p:sp>
            <p:nvSpPr>
              <p:cNvPr id="897" name="Google Shape;897;p1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972"/>
        <p:cNvGrpSpPr/>
        <p:nvPr/>
      </p:nvGrpSpPr>
      <p:grpSpPr>
        <a:xfrm>
          <a:off x="0" y="0"/>
          <a:ext cx="0" cy="0"/>
          <a:chOff x="0" y="0"/>
          <a:chExt cx="0" cy="0"/>
        </a:xfrm>
      </p:grpSpPr>
      <p:sp>
        <p:nvSpPr>
          <p:cNvPr id="973" name="Google Shape;973;p20"/>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atin typeface="Krona One"/>
                <a:ea typeface="Krona One"/>
                <a:cs typeface="Krona One"/>
                <a:sym typeface="Kron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74" name="Google Shape;974;p20"/>
          <p:cNvGrpSpPr/>
          <p:nvPr/>
        </p:nvGrpSpPr>
        <p:grpSpPr>
          <a:xfrm>
            <a:off x="-16750" y="0"/>
            <a:ext cx="9177500" cy="5143500"/>
            <a:chOff x="-16750" y="0"/>
            <a:chExt cx="9177500" cy="5143500"/>
          </a:xfrm>
        </p:grpSpPr>
        <p:grpSp>
          <p:nvGrpSpPr>
            <p:cNvPr id="975" name="Google Shape;975;p20"/>
            <p:cNvGrpSpPr/>
            <p:nvPr/>
          </p:nvGrpSpPr>
          <p:grpSpPr>
            <a:xfrm rot="10800000" flipH="1">
              <a:off x="8693950" y="0"/>
              <a:ext cx="466800" cy="5143500"/>
              <a:chOff x="-16750" y="0"/>
              <a:chExt cx="466800" cy="5143500"/>
            </a:xfrm>
          </p:grpSpPr>
          <p:sp>
            <p:nvSpPr>
              <p:cNvPr id="976" name="Google Shape;976;p20"/>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0"/>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0"/>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0"/>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0"/>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0"/>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0"/>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0"/>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0"/>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20"/>
            <p:cNvGrpSpPr/>
            <p:nvPr/>
          </p:nvGrpSpPr>
          <p:grpSpPr>
            <a:xfrm>
              <a:off x="-16750" y="0"/>
              <a:ext cx="466800" cy="5143500"/>
              <a:chOff x="-16750" y="0"/>
              <a:chExt cx="466800" cy="5143500"/>
            </a:xfrm>
          </p:grpSpPr>
          <p:sp>
            <p:nvSpPr>
              <p:cNvPr id="986" name="Google Shape;986;p20"/>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0"/>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0"/>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0"/>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0"/>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0"/>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0"/>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0"/>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0"/>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91"/>
        <p:cNvGrpSpPr/>
        <p:nvPr/>
      </p:nvGrpSpPr>
      <p:grpSpPr>
        <a:xfrm>
          <a:off x="0" y="0"/>
          <a:ext cx="0" cy="0"/>
          <a:chOff x="0" y="0"/>
          <a:chExt cx="0" cy="0"/>
        </a:xfrm>
      </p:grpSpPr>
      <p:grpSp>
        <p:nvGrpSpPr>
          <p:cNvPr id="1292" name="Google Shape;1292;p24"/>
          <p:cNvGrpSpPr/>
          <p:nvPr/>
        </p:nvGrpSpPr>
        <p:grpSpPr>
          <a:xfrm>
            <a:off x="-16750" y="0"/>
            <a:ext cx="9177500" cy="5143500"/>
            <a:chOff x="-16750" y="0"/>
            <a:chExt cx="9177500" cy="5143500"/>
          </a:xfrm>
        </p:grpSpPr>
        <p:grpSp>
          <p:nvGrpSpPr>
            <p:cNvPr id="1293" name="Google Shape;1293;p24"/>
            <p:cNvGrpSpPr/>
            <p:nvPr/>
          </p:nvGrpSpPr>
          <p:grpSpPr>
            <a:xfrm rot="10800000" flipH="1">
              <a:off x="8693950" y="0"/>
              <a:ext cx="466800" cy="5143500"/>
              <a:chOff x="-16750" y="0"/>
              <a:chExt cx="466800" cy="5143500"/>
            </a:xfrm>
          </p:grpSpPr>
          <p:sp>
            <p:nvSpPr>
              <p:cNvPr id="1294" name="Google Shape;1294;p2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3" name="Google Shape;1303;p24"/>
            <p:cNvGrpSpPr/>
            <p:nvPr/>
          </p:nvGrpSpPr>
          <p:grpSpPr>
            <a:xfrm>
              <a:off x="-16750" y="0"/>
              <a:ext cx="466800" cy="5143500"/>
              <a:chOff x="-16750" y="0"/>
              <a:chExt cx="466800" cy="5143500"/>
            </a:xfrm>
          </p:grpSpPr>
          <p:sp>
            <p:nvSpPr>
              <p:cNvPr id="1304" name="Google Shape;1304;p2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FFFFFF"/>
            </a:gs>
            <a:gs pos="100000">
              <a:srgbClr val="D9D9D9"/>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1pPr>
            <a:lvl2pPr marL="914400" lvl="1"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2pPr>
            <a:lvl3pPr marL="1371600" lvl="2"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3pPr>
            <a:lvl4pPr marL="1828800" lvl="3"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4pPr>
            <a:lvl5pPr marL="2286000" lvl="4"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5pPr>
            <a:lvl6pPr marL="2743200" lvl="5"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6pPr>
            <a:lvl7pPr marL="3200400" lvl="6"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7pPr>
            <a:lvl8pPr marL="3657600" lvl="7"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8pPr>
            <a:lvl9pPr marL="4114800" lvl="8"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7" r:id="rId4"/>
    <p:sldLayoutId id="2147483658" r:id="rId5"/>
    <p:sldLayoutId id="2147483660" r:id="rId6"/>
    <p:sldLayoutId id="2147483663" r:id="rId7"/>
    <p:sldLayoutId id="2147483666" r:id="rId8"/>
    <p:sldLayoutId id="2147483670" r:id="rId9"/>
    <p:sldLayoutId id="2147483671" r:id="rId10"/>
  </p:sldLayoutIdLst>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jfif"/><Relationship Id="rId4" Type="http://schemas.openxmlformats.org/officeDocument/2006/relationships/image" Target="../media/image3.jfi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path path="circle">
            <a:fillToRect l="50000" t="50000" r="50000" b="50000"/>
          </a:path>
          <a:tileRect/>
        </a:gradFill>
        <a:effectLst/>
      </p:bgPr>
    </p:bg>
    <p:spTree>
      <p:nvGrpSpPr>
        <p:cNvPr id="1" name="Shape 1407"/>
        <p:cNvGrpSpPr/>
        <p:nvPr/>
      </p:nvGrpSpPr>
      <p:grpSpPr>
        <a:xfrm>
          <a:off x="0" y="0"/>
          <a:ext cx="0" cy="0"/>
          <a:chOff x="0" y="0"/>
          <a:chExt cx="0" cy="0"/>
        </a:xfrm>
      </p:grpSpPr>
      <p:grpSp>
        <p:nvGrpSpPr>
          <p:cNvPr id="1408" name="Google Shape;1408;p32"/>
          <p:cNvGrpSpPr/>
          <p:nvPr/>
        </p:nvGrpSpPr>
        <p:grpSpPr>
          <a:xfrm>
            <a:off x="1121475" y="3843025"/>
            <a:ext cx="1221300" cy="570400"/>
            <a:chOff x="670175" y="3809850"/>
            <a:chExt cx="1221300" cy="570400"/>
          </a:xfrm>
        </p:grpSpPr>
        <p:cxnSp>
          <p:nvCxnSpPr>
            <p:cNvPr id="1409" name="Google Shape;1409;p32"/>
            <p:cNvCxnSpPr/>
            <p:nvPr/>
          </p:nvCxnSpPr>
          <p:spPr>
            <a:xfrm rot="10800000">
              <a:off x="670175" y="3999983"/>
              <a:ext cx="1221300" cy="0"/>
            </a:xfrm>
            <a:prstGeom prst="straightConnector1">
              <a:avLst/>
            </a:prstGeom>
            <a:noFill/>
            <a:ln w="9525" cap="flat" cmpd="sng">
              <a:solidFill>
                <a:schemeClr val="dk2"/>
              </a:solidFill>
              <a:prstDash val="solid"/>
              <a:round/>
              <a:headEnd type="none" w="med" len="med"/>
              <a:tailEnd type="none" w="med" len="med"/>
            </a:ln>
          </p:spPr>
        </p:cxnSp>
        <p:cxnSp>
          <p:nvCxnSpPr>
            <p:cNvPr id="1410" name="Google Shape;1410;p32"/>
            <p:cNvCxnSpPr/>
            <p:nvPr/>
          </p:nvCxnSpPr>
          <p:spPr>
            <a:xfrm rot="10800000">
              <a:off x="670175" y="4380250"/>
              <a:ext cx="1221300" cy="0"/>
            </a:xfrm>
            <a:prstGeom prst="straightConnector1">
              <a:avLst/>
            </a:prstGeom>
            <a:noFill/>
            <a:ln w="9525" cap="flat" cmpd="sng">
              <a:solidFill>
                <a:schemeClr val="dk2"/>
              </a:solidFill>
              <a:prstDash val="solid"/>
              <a:round/>
              <a:headEnd type="none" w="med" len="med"/>
              <a:tailEnd type="none" w="med" len="med"/>
            </a:ln>
          </p:spPr>
        </p:cxnSp>
        <p:cxnSp>
          <p:nvCxnSpPr>
            <p:cNvPr id="1411" name="Google Shape;1411;p32"/>
            <p:cNvCxnSpPr/>
            <p:nvPr/>
          </p:nvCxnSpPr>
          <p:spPr>
            <a:xfrm rot="10800000">
              <a:off x="995525" y="4190117"/>
              <a:ext cx="570600" cy="0"/>
            </a:xfrm>
            <a:prstGeom prst="straightConnector1">
              <a:avLst/>
            </a:prstGeom>
            <a:noFill/>
            <a:ln w="9525" cap="flat" cmpd="sng">
              <a:solidFill>
                <a:schemeClr val="dk2"/>
              </a:solidFill>
              <a:prstDash val="solid"/>
              <a:round/>
              <a:headEnd type="none" w="med" len="med"/>
              <a:tailEnd type="none" w="med" len="med"/>
            </a:ln>
          </p:spPr>
        </p:cxnSp>
        <p:cxnSp>
          <p:nvCxnSpPr>
            <p:cNvPr id="1412" name="Google Shape;1412;p32"/>
            <p:cNvCxnSpPr/>
            <p:nvPr/>
          </p:nvCxnSpPr>
          <p:spPr>
            <a:xfrm rot="10800000">
              <a:off x="995525" y="3809850"/>
              <a:ext cx="570600" cy="0"/>
            </a:xfrm>
            <a:prstGeom prst="straightConnector1">
              <a:avLst/>
            </a:prstGeom>
            <a:noFill/>
            <a:ln w="9525" cap="flat" cmpd="sng">
              <a:solidFill>
                <a:schemeClr val="dk2"/>
              </a:solidFill>
              <a:prstDash val="solid"/>
              <a:round/>
              <a:headEnd type="none" w="med" len="med"/>
              <a:tailEnd type="none" w="med" len="med"/>
            </a:ln>
          </p:spPr>
        </p:cxnSp>
      </p:grpSp>
      <p:pic>
        <p:nvPicPr>
          <p:cNvPr id="1413" name="Google Shape;1413;p32"/>
          <p:cNvPicPr preferRelativeResize="0"/>
          <p:nvPr/>
        </p:nvPicPr>
        <p:blipFill rotWithShape="1">
          <a:blip r:embed="rId3">
            <a:alphaModFix/>
          </a:blip>
          <a:srcRect l="2922" t="3652" b="22262"/>
          <a:stretch/>
        </p:blipFill>
        <p:spPr>
          <a:xfrm>
            <a:off x="2260800" y="3793925"/>
            <a:ext cx="4622403" cy="1035226"/>
          </a:xfrm>
          <a:prstGeom prst="rect">
            <a:avLst/>
          </a:prstGeom>
          <a:noFill/>
          <a:ln>
            <a:noFill/>
          </a:ln>
        </p:spPr>
      </p:pic>
      <p:sp>
        <p:nvSpPr>
          <p:cNvPr id="1414" name="Google Shape;1414;p32"/>
          <p:cNvSpPr txBox="1">
            <a:spLocks noGrp="1"/>
          </p:cNvSpPr>
          <p:nvPr>
            <p:ph type="ctrTitle"/>
          </p:nvPr>
        </p:nvSpPr>
        <p:spPr>
          <a:xfrm>
            <a:off x="720000" y="1061438"/>
            <a:ext cx="7704000" cy="16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F1 Power BI Project Documentation.</a:t>
            </a:r>
            <a:endParaRPr dirty="0"/>
          </a:p>
        </p:txBody>
      </p:sp>
      <p:sp>
        <p:nvSpPr>
          <p:cNvPr id="1415" name="Google Shape;1415;p32"/>
          <p:cNvSpPr txBox="1">
            <a:spLocks noGrp="1"/>
          </p:cNvSpPr>
          <p:nvPr>
            <p:ph type="subTitle" idx="1"/>
          </p:nvPr>
        </p:nvSpPr>
        <p:spPr>
          <a:xfrm>
            <a:off x="2260800" y="2855663"/>
            <a:ext cx="4622400" cy="4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Presented By - </a:t>
            </a:r>
            <a:endParaRPr dirty="0"/>
          </a:p>
        </p:txBody>
      </p:sp>
      <p:sp>
        <p:nvSpPr>
          <p:cNvPr id="1416" name="Google Shape;1416;p32"/>
          <p:cNvSpPr/>
          <p:nvPr/>
        </p:nvSpPr>
        <p:spPr>
          <a:xfrm>
            <a:off x="995525" y="4698850"/>
            <a:ext cx="7152900" cy="172500"/>
          </a:xfrm>
          <a:prstGeom prst="ellipse">
            <a:avLst/>
          </a:prstGeom>
          <a:solidFill>
            <a:srgbClr val="1E1E1E">
              <a:alpha val="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7"/>
        <p:cNvGrpSpPr/>
        <p:nvPr/>
      </p:nvGrpSpPr>
      <p:grpSpPr>
        <a:xfrm>
          <a:off x="0" y="0"/>
          <a:ext cx="0" cy="0"/>
          <a:chOff x="0" y="0"/>
          <a:chExt cx="0" cy="0"/>
        </a:xfrm>
      </p:grpSpPr>
      <p:cxnSp>
        <p:nvCxnSpPr>
          <p:cNvPr id="1858" name="Google Shape;1858;p54"/>
          <p:cNvCxnSpPr/>
          <p:nvPr/>
        </p:nvCxnSpPr>
        <p:spPr>
          <a:xfrm>
            <a:off x="-14700" y="4410650"/>
            <a:ext cx="9163200" cy="0"/>
          </a:xfrm>
          <a:prstGeom prst="straightConnector1">
            <a:avLst/>
          </a:prstGeom>
          <a:noFill/>
          <a:ln w="19050" cap="flat" cmpd="sng">
            <a:solidFill>
              <a:schemeClr val="dk2"/>
            </a:solidFill>
            <a:prstDash val="solid"/>
            <a:round/>
            <a:headEnd type="none" w="med" len="med"/>
            <a:tailEnd type="none" w="med" len="med"/>
          </a:ln>
        </p:spPr>
      </p:cxnSp>
      <p:sp>
        <p:nvSpPr>
          <p:cNvPr id="1859" name="Google Shape;1859;p5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1860" name="Google Shape;1860;p54"/>
          <p:cNvSpPr/>
          <p:nvPr/>
        </p:nvSpPr>
        <p:spPr>
          <a:xfrm flipH="1">
            <a:off x="821913" y="1680500"/>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lt1"/>
                </a:solidFill>
                <a:latin typeface="Krona One"/>
                <a:ea typeface="Krona One"/>
                <a:cs typeface="Krona One"/>
                <a:sym typeface="Krona One"/>
              </a:rPr>
              <a:t>01</a:t>
            </a:r>
            <a:endParaRPr sz="2000">
              <a:solidFill>
                <a:schemeClr val="lt1"/>
              </a:solidFill>
              <a:latin typeface="Krona One"/>
              <a:ea typeface="Krona One"/>
              <a:cs typeface="Krona One"/>
              <a:sym typeface="Krona One"/>
            </a:endParaRPr>
          </a:p>
        </p:txBody>
      </p:sp>
      <p:sp>
        <p:nvSpPr>
          <p:cNvPr id="1861" name="Google Shape;1861;p54"/>
          <p:cNvSpPr txBox="1"/>
          <p:nvPr/>
        </p:nvSpPr>
        <p:spPr>
          <a:xfrm flipH="1">
            <a:off x="719975" y="2458019"/>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latin typeface="Krona One"/>
                <a:ea typeface="Krona One"/>
                <a:cs typeface="Krona One"/>
                <a:sym typeface="Krona One"/>
              </a:rPr>
              <a:t>RACE RESULTS</a:t>
            </a:r>
            <a:endParaRPr sz="1800" dirty="0">
              <a:solidFill>
                <a:srgbClr val="000000"/>
              </a:solidFill>
              <a:latin typeface="Krona One"/>
              <a:ea typeface="Krona One"/>
              <a:cs typeface="Krona One"/>
              <a:sym typeface="Krona One"/>
            </a:endParaRPr>
          </a:p>
        </p:txBody>
      </p:sp>
      <p:sp>
        <p:nvSpPr>
          <p:cNvPr id="1862" name="Google Shape;1862;p54"/>
          <p:cNvSpPr txBox="1"/>
          <p:nvPr/>
        </p:nvSpPr>
        <p:spPr>
          <a:xfrm flipH="1">
            <a:off x="719975" y="2904059"/>
            <a:ext cx="1836000" cy="1423683"/>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None/>
            </a:pPr>
            <a:r>
              <a:rPr lang="en" dirty="0">
                <a:solidFill>
                  <a:srgbClr val="000000"/>
                </a:solidFill>
                <a:latin typeface="Jost"/>
                <a:ea typeface="Jost"/>
                <a:cs typeface="Jost"/>
                <a:sym typeface="Jost"/>
              </a:rPr>
              <a:t>In this page we have compiled visuals circling around metrics </a:t>
            </a:r>
            <a:r>
              <a:rPr lang="en" dirty="0">
                <a:latin typeface="Jost"/>
                <a:ea typeface="Jost"/>
                <a:cs typeface="Jost"/>
                <a:sym typeface="Jost"/>
              </a:rPr>
              <a:t>collected on a race day and what all nuances can be caught from it.</a:t>
            </a:r>
          </a:p>
          <a:p>
            <a:pPr marL="0" lvl="0" indent="0" algn="l" rtl="0">
              <a:spcBef>
                <a:spcPts val="0"/>
              </a:spcBef>
              <a:spcAft>
                <a:spcPts val="0"/>
              </a:spcAft>
              <a:buNone/>
            </a:pPr>
            <a:endParaRPr dirty="0">
              <a:solidFill>
                <a:srgbClr val="000000"/>
              </a:solidFill>
              <a:latin typeface="Jost"/>
              <a:ea typeface="Jost"/>
              <a:cs typeface="Jost"/>
              <a:sym typeface="Jost"/>
            </a:endParaRPr>
          </a:p>
        </p:txBody>
      </p:sp>
      <p:sp>
        <p:nvSpPr>
          <p:cNvPr id="1864" name="Google Shape;1864;p54"/>
          <p:cNvSpPr/>
          <p:nvPr/>
        </p:nvSpPr>
        <p:spPr>
          <a:xfrm flipH="1">
            <a:off x="2777963" y="3601766"/>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endParaRPr sz="2000" dirty="0">
              <a:solidFill>
                <a:schemeClr val="lt1"/>
              </a:solidFill>
              <a:latin typeface="Krona One"/>
              <a:ea typeface="Krona One"/>
              <a:cs typeface="Krona One"/>
              <a:sym typeface="Krona One"/>
            </a:endParaRPr>
          </a:p>
        </p:txBody>
      </p:sp>
      <p:sp>
        <p:nvSpPr>
          <p:cNvPr id="1865" name="Google Shape;1865;p54"/>
          <p:cNvSpPr txBox="1"/>
          <p:nvPr/>
        </p:nvSpPr>
        <p:spPr>
          <a:xfrm flipH="1">
            <a:off x="2676025" y="5910141"/>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SPRINT RESULTS</a:t>
            </a:r>
            <a:endParaRPr sz="1800" dirty="0">
              <a:solidFill>
                <a:srgbClr val="000000"/>
              </a:solidFill>
              <a:latin typeface="Krona One"/>
              <a:ea typeface="Krona One"/>
              <a:cs typeface="Krona One"/>
              <a:sym typeface="Krona One"/>
            </a:endParaRPr>
          </a:p>
        </p:txBody>
      </p:sp>
      <p:sp>
        <p:nvSpPr>
          <p:cNvPr id="1866" name="Google Shape;1866;p54"/>
          <p:cNvSpPr txBox="1"/>
          <p:nvPr/>
        </p:nvSpPr>
        <p:spPr>
          <a:xfrm flipH="1">
            <a:off x="2676025" y="6345907"/>
            <a:ext cx="1836000" cy="1433955"/>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This page consists charts from data collected on Sprint day and its relatively small since there have been 3 sprints as of now.</a:t>
            </a:r>
            <a:endParaRPr dirty="0">
              <a:solidFill>
                <a:schemeClr val="dk1"/>
              </a:solidFill>
              <a:latin typeface="Jost"/>
              <a:ea typeface="Jost"/>
              <a:cs typeface="Jost"/>
              <a:sym typeface="Jost"/>
            </a:endParaRPr>
          </a:p>
        </p:txBody>
      </p:sp>
      <p:sp>
        <p:nvSpPr>
          <p:cNvPr id="1868" name="Google Shape;1868;p54"/>
          <p:cNvSpPr/>
          <p:nvPr/>
        </p:nvSpPr>
        <p:spPr>
          <a:xfrm flipH="1">
            <a:off x="4734013" y="3601766"/>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endParaRPr sz="2000" dirty="0">
              <a:solidFill>
                <a:schemeClr val="lt1"/>
              </a:solidFill>
              <a:latin typeface="Krona One"/>
              <a:ea typeface="Krona One"/>
              <a:cs typeface="Krona One"/>
              <a:sym typeface="Krona One"/>
            </a:endParaRPr>
          </a:p>
        </p:txBody>
      </p:sp>
      <p:sp>
        <p:nvSpPr>
          <p:cNvPr id="1869" name="Google Shape;1869;p54"/>
          <p:cNvSpPr txBox="1"/>
          <p:nvPr/>
        </p:nvSpPr>
        <p:spPr>
          <a:xfrm flipH="1">
            <a:off x="4632075" y="5807399"/>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QUALI RESULTS</a:t>
            </a:r>
            <a:endParaRPr sz="1800" dirty="0">
              <a:solidFill>
                <a:srgbClr val="000000"/>
              </a:solidFill>
              <a:latin typeface="Krona One"/>
              <a:ea typeface="Krona One"/>
              <a:cs typeface="Krona One"/>
              <a:sym typeface="Krona One"/>
            </a:endParaRPr>
          </a:p>
        </p:txBody>
      </p:sp>
      <p:sp>
        <p:nvSpPr>
          <p:cNvPr id="1870" name="Google Shape;1870;p54"/>
          <p:cNvSpPr txBox="1"/>
          <p:nvPr/>
        </p:nvSpPr>
        <p:spPr>
          <a:xfrm flipH="1">
            <a:off x="4632075" y="6253440"/>
            <a:ext cx="1836000" cy="1423680"/>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Visuals here consists of data from the Quali day and data here differs from the race and sprint result and more focused on a single lap.</a:t>
            </a:r>
            <a:endParaRPr dirty="0">
              <a:solidFill>
                <a:schemeClr val="dk1"/>
              </a:solidFill>
              <a:latin typeface="Jost"/>
              <a:ea typeface="Jost"/>
              <a:cs typeface="Jost"/>
              <a:sym typeface="Jost"/>
            </a:endParaRPr>
          </a:p>
        </p:txBody>
      </p:sp>
      <p:sp>
        <p:nvSpPr>
          <p:cNvPr id="1872" name="Google Shape;1872;p54"/>
          <p:cNvSpPr/>
          <p:nvPr/>
        </p:nvSpPr>
        <p:spPr>
          <a:xfrm flipH="1">
            <a:off x="6690063" y="3601766"/>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endParaRPr sz="2000" dirty="0">
              <a:solidFill>
                <a:schemeClr val="lt1"/>
              </a:solidFill>
              <a:latin typeface="Krona One"/>
              <a:ea typeface="Krona One"/>
              <a:cs typeface="Krona One"/>
              <a:sym typeface="Krona One"/>
            </a:endParaRPr>
          </a:p>
        </p:txBody>
      </p:sp>
      <p:sp>
        <p:nvSpPr>
          <p:cNvPr id="1873" name="Google Shape;1873;p54"/>
          <p:cNvSpPr txBox="1"/>
          <p:nvPr/>
        </p:nvSpPr>
        <p:spPr>
          <a:xfrm flipH="1">
            <a:off x="6588125" y="5807399"/>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TRACK ANALYSIS</a:t>
            </a:r>
            <a:endParaRPr sz="1800" dirty="0">
              <a:solidFill>
                <a:srgbClr val="000000"/>
              </a:solidFill>
              <a:latin typeface="Krona One"/>
              <a:ea typeface="Krona One"/>
              <a:cs typeface="Krona One"/>
              <a:sym typeface="Krona One"/>
            </a:endParaRPr>
          </a:p>
        </p:txBody>
      </p:sp>
      <p:sp>
        <p:nvSpPr>
          <p:cNvPr id="1874" name="Google Shape;1874;p54"/>
          <p:cNvSpPr txBox="1"/>
          <p:nvPr/>
        </p:nvSpPr>
        <p:spPr>
          <a:xfrm flipH="1">
            <a:off x="6588125" y="6253439"/>
            <a:ext cx="1836000" cy="1423675"/>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Track analysis is a custom page we made consisting of visuals more centric to a particular track and various nooks and crooks from it,</a:t>
            </a:r>
            <a:endParaRPr dirty="0">
              <a:solidFill>
                <a:schemeClr val="dk1"/>
              </a:solidFill>
              <a:latin typeface="Jost"/>
              <a:ea typeface="Jost"/>
              <a:cs typeface="Jost"/>
              <a:sym typeface="Jost"/>
            </a:endParaRPr>
          </a:p>
        </p:txBody>
      </p:sp>
      <p:sp>
        <p:nvSpPr>
          <p:cNvPr id="1876" name="Google Shape;1876;p54"/>
          <p:cNvSpPr/>
          <p:nvPr/>
        </p:nvSpPr>
        <p:spPr>
          <a:xfrm>
            <a:off x="590850"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7" name="Google Shape;1877;p54"/>
          <p:cNvCxnSpPr>
            <a:stCxn id="1860" idx="3"/>
            <a:endCxn id="1876" idx="0"/>
          </p:cNvCxnSpPr>
          <p:nvPr/>
        </p:nvCxnSpPr>
        <p:spPr>
          <a:xfrm flipH="1">
            <a:off x="643713" y="2012600"/>
            <a:ext cx="178200" cy="2345100"/>
          </a:xfrm>
          <a:prstGeom prst="bentConnector2">
            <a:avLst/>
          </a:prstGeom>
          <a:noFill/>
          <a:ln w="19050" cap="flat" cmpd="sng">
            <a:solidFill>
              <a:schemeClr val="dk2"/>
            </a:solidFill>
            <a:prstDash val="solid"/>
            <a:round/>
            <a:headEnd type="none" w="med" len="med"/>
            <a:tailEnd type="none" w="med" len="med"/>
          </a:ln>
        </p:spPr>
      </p:cxnSp>
      <p:sp>
        <p:nvSpPr>
          <p:cNvPr id="1878" name="Google Shape;1878;p54"/>
          <p:cNvSpPr/>
          <p:nvPr/>
        </p:nvSpPr>
        <p:spPr>
          <a:xfrm>
            <a:off x="2550164"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4"/>
          <p:cNvSpPr/>
          <p:nvPr/>
        </p:nvSpPr>
        <p:spPr>
          <a:xfrm>
            <a:off x="4506139"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4"/>
          <p:cNvSpPr/>
          <p:nvPr/>
        </p:nvSpPr>
        <p:spPr>
          <a:xfrm>
            <a:off x="6462114"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81" name="Google Shape;1881;p54"/>
          <p:cNvCxnSpPr>
            <a:stCxn id="1864" idx="3"/>
            <a:endCxn id="1878" idx="0"/>
          </p:cNvCxnSpPr>
          <p:nvPr/>
        </p:nvCxnSpPr>
        <p:spPr>
          <a:xfrm rot="10800000" flipV="1">
            <a:off x="2603115" y="3933866"/>
            <a:ext cx="174849" cy="423834"/>
          </a:xfrm>
          <a:prstGeom prst="bentConnector2">
            <a:avLst/>
          </a:prstGeom>
          <a:noFill/>
          <a:ln w="19050" cap="flat" cmpd="sng">
            <a:solidFill>
              <a:schemeClr val="dk2"/>
            </a:solidFill>
            <a:prstDash val="solid"/>
            <a:round/>
            <a:headEnd type="none" w="med" len="med"/>
            <a:tailEnd type="none" w="med" len="med"/>
          </a:ln>
        </p:spPr>
      </p:cxnSp>
      <p:cxnSp>
        <p:nvCxnSpPr>
          <p:cNvPr id="1882" name="Google Shape;1882;p54"/>
          <p:cNvCxnSpPr>
            <a:stCxn id="1868" idx="3"/>
            <a:endCxn id="1879" idx="0"/>
          </p:cNvCxnSpPr>
          <p:nvPr/>
        </p:nvCxnSpPr>
        <p:spPr>
          <a:xfrm rot="10800000" flipV="1">
            <a:off x="4559089" y="3933866"/>
            <a:ext cx="174924" cy="423834"/>
          </a:xfrm>
          <a:prstGeom prst="bentConnector2">
            <a:avLst/>
          </a:prstGeom>
          <a:noFill/>
          <a:ln w="19050" cap="flat" cmpd="sng">
            <a:solidFill>
              <a:schemeClr val="dk2"/>
            </a:solidFill>
            <a:prstDash val="solid"/>
            <a:round/>
            <a:headEnd type="none" w="med" len="med"/>
            <a:tailEnd type="none" w="med" len="med"/>
          </a:ln>
        </p:spPr>
      </p:cxnSp>
      <p:cxnSp>
        <p:nvCxnSpPr>
          <p:cNvPr id="1883" name="Google Shape;1883;p54"/>
          <p:cNvCxnSpPr>
            <a:stCxn id="1880" idx="0"/>
            <a:endCxn id="1872" idx="3"/>
          </p:cNvCxnSpPr>
          <p:nvPr/>
        </p:nvCxnSpPr>
        <p:spPr>
          <a:xfrm rot="5400000" flipH="1" flipV="1">
            <a:off x="6390646" y="4058284"/>
            <a:ext cx="423834" cy="174999"/>
          </a:xfrm>
          <a:prstGeom prst="bentConnector2">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257954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7"/>
        <p:cNvGrpSpPr/>
        <p:nvPr/>
      </p:nvGrpSpPr>
      <p:grpSpPr>
        <a:xfrm>
          <a:off x="0" y="0"/>
          <a:ext cx="0" cy="0"/>
          <a:chOff x="0" y="0"/>
          <a:chExt cx="0" cy="0"/>
        </a:xfrm>
      </p:grpSpPr>
      <p:cxnSp>
        <p:nvCxnSpPr>
          <p:cNvPr id="1858" name="Google Shape;1858;p54"/>
          <p:cNvCxnSpPr/>
          <p:nvPr/>
        </p:nvCxnSpPr>
        <p:spPr>
          <a:xfrm>
            <a:off x="-14700" y="4410650"/>
            <a:ext cx="9163200" cy="0"/>
          </a:xfrm>
          <a:prstGeom prst="straightConnector1">
            <a:avLst/>
          </a:prstGeom>
          <a:noFill/>
          <a:ln w="19050" cap="flat" cmpd="sng">
            <a:solidFill>
              <a:schemeClr val="dk2"/>
            </a:solidFill>
            <a:prstDash val="solid"/>
            <a:round/>
            <a:headEnd type="none" w="med" len="med"/>
            <a:tailEnd type="none" w="med" len="med"/>
          </a:ln>
        </p:spPr>
      </p:cxnSp>
      <p:sp>
        <p:nvSpPr>
          <p:cNvPr id="1859" name="Google Shape;1859;p5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1860" name="Google Shape;1860;p54"/>
          <p:cNvSpPr/>
          <p:nvPr/>
        </p:nvSpPr>
        <p:spPr>
          <a:xfrm flipH="1">
            <a:off x="821913" y="1680500"/>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lt1"/>
                </a:solidFill>
                <a:latin typeface="Krona One"/>
                <a:ea typeface="Krona One"/>
                <a:cs typeface="Krona One"/>
                <a:sym typeface="Krona One"/>
              </a:rPr>
              <a:t>01</a:t>
            </a:r>
            <a:endParaRPr sz="2000">
              <a:solidFill>
                <a:schemeClr val="lt1"/>
              </a:solidFill>
              <a:latin typeface="Krona One"/>
              <a:ea typeface="Krona One"/>
              <a:cs typeface="Krona One"/>
              <a:sym typeface="Krona One"/>
            </a:endParaRPr>
          </a:p>
        </p:txBody>
      </p:sp>
      <p:sp>
        <p:nvSpPr>
          <p:cNvPr id="1861" name="Google Shape;1861;p54"/>
          <p:cNvSpPr txBox="1"/>
          <p:nvPr/>
        </p:nvSpPr>
        <p:spPr>
          <a:xfrm flipH="1">
            <a:off x="719975" y="2458019"/>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latin typeface="Krona One"/>
                <a:ea typeface="Krona One"/>
                <a:cs typeface="Krona One"/>
                <a:sym typeface="Krona One"/>
              </a:rPr>
              <a:t>RACE RESULTS</a:t>
            </a:r>
            <a:endParaRPr sz="1800" dirty="0">
              <a:solidFill>
                <a:srgbClr val="000000"/>
              </a:solidFill>
              <a:latin typeface="Krona One"/>
              <a:ea typeface="Krona One"/>
              <a:cs typeface="Krona One"/>
              <a:sym typeface="Krona One"/>
            </a:endParaRPr>
          </a:p>
        </p:txBody>
      </p:sp>
      <p:sp>
        <p:nvSpPr>
          <p:cNvPr id="1862" name="Google Shape;1862;p54"/>
          <p:cNvSpPr txBox="1"/>
          <p:nvPr/>
        </p:nvSpPr>
        <p:spPr>
          <a:xfrm flipH="1">
            <a:off x="719975" y="2904059"/>
            <a:ext cx="1836000" cy="1423683"/>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None/>
            </a:pPr>
            <a:r>
              <a:rPr lang="en" dirty="0">
                <a:solidFill>
                  <a:srgbClr val="000000"/>
                </a:solidFill>
                <a:latin typeface="Jost"/>
                <a:ea typeface="Jost"/>
                <a:cs typeface="Jost"/>
                <a:sym typeface="Jost"/>
              </a:rPr>
              <a:t>In this page we have compiled visuals circling around metrics </a:t>
            </a:r>
            <a:r>
              <a:rPr lang="en" dirty="0">
                <a:latin typeface="Jost"/>
                <a:ea typeface="Jost"/>
                <a:cs typeface="Jost"/>
                <a:sym typeface="Jost"/>
              </a:rPr>
              <a:t>collected on a race day and what all nuances can be caught from it.</a:t>
            </a:r>
          </a:p>
          <a:p>
            <a:pPr marL="0" lvl="0" indent="0" algn="l" rtl="0">
              <a:spcBef>
                <a:spcPts val="0"/>
              </a:spcBef>
              <a:spcAft>
                <a:spcPts val="0"/>
              </a:spcAft>
              <a:buNone/>
            </a:pPr>
            <a:endParaRPr dirty="0">
              <a:solidFill>
                <a:srgbClr val="000000"/>
              </a:solidFill>
              <a:latin typeface="Jost"/>
              <a:ea typeface="Jost"/>
              <a:cs typeface="Jost"/>
              <a:sym typeface="Jost"/>
            </a:endParaRPr>
          </a:p>
        </p:txBody>
      </p:sp>
      <p:sp>
        <p:nvSpPr>
          <p:cNvPr id="1864" name="Google Shape;1864;p54"/>
          <p:cNvSpPr/>
          <p:nvPr/>
        </p:nvSpPr>
        <p:spPr>
          <a:xfrm flipH="1">
            <a:off x="2777963" y="1680500"/>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endParaRPr sz="2000" dirty="0">
              <a:solidFill>
                <a:schemeClr val="lt1"/>
              </a:solidFill>
              <a:latin typeface="Krona One"/>
              <a:ea typeface="Krona One"/>
              <a:cs typeface="Krona One"/>
              <a:sym typeface="Krona One"/>
            </a:endParaRPr>
          </a:p>
        </p:txBody>
      </p:sp>
      <p:sp>
        <p:nvSpPr>
          <p:cNvPr id="1865" name="Google Shape;1865;p54"/>
          <p:cNvSpPr txBox="1"/>
          <p:nvPr/>
        </p:nvSpPr>
        <p:spPr>
          <a:xfrm flipH="1">
            <a:off x="2676025" y="5910141"/>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SPRINT RESULTS</a:t>
            </a:r>
            <a:endParaRPr sz="1800" dirty="0">
              <a:solidFill>
                <a:srgbClr val="000000"/>
              </a:solidFill>
              <a:latin typeface="Krona One"/>
              <a:ea typeface="Krona One"/>
              <a:cs typeface="Krona One"/>
              <a:sym typeface="Krona One"/>
            </a:endParaRPr>
          </a:p>
        </p:txBody>
      </p:sp>
      <p:sp>
        <p:nvSpPr>
          <p:cNvPr id="1866" name="Google Shape;1866;p54"/>
          <p:cNvSpPr txBox="1"/>
          <p:nvPr/>
        </p:nvSpPr>
        <p:spPr>
          <a:xfrm flipH="1">
            <a:off x="2676025" y="6345907"/>
            <a:ext cx="1836000" cy="1433955"/>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This page consists charts from data collected on Sprint day and its relatively small since there have been 3 sprints as of now.</a:t>
            </a:r>
            <a:endParaRPr dirty="0">
              <a:solidFill>
                <a:schemeClr val="dk1"/>
              </a:solidFill>
              <a:latin typeface="Jost"/>
              <a:ea typeface="Jost"/>
              <a:cs typeface="Jost"/>
              <a:sym typeface="Jost"/>
            </a:endParaRPr>
          </a:p>
        </p:txBody>
      </p:sp>
      <p:sp>
        <p:nvSpPr>
          <p:cNvPr id="1868" name="Google Shape;1868;p54"/>
          <p:cNvSpPr/>
          <p:nvPr/>
        </p:nvSpPr>
        <p:spPr>
          <a:xfrm flipH="1">
            <a:off x="4734013" y="3601766"/>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endParaRPr sz="2000" dirty="0">
              <a:solidFill>
                <a:schemeClr val="lt1"/>
              </a:solidFill>
              <a:latin typeface="Krona One"/>
              <a:ea typeface="Krona One"/>
              <a:cs typeface="Krona One"/>
              <a:sym typeface="Krona One"/>
            </a:endParaRPr>
          </a:p>
        </p:txBody>
      </p:sp>
      <p:sp>
        <p:nvSpPr>
          <p:cNvPr id="1869" name="Google Shape;1869;p54"/>
          <p:cNvSpPr txBox="1"/>
          <p:nvPr/>
        </p:nvSpPr>
        <p:spPr>
          <a:xfrm flipH="1">
            <a:off x="4632075" y="5807399"/>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QUALI RESULTS</a:t>
            </a:r>
            <a:endParaRPr sz="1800" dirty="0">
              <a:solidFill>
                <a:srgbClr val="000000"/>
              </a:solidFill>
              <a:latin typeface="Krona One"/>
              <a:ea typeface="Krona One"/>
              <a:cs typeface="Krona One"/>
              <a:sym typeface="Krona One"/>
            </a:endParaRPr>
          </a:p>
        </p:txBody>
      </p:sp>
      <p:sp>
        <p:nvSpPr>
          <p:cNvPr id="1870" name="Google Shape;1870;p54"/>
          <p:cNvSpPr txBox="1"/>
          <p:nvPr/>
        </p:nvSpPr>
        <p:spPr>
          <a:xfrm flipH="1">
            <a:off x="4632075" y="6253440"/>
            <a:ext cx="1836000" cy="1423680"/>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Visuals here consists of data from the Quali day and data here differs from the race and sprint result and more focused on a single lap.</a:t>
            </a:r>
            <a:endParaRPr dirty="0">
              <a:solidFill>
                <a:schemeClr val="dk1"/>
              </a:solidFill>
              <a:latin typeface="Jost"/>
              <a:ea typeface="Jost"/>
              <a:cs typeface="Jost"/>
              <a:sym typeface="Jost"/>
            </a:endParaRPr>
          </a:p>
        </p:txBody>
      </p:sp>
      <p:sp>
        <p:nvSpPr>
          <p:cNvPr id="1872" name="Google Shape;1872;p54"/>
          <p:cNvSpPr/>
          <p:nvPr/>
        </p:nvSpPr>
        <p:spPr>
          <a:xfrm flipH="1">
            <a:off x="6690063" y="3601766"/>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endParaRPr sz="2000" dirty="0">
              <a:solidFill>
                <a:schemeClr val="lt1"/>
              </a:solidFill>
              <a:latin typeface="Krona One"/>
              <a:ea typeface="Krona One"/>
              <a:cs typeface="Krona One"/>
              <a:sym typeface="Krona One"/>
            </a:endParaRPr>
          </a:p>
        </p:txBody>
      </p:sp>
      <p:sp>
        <p:nvSpPr>
          <p:cNvPr id="1873" name="Google Shape;1873;p54"/>
          <p:cNvSpPr txBox="1"/>
          <p:nvPr/>
        </p:nvSpPr>
        <p:spPr>
          <a:xfrm flipH="1">
            <a:off x="6588125" y="5807399"/>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TRACK ANALYSIS</a:t>
            </a:r>
            <a:endParaRPr sz="1800" dirty="0">
              <a:solidFill>
                <a:srgbClr val="000000"/>
              </a:solidFill>
              <a:latin typeface="Krona One"/>
              <a:ea typeface="Krona One"/>
              <a:cs typeface="Krona One"/>
              <a:sym typeface="Krona One"/>
            </a:endParaRPr>
          </a:p>
        </p:txBody>
      </p:sp>
      <p:sp>
        <p:nvSpPr>
          <p:cNvPr id="1874" name="Google Shape;1874;p54"/>
          <p:cNvSpPr txBox="1"/>
          <p:nvPr/>
        </p:nvSpPr>
        <p:spPr>
          <a:xfrm flipH="1">
            <a:off x="6588125" y="6253439"/>
            <a:ext cx="1836000" cy="1423675"/>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Track analysis is a custom page we made consisting of visuals more centric to a particular track and various nooks and crooks from it,</a:t>
            </a:r>
            <a:endParaRPr dirty="0">
              <a:solidFill>
                <a:schemeClr val="dk1"/>
              </a:solidFill>
              <a:latin typeface="Jost"/>
              <a:ea typeface="Jost"/>
              <a:cs typeface="Jost"/>
              <a:sym typeface="Jost"/>
            </a:endParaRPr>
          </a:p>
        </p:txBody>
      </p:sp>
      <p:sp>
        <p:nvSpPr>
          <p:cNvPr id="1876" name="Google Shape;1876;p54"/>
          <p:cNvSpPr/>
          <p:nvPr/>
        </p:nvSpPr>
        <p:spPr>
          <a:xfrm>
            <a:off x="590850"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7" name="Google Shape;1877;p54"/>
          <p:cNvCxnSpPr>
            <a:stCxn id="1860" idx="3"/>
            <a:endCxn id="1876" idx="0"/>
          </p:cNvCxnSpPr>
          <p:nvPr/>
        </p:nvCxnSpPr>
        <p:spPr>
          <a:xfrm flipH="1">
            <a:off x="643713" y="2012600"/>
            <a:ext cx="178200" cy="2345100"/>
          </a:xfrm>
          <a:prstGeom prst="bentConnector2">
            <a:avLst/>
          </a:prstGeom>
          <a:noFill/>
          <a:ln w="19050" cap="flat" cmpd="sng">
            <a:solidFill>
              <a:schemeClr val="dk2"/>
            </a:solidFill>
            <a:prstDash val="solid"/>
            <a:round/>
            <a:headEnd type="none" w="med" len="med"/>
            <a:tailEnd type="none" w="med" len="med"/>
          </a:ln>
        </p:spPr>
      </p:cxnSp>
      <p:sp>
        <p:nvSpPr>
          <p:cNvPr id="1878" name="Google Shape;1878;p54"/>
          <p:cNvSpPr/>
          <p:nvPr/>
        </p:nvSpPr>
        <p:spPr>
          <a:xfrm>
            <a:off x="2550164"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4"/>
          <p:cNvSpPr/>
          <p:nvPr/>
        </p:nvSpPr>
        <p:spPr>
          <a:xfrm>
            <a:off x="4506139"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4"/>
          <p:cNvSpPr/>
          <p:nvPr/>
        </p:nvSpPr>
        <p:spPr>
          <a:xfrm>
            <a:off x="6462114"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81" name="Google Shape;1881;p54"/>
          <p:cNvCxnSpPr>
            <a:stCxn id="1864" idx="3"/>
            <a:endCxn id="1878" idx="0"/>
          </p:cNvCxnSpPr>
          <p:nvPr/>
        </p:nvCxnSpPr>
        <p:spPr>
          <a:xfrm rot="10800000" flipV="1">
            <a:off x="2603115" y="2012600"/>
            <a:ext cx="174849" cy="2345100"/>
          </a:xfrm>
          <a:prstGeom prst="bentConnector2">
            <a:avLst/>
          </a:prstGeom>
          <a:noFill/>
          <a:ln w="19050" cap="flat" cmpd="sng">
            <a:solidFill>
              <a:schemeClr val="dk2"/>
            </a:solidFill>
            <a:prstDash val="solid"/>
            <a:round/>
            <a:headEnd type="none" w="med" len="med"/>
            <a:tailEnd type="none" w="med" len="med"/>
          </a:ln>
        </p:spPr>
      </p:cxnSp>
      <p:cxnSp>
        <p:nvCxnSpPr>
          <p:cNvPr id="1882" name="Google Shape;1882;p54"/>
          <p:cNvCxnSpPr>
            <a:stCxn id="1868" idx="3"/>
            <a:endCxn id="1879" idx="0"/>
          </p:cNvCxnSpPr>
          <p:nvPr/>
        </p:nvCxnSpPr>
        <p:spPr>
          <a:xfrm rot="10800000" flipV="1">
            <a:off x="4559089" y="3933866"/>
            <a:ext cx="174924" cy="423834"/>
          </a:xfrm>
          <a:prstGeom prst="bentConnector2">
            <a:avLst/>
          </a:prstGeom>
          <a:noFill/>
          <a:ln w="19050" cap="flat" cmpd="sng">
            <a:solidFill>
              <a:schemeClr val="dk2"/>
            </a:solidFill>
            <a:prstDash val="solid"/>
            <a:round/>
            <a:headEnd type="none" w="med" len="med"/>
            <a:tailEnd type="none" w="med" len="med"/>
          </a:ln>
        </p:spPr>
      </p:cxnSp>
      <p:cxnSp>
        <p:nvCxnSpPr>
          <p:cNvPr id="1883" name="Google Shape;1883;p54"/>
          <p:cNvCxnSpPr>
            <a:stCxn id="1880" idx="0"/>
            <a:endCxn id="1872" idx="3"/>
          </p:cNvCxnSpPr>
          <p:nvPr/>
        </p:nvCxnSpPr>
        <p:spPr>
          <a:xfrm rot="5400000" flipH="1" flipV="1">
            <a:off x="6390646" y="4058284"/>
            <a:ext cx="423834" cy="174999"/>
          </a:xfrm>
          <a:prstGeom prst="bentConnector2">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673911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7"/>
        <p:cNvGrpSpPr/>
        <p:nvPr/>
      </p:nvGrpSpPr>
      <p:grpSpPr>
        <a:xfrm>
          <a:off x="0" y="0"/>
          <a:ext cx="0" cy="0"/>
          <a:chOff x="0" y="0"/>
          <a:chExt cx="0" cy="0"/>
        </a:xfrm>
      </p:grpSpPr>
      <p:cxnSp>
        <p:nvCxnSpPr>
          <p:cNvPr id="1858" name="Google Shape;1858;p54"/>
          <p:cNvCxnSpPr/>
          <p:nvPr/>
        </p:nvCxnSpPr>
        <p:spPr>
          <a:xfrm>
            <a:off x="-14700" y="4410650"/>
            <a:ext cx="9163200" cy="0"/>
          </a:xfrm>
          <a:prstGeom prst="straightConnector1">
            <a:avLst/>
          </a:prstGeom>
          <a:noFill/>
          <a:ln w="19050" cap="flat" cmpd="sng">
            <a:solidFill>
              <a:schemeClr val="dk2"/>
            </a:solidFill>
            <a:prstDash val="solid"/>
            <a:round/>
            <a:headEnd type="none" w="med" len="med"/>
            <a:tailEnd type="none" w="med" len="med"/>
          </a:ln>
        </p:spPr>
      </p:cxnSp>
      <p:sp>
        <p:nvSpPr>
          <p:cNvPr id="1859" name="Google Shape;1859;p5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1860" name="Google Shape;1860;p54"/>
          <p:cNvSpPr/>
          <p:nvPr/>
        </p:nvSpPr>
        <p:spPr>
          <a:xfrm flipH="1">
            <a:off x="821913" y="1680500"/>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lt1"/>
                </a:solidFill>
                <a:latin typeface="Krona One"/>
                <a:ea typeface="Krona One"/>
                <a:cs typeface="Krona One"/>
                <a:sym typeface="Krona One"/>
              </a:rPr>
              <a:t>01</a:t>
            </a:r>
            <a:endParaRPr sz="2000">
              <a:solidFill>
                <a:schemeClr val="lt1"/>
              </a:solidFill>
              <a:latin typeface="Krona One"/>
              <a:ea typeface="Krona One"/>
              <a:cs typeface="Krona One"/>
              <a:sym typeface="Krona One"/>
            </a:endParaRPr>
          </a:p>
        </p:txBody>
      </p:sp>
      <p:sp>
        <p:nvSpPr>
          <p:cNvPr id="1861" name="Google Shape;1861;p54"/>
          <p:cNvSpPr txBox="1"/>
          <p:nvPr/>
        </p:nvSpPr>
        <p:spPr>
          <a:xfrm flipH="1">
            <a:off x="719975" y="2458019"/>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latin typeface="Krona One"/>
                <a:ea typeface="Krona One"/>
                <a:cs typeface="Krona One"/>
                <a:sym typeface="Krona One"/>
              </a:rPr>
              <a:t>RACE RESULTS</a:t>
            </a:r>
            <a:endParaRPr sz="1800" dirty="0">
              <a:solidFill>
                <a:srgbClr val="000000"/>
              </a:solidFill>
              <a:latin typeface="Krona One"/>
              <a:ea typeface="Krona One"/>
              <a:cs typeface="Krona One"/>
              <a:sym typeface="Krona One"/>
            </a:endParaRPr>
          </a:p>
        </p:txBody>
      </p:sp>
      <p:sp>
        <p:nvSpPr>
          <p:cNvPr id="1862" name="Google Shape;1862;p54"/>
          <p:cNvSpPr txBox="1"/>
          <p:nvPr/>
        </p:nvSpPr>
        <p:spPr>
          <a:xfrm flipH="1">
            <a:off x="719975" y="2904059"/>
            <a:ext cx="1836000" cy="1423683"/>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None/>
            </a:pPr>
            <a:r>
              <a:rPr lang="en" dirty="0">
                <a:solidFill>
                  <a:srgbClr val="000000"/>
                </a:solidFill>
                <a:latin typeface="Jost"/>
                <a:ea typeface="Jost"/>
                <a:cs typeface="Jost"/>
                <a:sym typeface="Jost"/>
              </a:rPr>
              <a:t>In this page we have compiled visuals circling around metrics </a:t>
            </a:r>
            <a:r>
              <a:rPr lang="en" dirty="0">
                <a:latin typeface="Jost"/>
                <a:ea typeface="Jost"/>
                <a:cs typeface="Jost"/>
                <a:sym typeface="Jost"/>
              </a:rPr>
              <a:t>collected on a race day and what all nuances can be caught from it.</a:t>
            </a:r>
          </a:p>
          <a:p>
            <a:pPr marL="0" lvl="0" indent="0" algn="l" rtl="0">
              <a:spcBef>
                <a:spcPts val="0"/>
              </a:spcBef>
              <a:spcAft>
                <a:spcPts val="0"/>
              </a:spcAft>
              <a:buNone/>
            </a:pPr>
            <a:endParaRPr dirty="0">
              <a:solidFill>
                <a:srgbClr val="000000"/>
              </a:solidFill>
              <a:latin typeface="Jost"/>
              <a:ea typeface="Jost"/>
              <a:cs typeface="Jost"/>
              <a:sym typeface="Jost"/>
            </a:endParaRPr>
          </a:p>
        </p:txBody>
      </p:sp>
      <p:sp>
        <p:nvSpPr>
          <p:cNvPr id="1864" name="Google Shape;1864;p54"/>
          <p:cNvSpPr/>
          <p:nvPr/>
        </p:nvSpPr>
        <p:spPr>
          <a:xfrm flipH="1">
            <a:off x="2777963" y="1680500"/>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2000" dirty="0">
                <a:solidFill>
                  <a:schemeClr val="lt1"/>
                </a:solidFill>
                <a:latin typeface="Krona One"/>
                <a:ea typeface="Krona One"/>
                <a:cs typeface="Krona One"/>
                <a:sym typeface="Krona One"/>
              </a:rPr>
              <a:t>02</a:t>
            </a:r>
            <a:endParaRPr sz="2000" dirty="0">
              <a:solidFill>
                <a:schemeClr val="lt1"/>
              </a:solidFill>
              <a:latin typeface="Krona One"/>
              <a:ea typeface="Krona One"/>
              <a:cs typeface="Krona One"/>
              <a:sym typeface="Krona One"/>
            </a:endParaRPr>
          </a:p>
        </p:txBody>
      </p:sp>
      <p:sp>
        <p:nvSpPr>
          <p:cNvPr id="1865" name="Google Shape;1865;p54"/>
          <p:cNvSpPr txBox="1"/>
          <p:nvPr/>
        </p:nvSpPr>
        <p:spPr>
          <a:xfrm flipH="1">
            <a:off x="2676024" y="2493313"/>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SPRINT RESULTS</a:t>
            </a:r>
            <a:endParaRPr sz="1800" dirty="0">
              <a:solidFill>
                <a:srgbClr val="000000"/>
              </a:solidFill>
              <a:latin typeface="Krona One"/>
              <a:ea typeface="Krona One"/>
              <a:cs typeface="Krona One"/>
              <a:sym typeface="Krona One"/>
            </a:endParaRPr>
          </a:p>
        </p:txBody>
      </p:sp>
      <p:sp>
        <p:nvSpPr>
          <p:cNvPr id="1866" name="Google Shape;1866;p54"/>
          <p:cNvSpPr txBox="1"/>
          <p:nvPr/>
        </p:nvSpPr>
        <p:spPr>
          <a:xfrm flipH="1">
            <a:off x="2676024" y="2929079"/>
            <a:ext cx="1836000" cy="1433955"/>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This page consists charts from data collected on Sprint day and its relatively small since there have been 3 sprints as of now.</a:t>
            </a:r>
            <a:endParaRPr dirty="0">
              <a:solidFill>
                <a:schemeClr val="dk1"/>
              </a:solidFill>
              <a:latin typeface="Jost"/>
              <a:ea typeface="Jost"/>
              <a:cs typeface="Jost"/>
              <a:sym typeface="Jost"/>
            </a:endParaRPr>
          </a:p>
        </p:txBody>
      </p:sp>
      <p:sp>
        <p:nvSpPr>
          <p:cNvPr id="1868" name="Google Shape;1868;p54"/>
          <p:cNvSpPr/>
          <p:nvPr/>
        </p:nvSpPr>
        <p:spPr>
          <a:xfrm flipH="1">
            <a:off x="4734013" y="3601766"/>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endParaRPr sz="2000" dirty="0">
              <a:solidFill>
                <a:schemeClr val="lt1"/>
              </a:solidFill>
              <a:latin typeface="Krona One"/>
              <a:ea typeface="Krona One"/>
              <a:cs typeface="Krona One"/>
              <a:sym typeface="Krona One"/>
            </a:endParaRPr>
          </a:p>
        </p:txBody>
      </p:sp>
      <p:sp>
        <p:nvSpPr>
          <p:cNvPr id="1869" name="Google Shape;1869;p54"/>
          <p:cNvSpPr txBox="1"/>
          <p:nvPr/>
        </p:nvSpPr>
        <p:spPr>
          <a:xfrm flipH="1">
            <a:off x="4632075" y="5807399"/>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QUALI RESULTS</a:t>
            </a:r>
            <a:endParaRPr sz="1800" dirty="0">
              <a:solidFill>
                <a:srgbClr val="000000"/>
              </a:solidFill>
              <a:latin typeface="Krona One"/>
              <a:ea typeface="Krona One"/>
              <a:cs typeface="Krona One"/>
              <a:sym typeface="Krona One"/>
            </a:endParaRPr>
          </a:p>
        </p:txBody>
      </p:sp>
      <p:sp>
        <p:nvSpPr>
          <p:cNvPr id="1870" name="Google Shape;1870;p54"/>
          <p:cNvSpPr txBox="1"/>
          <p:nvPr/>
        </p:nvSpPr>
        <p:spPr>
          <a:xfrm flipH="1">
            <a:off x="4632075" y="6253440"/>
            <a:ext cx="1836000" cy="1423680"/>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Visuals here consists of data from the Quali day and data here differs from the race and sprint result and more focused on a single lap.</a:t>
            </a:r>
            <a:endParaRPr dirty="0">
              <a:solidFill>
                <a:schemeClr val="dk1"/>
              </a:solidFill>
              <a:latin typeface="Jost"/>
              <a:ea typeface="Jost"/>
              <a:cs typeface="Jost"/>
              <a:sym typeface="Jost"/>
            </a:endParaRPr>
          </a:p>
        </p:txBody>
      </p:sp>
      <p:sp>
        <p:nvSpPr>
          <p:cNvPr id="1872" name="Google Shape;1872;p54"/>
          <p:cNvSpPr/>
          <p:nvPr/>
        </p:nvSpPr>
        <p:spPr>
          <a:xfrm flipH="1">
            <a:off x="6690063" y="3601766"/>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endParaRPr sz="2000" dirty="0">
              <a:solidFill>
                <a:schemeClr val="lt1"/>
              </a:solidFill>
              <a:latin typeface="Krona One"/>
              <a:ea typeface="Krona One"/>
              <a:cs typeface="Krona One"/>
              <a:sym typeface="Krona One"/>
            </a:endParaRPr>
          </a:p>
        </p:txBody>
      </p:sp>
      <p:sp>
        <p:nvSpPr>
          <p:cNvPr id="1873" name="Google Shape;1873;p54"/>
          <p:cNvSpPr txBox="1"/>
          <p:nvPr/>
        </p:nvSpPr>
        <p:spPr>
          <a:xfrm flipH="1">
            <a:off x="6588125" y="5807399"/>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TRACK ANALYSIS</a:t>
            </a:r>
            <a:endParaRPr sz="1800" dirty="0">
              <a:solidFill>
                <a:srgbClr val="000000"/>
              </a:solidFill>
              <a:latin typeface="Krona One"/>
              <a:ea typeface="Krona One"/>
              <a:cs typeface="Krona One"/>
              <a:sym typeface="Krona One"/>
            </a:endParaRPr>
          </a:p>
        </p:txBody>
      </p:sp>
      <p:sp>
        <p:nvSpPr>
          <p:cNvPr id="1874" name="Google Shape;1874;p54"/>
          <p:cNvSpPr txBox="1"/>
          <p:nvPr/>
        </p:nvSpPr>
        <p:spPr>
          <a:xfrm flipH="1">
            <a:off x="6588125" y="6253439"/>
            <a:ext cx="1836000" cy="1423675"/>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Track analysis is a custom page we made consisting of visuals more centric to a particular track and various nooks and crooks from it,</a:t>
            </a:r>
            <a:endParaRPr dirty="0">
              <a:solidFill>
                <a:schemeClr val="dk1"/>
              </a:solidFill>
              <a:latin typeface="Jost"/>
              <a:ea typeface="Jost"/>
              <a:cs typeface="Jost"/>
              <a:sym typeface="Jost"/>
            </a:endParaRPr>
          </a:p>
        </p:txBody>
      </p:sp>
      <p:sp>
        <p:nvSpPr>
          <p:cNvPr id="1876" name="Google Shape;1876;p54"/>
          <p:cNvSpPr/>
          <p:nvPr/>
        </p:nvSpPr>
        <p:spPr>
          <a:xfrm>
            <a:off x="590850"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7" name="Google Shape;1877;p54"/>
          <p:cNvCxnSpPr>
            <a:stCxn id="1860" idx="3"/>
            <a:endCxn id="1876" idx="0"/>
          </p:cNvCxnSpPr>
          <p:nvPr/>
        </p:nvCxnSpPr>
        <p:spPr>
          <a:xfrm flipH="1">
            <a:off x="643713" y="2012600"/>
            <a:ext cx="178200" cy="2345100"/>
          </a:xfrm>
          <a:prstGeom prst="bentConnector2">
            <a:avLst/>
          </a:prstGeom>
          <a:noFill/>
          <a:ln w="19050" cap="flat" cmpd="sng">
            <a:solidFill>
              <a:schemeClr val="dk2"/>
            </a:solidFill>
            <a:prstDash val="solid"/>
            <a:round/>
            <a:headEnd type="none" w="med" len="med"/>
            <a:tailEnd type="none" w="med" len="med"/>
          </a:ln>
        </p:spPr>
      </p:cxnSp>
      <p:sp>
        <p:nvSpPr>
          <p:cNvPr id="1878" name="Google Shape;1878;p54"/>
          <p:cNvSpPr/>
          <p:nvPr/>
        </p:nvSpPr>
        <p:spPr>
          <a:xfrm>
            <a:off x="2550164"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4"/>
          <p:cNvSpPr/>
          <p:nvPr/>
        </p:nvSpPr>
        <p:spPr>
          <a:xfrm>
            <a:off x="4506139"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4"/>
          <p:cNvSpPr/>
          <p:nvPr/>
        </p:nvSpPr>
        <p:spPr>
          <a:xfrm>
            <a:off x="6462114"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81" name="Google Shape;1881;p54"/>
          <p:cNvCxnSpPr>
            <a:stCxn id="1864" idx="3"/>
            <a:endCxn id="1878" idx="0"/>
          </p:cNvCxnSpPr>
          <p:nvPr/>
        </p:nvCxnSpPr>
        <p:spPr>
          <a:xfrm rot="10800000" flipV="1">
            <a:off x="2603115" y="2012600"/>
            <a:ext cx="174849" cy="2345100"/>
          </a:xfrm>
          <a:prstGeom prst="bentConnector2">
            <a:avLst/>
          </a:prstGeom>
          <a:noFill/>
          <a:ln w="19050" cap="flat" cmpd="sng">
            <a:solidFill>
              <a:schemeClr val="dk2"/>
            </a:solidFill>
            <a:prstDash val="solid"/>
            <a:round/>
            <a:headEnd type="none" w="med" len="med"/>
            <a:tailEnd type="none" w="med" len="med"/>
          </a:ln>
        </p:spPr>
      </p:cxnSp>
      <p:cxnSp>
        <p:nvCxnSpPr>
          <p:cNvPr id="1882" name="Google Shape;1882;p54"/>
          <p:cNvCxnSpPr>
            <a:stCxn id="1868" idx="3"/>
            <a:endCxn id="1879" idx="0"/>
          </p:cNvCxnSpPr>
          <p:nvPr/>
        </p:nvCxnSpPr>
        <p:spPr>
          <a:xfrm rot="10800000" flipV="1">
            <a:off x="4559089" y="3933866"/>
            <a:ext cx="174924" cy="423834"/>
          </a:xfrm>
          <a:prstGeom prst="bentConnector2">
            <a:avLst/>
          </a:prstGeom>
          <a:noFill/>
          <a:ln w="19050" cap="flat" cmpd="sng">
            <a:solidFill>
              <a:schemeClr val="dk2"/>
            </a:solidFill>
            <a:prstDash val="solid"/>
            <a:round/>
            <a:headEnd type="none" w="med" len="med"/>
            <a:tailEnd type="none" w="med" len="med"/>
          </a:ln>
        </p:spPr>
      </p:cxnSp>
      <p:cxnSp>
        <p:nvCxnSpPr>
          <p:cNvPr id="1883" name="Google Shape;1883;p54"/>
          <p:cNvCxnSpPr>
            <a:stCxn id="1880" idx="0"/>
            <a:endCxn id="1872" idx="3"/>
          </p:cNvCxnSpPr>
          <p:nvPr/>
        </p:nvCxnSpPr>
        <p:spPr>
          <a:xfrm rot="5400000" flipH="1" flipV="1">
            <a:off x="6390646" y="4058284"/>
            <a:ext cx="423834" cy="174999"/>
          </a:xfrm>
          <a:prstGeom prst="bentConnector2">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675913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2"/>
        <p:cNvGrpSpPr/>
        <p:nvPr/>
      </p:nvGrpSpPr>
      <p:grpSpPr>
        <a:xfrm>
          <a:off x="0" y="0"/>
          <a:ext cx="0" cy="0"/>
          <a:chOff x="0" y="0"/>
          <a:chExt cx="0" cy="0"/>
        </a:xfrm>
      </p:grpSpPr>
      <p:sp>
        <p:nvSpPr>
          <p:cNvPr id="1459" name="Google Shape;1459;p36"/>
          <p:cNvSpPr txBox="1">
            <a:spLocks noGrp="1"/>
          </p:cNvSpPr>
          <p:nvPr>
            <p:ph type="title"/>
          </p:nvPr>
        </p:nvSpPr>
        <p:spPr>
          <a:xfrm>
            <a:off x="3043150" y="1213828"/>
            <a:ext cx="5474126" cy="964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 dirty="0"/>
              <a:t>SPRINT RESULTS</a:t>
            </a:r>
            <a:endParaRPr dirty="0"/>
          </a:p>
        </p:txBody>
      </p:sp>
      <p:sp>
        <p:nvSpPr>
          <p:cNvPr id="1460" name="Google Shape;1460;p36"/>
          <p:cNvSpPr txBox="1">
            <a:spLocks noGrp="1"/>
          </p:cNvSpPr>
          <p:nvPr>
            <p:ph type="title" idx="2"/>
          </p:nvPr>
        </p:nvSpPr>
        <p:spPr>
          <a:xfrm>
            <a:off x="1273250" y="1241332"/>
            <a:ext cx="1463100" cy="146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461" name="Google Shape;1461;p36"/>
          <p:cNvSpPr txBox="1">
            <a:spLocks noGrp="1"/>
          </p:cNvSpPr>
          <p:nvPr>
            <p:ph type="subTitle" idx="1"/>
          </p:nvPr>
        </p:nvSpPr>
        <p:spPr>
          <a:xfrm>
            <a:off x="3043150" y="2178028"/>
            <a:ext cx="5474126" cy="2835761"/>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dirty="0"/>
              <a:t>Sprint results page while not having much data as Sprints in a season are limited is an essential page so as to show which car and drivers are really quick since it’s a shorter format. Also constructors are also given an opportunity here to get thos bonus points apart from a normal race hence KPI’s here include a table chart showing start and final position of a driver as well as points accumulated by a team across these sprints events, same for the drivers along with their sprint times across tracks.</a:t>
            </a:r>
            <a:endParaRPr dirty="0"/>
          </a:p>
        </p:txBody>
      </p:sp>
    </p:spTree>
    <p:extLst>
      <p:ext uri="{BB962C8B-B14F-4D97-AF65-F5344CB8AC3E}">
        <p14:creationId xmlns:p14="http://schemas.microsoft.com/office/powerpoint/2010/main" val="2420272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pic>
        <p:nvPicPr>
          <p:cNvPr id="7" name="Picture 6">
            <a:extLst>
              <a:ext uri="{FF2B5EF4-FFF2-40B4-BE49-F238E27FC236}">
                <a16:creationId xmlns:a16="http://schemas.microsoft.com/office/drawing/2014/main" id="{C2EA4AD3-8266-C55D-D212-4298CD84915A}"/>
              </a:ext>
            </a:extLst>
          </p:cNvPr>
          <p:cNvPicPr>
            <a:picLocks noChangeAspect="1"/>
          </p:cNvPicPr>
          <p:nvPr/>
        </p:nvPicPr>
        <p:blipFill>
          <a:blip r:embed="rId3"/>
          <a:srcRect/>
          <a:stretch/>
        </p:blipFill>
        <p:spPr>
          <a:xfrm>
            <a:off x="1104044" y="618315"/>
            <a:ext cx="6935911" cy="39068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623475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7"/>
        <p:cNvGrpSpPr/>
        <p:nvPr/>
      </p:nvGrpSpPr>
      <p:grpSpPr>
        <a:xfrm>
          <a:off x="0" y="0"/>
          <a:ext cx="0" cy="0"/>
          <a:chOff x="0" y="0"/>
          <a:chExt cx="0" cy="0"/>
        </a:xfrm>
      </p:grpSpPr>
      <p:cxnSp>
        <p:nvCxnSpPr>
          <p:cNvPr id="1858" name="Google Shape;1858;p54"/>
          <p:cNvCxnSpPr/>
          <p:nvPr/>
        </p:nvCxnSpPr>
        <p:spPr>
          <a:xfrm>
            <a:off x="-14700" y="4410650"/>
            <a:ext cx="9163200" cy="0"/>
          </a:xfrm>
          <a:prstGeom prst="straightConnector1">
            <a:avLst/>
          </a:prstGeom>
          <a:noFill/>
          <a:ln w="19050" cap="flat" cmpd="sng">
            <a:solidFill>
              <a:schemeClr val="dk2"/>
            </a:solidFill>
            <a:prstDash val="solid"/>
            <a:round/>
            <a:headEnd type="none" w="med" len="med"/>
            <a:tailEnd type="none" w="med" len="med"/>
          </a:ln>
        </p:spPr>
      </p:cxnSp>
      <p:sp>
        <p:nvSpPr>
          <p:cNvPr id="1859" name="Google Shape;1859;p5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1860" name="Google Shape;1860;p54"/>
          <p:cNvSpPr/>
          <p:nvPr/>
        </p:nvSpPr>
        <p:spPr>
          <a:xfrm flipH="1">
            <a:off x="821913" y="1680500"/>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lt1"/>
                </a:solidFill>
                <a:latin typeface="Krona One"/>
                <a:ea typeface="Krona One"/>
                <a:cs typeface="Krona One"/>
                <a:sym typeface="Krona One"/>
              </a:rPr>
              <a:t>01</a:t>
            </a:r>
            <a:endParaRPr sz="2000">
              <a:solidFill>
                <a:schemeClr val="lt1"/>
              </a:solidFill>
              <a:latin typeface="Krona One"/>
              <a:ea typeface="Krona One"/>
              <a:cs typeface="Krona One"/>
              <a:sym typeface="Krona One"/>
            </a:endParaRPr>
          </a:p>
        </p:txBody>
      </p:sp>
      <p:sp>
        <p:nvSpPr>
          <p:cNvPr id="1861" name="Google Shape;1861;p54"/>
          <p:cNvSpPr txBox="1"/>
          <p:nvPr/>
        </p:nvSpPr>
        <p:spPr>
          <a:xfrm flipH="1">
            <a:off x="719975" y="2458019"/>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latin typeface="Krona One"/>
                <a:ea typeface="Krona One"/>
                <a:cs typeface="Krona One"/>
                <a:sym typeface="Krona One"/>
              </a:rPr>
              <a:t>RACE RESULTS</a:t>
            </a:r>
            <a:endParaRPr sz="1800" dirty="0">
              <a:solidFill>
                <a:srgbClr val="000000"/>
              </a:solidFill>
              <a:latin typeface="Krona One"/>
              <a:ea typeface="Krona One"/>
              <a:cs typeface="Krona One"/>
              <a:sym typeface="Krona One"/>
            </a:endParaRPr>
          </a:p>
        </p:txBody>
      </p:sp>
      <p:sp>
        <p:nvSpPr>
          <p:cNvPr id="1862" name="Google Shape;1862;p54"/>
          <p:cNvSpPr txBox="1"/>
          <p:nvPr/>
        </p:nvSpPr>
        <p:spPr>
          <a:xfrm flipH="1">
            <a:off x="719975" y="2904059"/>
            <a:ext cx="1836000" cy="1423683"/>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None/>
            </a:pPr>
            <a:r>
              <a:rPr lang="en" dirty="0">
                <a:solidFill>
                  <a:srgbClr val="000000"/>
                </a:solidFill>
                <a:latin typeface="Jost"/>
                <a:ea typeface="Jost"/>
                <a:cs typeface="Jost"/>
                <a:sym typeface="Jost"/>
              </a:rPr>
              <a:t>In this page we have compiled visuals circling around metrics </a:t>
            </a:r>
            <a:r>
              <a:rPr lang="en" dirty="0">
                <a:latin typeface="Jost"/>
                <a:ea typeface="Jost"/>
                <a:cs typeface="Jost"/>
                <a:sym typeface="Jost"/>
              </a:rPr>
              <a:t>collected on a race day and what all nuances can be caught from it.</a:t>
            </a:r>
          </a:p>
          <a:p>
            <a:pPr marL="0" lvl="0" indent="0" algn="l" rtl="0">
              <a:spcBef>
                <a:spcPts val="0"/>
              </a:spcBef>
              <a:spcAft>
                <a:spcPts val="0"/>
              </a:spcAft>
              <a:buNone/>
            </a:pPr>
            <a:endParaRPr dirty="0">
              <a:solidFill>
                <a:srgbClr val="000000"/>
              </a:solidFill>
              <a:latin typeface="Jost"/>
              <a:ea typeface="Jost"/>
              <a:cs typeface="Jost"/>
              <a:sym typeface="Jost"/>
            </a:endParaRPr>
          </a:p>
        </p:txBody>
      </p:sp>
      <p:sp>
        <p:nvSpPr>
          <p:cNvPr id="1864" name="Google Shape;1864;p54"/>
          <p:cNvSpPr/>
          <p:nvPr/>
        </p:nvSpPr>
        <p:spPr>
          <a:xfrm flipH="1">
            <a:off x="2777963" y="1680500"/>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2000" dirty="0">
                <a:solidFill>
                  <a:schemeClr val="lt1"/>
                </a:solidFill>
                <a:latin typeface="Krona One"/>
                <a:ea typeface="Krona One"/>
                <a:cs typeface="Krona One"/>
                <a:sym typeface="Krona One"/>
              </a:rPr>
              <a:t>02</a:t>
            </a:r>
            <a:endParaRPr sz="2000" dirty="0">
              <a:solidFill>
                <a:schemeClr val="lt1"/>
              </a:solidFill>
              <a:latin typeface="Krona One"/>
              <a:ea typeface="Krona One"/>
              <a:cs typeface="Krona One"/>
              <a:sym typeface="Krona One"/>
            </a:endParaRPr>
          </a:p>
        </p:txBody>
      </p:sp>
      <p:sp>
        <p:nvSpPr>
          <p:cNvPr id="1865" name="Google Shape;1865;p54"/>
          <p:cNvSpPr txBox="1"/>
          <p:nvPr/>
        </p:nvSpPr>
        <p:spPr>
          <a:xfrm flipH="1">
            <a:off x="2676024" y="2493313"/>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SPRINT RESULTS</a:t>
            </a:r>
            <a:endParaRPr sz="1800" dirty="0">
              <a:solidFill>
                <a:srgbClr val="000000"/>
              </a:solidFill>
              <a:latin typeface="Krona One"/>
              <a:ea typeface="Krona One"/>
              <a:cs typeface="Krona One"/>
              <a:sym typeface="Krona One"/>
            </a:endParaRPr>
          </a:p>
        </p:txBody>
      </p:sp>
      <p:sp>
        <p:nvSpPr>
          <p:cNvPr id="1866" name="Google Shape;1866;p54"/>
          <p:cNvSpPr txBox="1"/>
          <p:nvPr/>
        </p:nvSpPr>
        <p:spPr>
          <a:xfrm flipH="1">
            <a:off x="2676024" y="2929079"/>
            <a:ext cx="1836000" cy="1433955"/>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This page consists charts from data collected on Sprint day and its relatively small since there have been 3 sprints as of now.</a:t>
            </a:r>
            <a:endParaRPr dirty="0">
              <a:solidFill>
                <a:schemeClr val="dk1"/>
              </a:solidFill>
              <a:latin typeface="Jost"/>
              <a:ea typeface="Jost"/>
              <a:cs typeface="Jost"/>
              <a:sym typeface="Jost"/>
            </a:endParaRPr>
          </a:p>
        </p:txBody>
      </p:sp>
      <p:sp>
        <p:nvSpPr>
          <p:cNvPr id="1868" name="Google Shape;1868;p54"/>
          <p:cNvSpPr/>
          <p:nvPr/>
        </p:nvSpPr>
        <p:spPr>
          <a:xfrm flipH="1">
            <a:off x="4734013" y="3601766"/>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endParaRPr sz="2000" dirty="0">
              <a:solidFill>
                <a:schemeClr val="lt1"/>
              </a:solidFill>
              <a:latin typeface="Krona One"/>
              <a:ea typeface="Krona One"/>
              <a:cs typeface="Krona One"/>
              <a:sym typeface="Krona One"/>
            </a:endParaRPr>
          </a:p>
        </p:txBody>
      </p:sp>
      <p:sp>
        <p:nvSpPr>
          <p:cNvPr id="1869" name="Google Shape;1869;p54"/>
          <p:cNvSpPr txBox="1"/>
          <p:nvPr/>
        </p:nvSpPr>
        <p:spPr>
          <a:xfrm flipH="1">
            <a:off x="4632075" y="5807399"/>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QUALI RESULTS</a:t>
            </a:r>
            <a:endParaRPr sz="1800" dirty="0">
              <a:solidFill>
                <a:srgbClr val="000000"/>
              </a:solidFill>
              <a:latin typeface="Krona One"/>
              <a:ea typeface="Krona One"/>
              <a:cs typeface="Krona One"/>
              <a:sym typeface="Krona One"/>
            </a:endParaRPr>
          </a:p>
        </p:txBody>
      </p:sp>
      <p:sp>
        <p:nvSpPr>
          <p:cNvPr id="1870" name="Google Shape;1870;p54"/>
          <p:cNvSpPr txBox="1"/>
          <p:nvPr/>
        </p:nvSpPr>
        <p:spPr>
          <a:xfrm flipH="1">
            <a:off x="4632075" y="6253440"/>
            <a:ext cx="1836000" cy="1423680"/>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Visuals here consists of data from the Quali day and data here differs from the race and sprint result and more focused on a single lap.</a:t>
            </a:r>
            <a:endParaRPr dirty="0">
              <a:solidFill>
                <a:schemeClr val="dk1"/>
              </a:solidFill>
              <a:latin typeface="Jost"/>
              <a:ea typeface="Jost"/>
              <a:cs typeface="Jost"/>
              <a:sym typeface="Jost"/>
            </a:endParaRPr>
          </a:p>
        </p:txBody>
      </p:sp>
      <p:sp>
        <p:nvSpPr>
          <p:cNvPr id="1872" name="Google Shape;1872;p54"/>
          <p:cNvSpPr/>
          <p:nvPr/>
        </p:nvSpPr>
        <p:spPr>
          <a:xfrm flipH="1">
            <a:off x="6690063" y="3601766"/>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endParaRPr sz="2000" dirty="0">
              <a:solidFill>
                <a:schemeClr val="lt1"/>
              </a:solidFill>
              <a:latin typeface="Krona One"/>
              <a:ea typeface="Krona One"/>
              <a:cs typeface="Krona One"/>
              <a:sym typeface="Krona One"/>
            </a:endParaRPr>
          </a:p>
        </p:txBody>
      </p:sp>
      <p:sp>
        <p:nvSpPr>
          <p:cNvPr id="1873" name="Google Shape;1873;p54"/>
          <p:cNvSpPr txBox="1"/>
          <p:nvPr/>
        </p:nvSpPr>
        <p:spPr>
          <a:xfrm flipH="1">
            <a:off x="6588125" y="5807399"/>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TRACK ANALYSIS</a:t>
            </a:r>
            <a:endParaRPr sz="1800" dirty="0">
              <a:solidFill>
                <a:srgbClr val="000000"/>
              </a:solidFill>
              <a:latin typeface="Krona One"/>
              <a:ea typeface="Krona One"/>
              <a:cs typeface="Krona One"/>
              <a:sym typeface="Krona One"/>
            </a:endParaRPr>
          </a:p>
        </p:txBody>
      </p:sp>
      <p:sp>
        <p:nvSpPr>
          <p:cNvPr id="1874" name="Google Shape;1874;p54"/>
          <p:cNvSpPr txBox="1"/>
          <p:nvPr/>
        </p:nvSpPr>
        <p:spPr>
          <a:xfrm flipH="1">
            <a:off x="6588125" y="6253439"/>
            <a:ext cx="1836000" cy="1423675"/>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Track analysis is a custom page we made consisting of visuals more centric to a particular track and various nooks and crooks from it,</a:t>
            </a:r>
            <a:endParaRPr dirty="0">
              <a:solidFill>
                <a:schemeClr val="dk1"/>
              </a:solidFill>
              <a:latin typeface="Jost"/>
              <a:ea typeface="Jost"/>
              <a:cs typeface="Jost"/>
              <a:sym typeface="Jost"/>
            </a:endParaRPr>
          </a:p>
        </p:txBody>
      </p:sp>
      <p:sp>
        <p:nvSpPr>
          <p:cNvPr id="1876" name="Google Shape;1876;p54"/>
          <p:cNvSpPr/>
          <p:nvPr/>
        </p:nvSpPr>
        <p:spPr>
          <a:xfrm>
            <a:off x="590850"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7" name="Google Shape;1877;p54"/>
          <p:cNvCxnSpPr>
            <a:stCxn id="1860" idx="3"/>
            <a:endCxn id="1876" idx="0"/>
          </p:cNvCxnSpPr>
          <p:nvPr/>
        </p:nvCxnSpPr>
        <p:spPr>
          <a:xfrm flipH="1">
            <a:off x="643713" y="2012600"/>
            <a:ext cx="178200" cy="2345100"/>
          </a:xfrm>
          <a:prstGeom prst="bentConnector2">
            <a:avLst/>
          </a:prstGeom>
          <a:noFill/>
          <a:ln w="19050" cap="flat" cmpd="sng">
            <a:solidFill>
              <a:schemeClr val="dk2"/>
            </a:solidFill>
            <a:prstDash val="solid"/>
            <a:round/>
            <a:headEnd type="none" w="med" len="med"/>
            <a:tailEnd type="none" w="med" len="med"/>
          </a:ln>
        </p:spPr>
      </p:cxnSp>
      <p:sp>
        <p:nvSpPr>
          <p:cNvPr id="1878" name="Google Shape;1878;p54"/>
          <p:cNvSpPr/>
          <p:nvPr/>
        </p:nvSpPr>
        <p:spPr>
          <a:xfrm>
            <a:off x="2550164"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4"/>
          <p:cNvSpPr/>
          <p:nvPr/>
        </p:nvSpPr>
        <p:spPr>
          <a:xfrm>
            <a:off x="4506139"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4"/>
          <p:cNvSpPr/>
          <p:nvPr/>
        </p:nvSpPr>
        <p:spPr>
          <a:xfrm>
            <a:off x="6462114"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81" name="Google Shape;1881;p54"/>
          <p:cNvCxnSpPr>
            <a:stCxn id="1864" idx="3"/>
            <a:endCxn id="1878" idx="0"/>
          </p:cNvCxnSpPr>
          <p:nvPr/>
        </p:nvCxnSpPr>
        <p:spPr>
          <a:xfrm rot="10800000" flipV="1">
            <a:off x="2603115" y="2012600"/>
            <a:ext cx="174849" cy="2345100"/>
          </a:xfrm>
          <a:prstGeom prst="bentConnector2">
            <a:avLst/>
          </a:prstGeom>
          <a:noFill/>
          <a:ln w="19050" cap="flat" cmpd="sng">
            <a:solidFill>
              <a:schemeClr val="dk2"/>
            </a:solidFill>
            <a:prstDash val="solid"/>
            <a:round/>
            <a:headEnd type="none" w="med" len="med"/>
            <a:tailEnd type="none" w="med" len="med"/>
          </a:ln>
        </p:spPr>
      </p:cxnSp>
      <p:cxnSp>
        <p:nvCxnSpPr>
          <p:cNvPr id="1882" name="Google Shape;1882;p54"/>
          <p:cNvCxnSpPr>
            <a:stCxn id="1868" idx="3"/>
            <a:endCxn id="1879" idx="0"/>
          </p:cNvCxnSpPr>
          <p:nvPr/>
        </p:nvCxnSpPr>
        <p:spPr>
          <a:xfrm rot="10800000" flipV="1">
            <a:off x="4559089" y="3933866"/>
            <a:ext cx="174924" cy="423834"/>
          </a:xfrm>
          <a:prstGeom prst="bentConnector2">
            <a:avLst/>
          </a:prstGeom>
          <a:noFill/>
          <a:ln w="19050" cap="flat" cmpd="sng">
            <a:solidFill>
              <a:schemeClr val="dk2"/>
            </a:solidFill>
            <a:prstDash val="solid"/>
            <a:round/>
            <a:headEnd type="none" w="med" len="med"/>
            <a:tailEnd type="none" w="med" len="med"/>
          </a:ln>
        </p:spPr>
      </p:cxnSp>
      <p:cxnSp>
        <p:nvCxnSpPr>
          <p:cNvPr id="1883" name="Google Shape;1883;p54"/>
          <p:cNvCxnSpPr>
            <a:stCxn id="1880" idx="0"/>
            <a:endCxn id="1872" idx="3"/>
          </p:cNvCxnSpPr>
          <p:nvPr/>
        </p:nvCxnSpPr>
        <p:spPr>
          <a:xfrm rot="5400000" flipH="1" flipV="1">
            <a:off x="6390646" y="4058284"/>
            <a:ext cx="423834" cy="174999"/>
          </a:xfrm>
          <a:prstGeom prst="bentConnector2">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516653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7"/>
        <p:cNvGrpSpPr/>
        <p:nvPr/>
      </p:nvGrpSpPr>
      <p:grpSpPr>
        <a:xfrm>
          <a:off x="0" y="0"/>
          <a:ext cx="0" cy="0"/>
          <a:chOff x="0" y="0"/>
          <a:chExt cx="0" cy="0"/>
        </a:xfrm>
      </p:grpSpPr>
      <p:cxnSp>
        <p:nvCxnSpPr>
          <p:cNvPr id="1858" name="Google Shape;1858;p54"/>
          <p:cNvCxnSpPr/>
          <p:nvPr/>
        </p:nvCxnSpPr>
        <p:spPr>
          <a:xfrm>
            <a:off x="-14700" y="4410650"/>
            <a:ext cx="9163200" cy="0"/>
          </a:xfrm>
          <a:prstGeom prst="straightConnector1">
            <a:avLst/>
          </a:prstGeom>
          <a:noFill/>
          <a:ln w="19050" cap="flat" cmpd="sng">
            <a:solidFill>
              <a:schemeClr val="dk2"/>
            </a:solidFill>
            <a:prstDash val="solid"/>
            <a:round/>
            <a:headEnd type="none" w="med" len="med"/>
            <a:tailEnd type="none" w="med" len="med"/>
          </a:ln>
        </p:spPr>
      </p:cxnSp>
      <p:sp>
        <p:nvSpPr>
          <p:cNvPr id="1859" name="Google Shape;1859;p5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1860" name="Google Shape;1860;p54"/>
          <p:cNvSpPr/>
          <p:nvPr/>
        </p:nvSpPr>
        <p:spPr>
          <a:xfrm flipH="1">
            <a:off x="821913" y="1680500"/>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lt1"/>
                </a:solidFill>
                <a:latin typeface="Krona One"/>
                <a:ea typeface="Krona One"/>
                <a:cs typeface="Krona One"/>
                <a:sym typeface="Krona One"/>
              </a:rPr>
              <a:t>01</a:t>
            </a:r>
            <a:endParaRPr sz="2000">
              <a:solidFill>
                <a:schemeClr val="lt1"/>
              </a:solidFill>
              <a:latin typeface="Krona One"/>
              <a:ea typeface="Krona One"/>
              <a:cs typeface="Krona One"/>
              <a:sym typeface="Krona One"/>
            </a:endParaRPr>
          </a:p>
        </p:txBody>
      </p:sp>
      <p:sp>
        <p:nvSpPr>
          <p:cNvPr id="1861" name="Google Shape;1861;p54"/>
          <p:cNvSpPr txBox="1"/>
          <p:nvPr/>
        </p:nvSpPr>
        <p:spPr>
          <a:xfrm flipH="1">
            <a:off x="719975" y="2458019"/>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latin typeface="Krona One"/>
                <a:ea typeface="Krona One"/>
                <a:cs typeface="Krona One"/>
                <a:sym typeface="Krona One"/>
              </a:rPr>
              <a:t>RACE RESULTS</a:t>
            </a:r>
            <a:endParaRPr sz="1800" dirty="0">
              <a:solidFill>
                <a:srgbClr val="000000"/>
              </a:solidFill>
              <a:latin typeface="Krona One"/>
              <a:ea typeface="Krona One"/>
              <a:cs typeface="Krona One"/>
              <a:sym typeface="Krona One"/>
            </a:endParaRPr>
          </a:p>
        </p:txBody>
      </p:sp>
      <p:sp>
        <p:nvSpPr>
          <p:cNvPr id="1862" name="Google Shape;1862;p54"/>
          <p:cNvSpPr txBox="1"/>
          <p:nvPr/>
        </p:nvSpPr>
        <p:spPr>
          <a:xfrm flipH="1">
            <a:off x="719975" y="2904059"/>
            <a:ext cx="1836000" cy="1423683"/>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None/>
            </a:pPr>
            <a:r>
              <a:rPr lang="en" dirty="0">
                <a:solidFill>
                  <a:srgbClr val="000000"/>
                </a:solidFill>
                <a:latin typeface="Jost"/>
                <a:ea typeface="Jost"/>
                <a:cs typeface="Jost"/>
                <a:sym typeface="Jost"/>
              </a:rPr>
              <a:t>In this page we have compiled visuals circling around metrics </a:t>
            </a:r>
            <a:r>
              <a:rPr lang="en" dirty="0">
                <a:latin typeface="Jost"/>
                <a:ea typeface="Jost"/>
                <a:cs typeface="Jost"/>
                <a:sym typeface="Jost"/>
              </a:rPr>
              <a:t>collected on a race day and what all nuances can be caught from it.</a:t>
            </a:r>
          </a:p>
          <a:p>
            <a:pPr marL="0" lvl="0" indent="0" algn="l" rtl="0">
              <a:spcBef>
                <a:spcPts val="0"/>
              </a:spcBef>
              <a:spcAft>
                <a:spcPts val="0"/>
              </a:spcAft>
              <a:buNone/>
            </a:pPr>
            <a:endParaRPr dirty="0">
              <a:solidFill>
                <a:srgbClr val="000000"/>
              </a:solidFill>
              <a:latin typeface="Jost"/>
              <a:ea typeface="Jost"/>
              <a:cs typeface="Jost"/>
              <a:sym typeface="Jost"/>
            </a:endParaRPr>
          </a:p>
        </p:txBody>
      </p:sp>
      <p:sp>
        <p:nvSpPr>
          <p:cNvPr id="1864" name="Google Shape;1864;p54"/>
          <p:cNvSpPr/>
          <p:nvPr/>
        </p:nvSpPr>
        <p:spPr>
          <a:xfrm flipH="1">
            <a:off x="2777963" y="1680500"/>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2000" dirty="0">
                <a:solidFill>
                  <a:schemeClr val="lt1"/>
                </a:solidFill>
                <a:latin typeface="Krona One"/>
                <a:ea typeface="Krona One"/>
                <a:cs typeface="Krona One"/>
                <a:sym typeface="Krona One"/>
              </a:rPr>
              <a:t>02</a:t>
            </a:r>
            <a:endParaRPr sz="2000" dirty="0">
              <a:solidFill>
                <a:schemeClr val="lt1"/>
              </a:solidFill>
              <a:latin typeface="Krona One"/>
              <a:ea typeface="Krona One"/>
              <a:cs typeface="Krona One"/>
              <a:sym typeface="Krona One"/>
            </a:endParaRPr>
          </a:p>
        </p:txBody>
      </p:sp>
      <p:sp>
        <p:nvSpPr>
          <p:cNvPr id="1865" name="Google Shape;1865;p54"/>
          <p:cNvSpPr txBox="1"/>
          <p:nvPr/>
        </p:nvSpPr>
        <p:spPr>
          <a:xfrm flipH="1">
            <a:off x="2676024" y="2493313"/>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SPRINT RESULTS</a:t>
            </a:r>
            <a:endParaRPr sz="1800" dirty="0">
              <a:solidFill>
                <a:srgbClr val="000000"/>
              </a:solidFill>
              <a:latin typeface="Krona One"/>
              <a:ea typeface="Krona One"/>
              <a:cs typeface="Krona One"/>
              <a:sym typeface="Krona One"/>
            </a:endParaRPr>
          </a:p>
        </p:txBody>
      </p:sp>
      <p:sp>
        <p:nvSpPr>
          <p:cNvPr id="1866" name="Google Shape;1866;p54"/>
          <p:cNvSpPr txBox="1"/>
          <p:nvPr/>
        </p:nvSpPr>
        <p:spPr>
          <a:xfrm flipH="1">
            <a:off x="2676024" y="2929079"/>
            <a:ext cx="1836000" cy="1433955"/>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This page consists charts from data collected on Sprint day and its relatively small since there have been 3 sprints as of now.</a:t>
            </a:r>
            <a:endParaRPr dirty="0">
              <a:solidFill>
                <a:schemeClr val="dk1"/>
              </a:solidFill>
              <a:latin typeface="Jost"/>
              <a:ea typeface="Jost"/>
              <a:cs typeface="Jost"/>
              <a:sym typeface="Jost"/>
            </a:endParaRPr>
          </a:p>
        </p:txBody>
      </p:sp>
      <p:sp>
        <p:nvSpPr>
          <p:cNvPr id="1868" name="Google Shape;1868;p54"/>
          <p:cNvSpPr/>
          <p:nvPr/>
        </p:nvSpPr>
        <p:spPr>
          <a:xfrm flipH="1">
            <a:off x="4734013" y="1676279"/>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endParaRPr sz="2000" dirty="0">
              <a:solidFill>
                <a:schemeClr val="lt1"/>
              </a:solidFill>
              <a:latin typeface="Krona One"/>
              <a:ea typeface="Krona One"/>
              <a:cs typeface="Krona One"/>
              <a:sym typeface="Krona One"/>
            </a:endParaRPr>
          </a:p>
        </p:txBody>
      </p:sp>
      <p:sp>
        <p:nvSpPr>
          <p:cNvPr id="1869" name="Google Shape;1869;p54"/>
          <p:cNvSpPr txBox="1"/>
          <p:nvPr/>
        </p:nvSpPr>
        <p:spPr>
          <a:xfrm flipH="1">
            <a:off x="4632075" y="5807399"/>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QUALI RESULTS</a:t>
            </a:r>
            <a:endParaRPr sz="1800" dirty="0">
              <a:solidFill>
                <a:srgbClr val="000000"/>
              </a:solidFill>
              <a:latin typeface="Krona One"/>
              <a:ea typeface="Krona One"/>
              <a:cs typeface="Krona One"/>
              <a:sym typeface="Krona One"/>
            </a:endParaRPr>
          </a:p>
        </p:txBody>
      </p:sp>
      <p:sp>
        <p:nvSpPr>
          <p:cNvPr id="1870" name="Google Shape;1870;p54"/>
          <p:cNvSpPr txBox="1"/>
          <p:nvPr/>
        </p:nvSpPr>
        <p:spPr>
          <a:xfrm flipH="1">
            <a:off x="4632075" y="6253440"/>
            <a:ext cx="1836000" cy="1423680"/>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Visuals here consists of data from the Quali day and data here differs from the race and sprint result and more focused on a single lap.</a:t>
            </a:r>
            <a:endParaRPr dirty="0">
              <a:solidFill>
                <a:schemeClr val="dk1"/>
              </a:solidFill>
              <a:latin typeface="Jost"/>
              <a:ea typeface="Jost"/>
              <a:cs typeface="Jost"/>
              <a:sym typeface="Jost"/>
            </a:endParaRPr>
          </a:p>
        </p:txBody>
      </p:sp>
      <p:sp>
        <p:nvSpPr>
          <p:cNvPr id="1872" name="Google Shape;1872;p54"/>
          <p:cNvSpPr/>
          <p:nvPr/>
        </p:nvSpPr>
        <p:spPr>
          <a:xfrm flipH="1">
            <a:off x="6690063" y="3601766"/>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endParaRPr sz="2000" dirty="0">
              <a:solidFill>
                <a:schemeClr val="lt1"/>
              </a:solidFill>
              <a:latin typeface="Krona One"/>
              <a:ea typeface="Krona One"/>
              <a:cs typeface="Krona One"/>
              <a:sym typeface="Krona One"/>
            </a:endParaRPr>
          </a:p>
        </p:txBody>
      </p:sp>
      <p:sp>
        <p:nvSpPr>
          <p:cNvPr id="1873" name="Google Shape;1873;p54"/>
          <p:cNvSpPr txBox="1"/>
          <p:nvPr/>
        </p:nvSpPr>
        <p:spPr>
          <a:xfrm flipH="1">
            <a:off x="6588125" y="5807399"/>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TRACK ANALYSIS</a:t>
            </a:r>
            <a:endParaRPr sz="1800" dirty="0">
              <a:solidFill>
                <a:srgbClr val="000000"/>
              </a:solidFill>
              <a:latin typeface="Krona One"/>
              <a:ea typeface="Krona One"/>
              <a:cs typeface="Krona One"/>
              <a:sym typeface="Krona One"/>
            </a:endParaRPr>
          </a:p>
        </p:txBody>
      </p:sp>
      <p:sp>
        <p:nvSpPr>
          <p:cNvPr id="1874" name="Google Shape;1874;p54"/>
          <p:cNvSpPr txBox="1"/>
          <p:nvPr/>
        </p:nvSpPr>
        <p:spPr>
          <a:xfrm flipH="1">
            <a:off x="6588125" y="6253439"/>
            <a:ext cx="1836000" cy="1423675"/>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Track analysis is a custom page we made consisting of visuals more centric to a particular track and various nooks and crooks from it,</a:t>
            </a:r>
            <a:endParaRPr dirty="0">
              <a:solidFill>
                <a:schemeClr val="dk1"/>
              </a:solidFill>
              <a:latin typeface="Jost"/>
              <a:ea typeface="Jost"/>
              <a:cs typeface="Jost"/>
              <a:sym typeface="Jost"/>
            </a:endParaRPr>
          </a:p>
        </p:txBody>
      </p:sp>
      <p:sp>
        <p:nvSpPr>
          <p:cNvPr id="1876" name="Google Shape;1876;p54"/>
          <p:cNvSpPr/>
          <p:nvPr/>
        </p:nvSpPr>
        <p:spPr>
          <a:xfrm>
            <a:off x="590850"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7" name="Google Shape;1877;p54"/>
          <p:cNvCxnSpPr>
            <a:stCxn id="1860" idx="3"/>
            <a:endCxn id="1876" idx="0"/>
          </p:cNvCxnSpPr>
          <p:nvPr/>
        </p:nvCxnSpPr>
        <p:spPr>
          <a:xfrm flipH="1">
            <a:off x="643713" y="2012600"/>
            <a:ext cx="178200" cy="2345100"/>
          </a:xfrm>
          <a:prstGeom prst="bentConnector2">
            <a:avLst/>
          </a:prstGeom>
          <a:noFill/>
          <a:ln w="19050" cap="flat" cmpd="sng">
            <a:solidFill>
              <a:schemeClr val="dk2"/>
            </a:solidFill>
            <a:prstDash val="solid"/>
            <a:round/>
            <a:headEnd type="none" w="med" len="med"/>
            <a:tailEnd type="none" w="med" len="med"/>
          </a:ln>
        </p:spPr>
      </p:cxnSp>
      <p:sp>
        <p:nvSpPr>
          <p:cNvPr id="1878" name="Google Shape;1878;p54"/>
          <p:cNvSpPr/>
          <p:nvPr/>
        </p:nvSpPr>
        <p:spPr>
          <a:xfrm>
            <a:off x="2550164"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4"/>
          <p:cNvSpPr/>
          <p:nvPr/>
        </p:nvSpPr>
        <p:spPr>
          <a:xfrm>
            <a:off x="4506139"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4"/>
          <p:cNvSpPr/>
          <p:nvPr/>
        </p:nvSpPr>
        <p:spPr>
          <a:xfrm>
            <a:off x="6462114"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81" name="Google Shape;1881;p54"/>
          <p:cNvCxnSpPr>
            <a:stCxn id="1864" idx="3"/>
            <a:endCxn id="1878" idx="0"/>
          </p:cNvCxnSpPr>
          <p:nvPr/>
        </p:nvCxnSpPr>
        <p:spPr>
          <a:xfrm rot="10800000" flipV="1">
            <a:off x="2603115" y="2012600"/>
            <a:ext cx="174849" cy="2345100"/>
          </a:xfrm>
          <a:prstGeom prst="bentConnector2">
            <a:avLst/>
          </a:prstGeom>
          <a:noFill/>
          <a:ln w="19050" cap="flat" cmpd="sng">
            <a:solidFill>
              <a:schemeClr val="dk2"/>
            </a:solidFill>
            <a:prstDash val="solid"/>
            <a:round/>
            <a:headEnd type="none" w="med" len="med"/>
            <a:tailEnd type="none" w="med" len="med"/>
          </a:ln>
        </p:spPr>
      </p:cxnSp>
      <p:cxnSp>
        <p:nvCxnSpPr>
          <p:cNvPr id="1882" name="Google Shape;1882;p54"/>
          <p:cNvCxnSpPr>
            <a:stCxn id="1868" idx="3"/>
            <a:endCxn id="1879" idx="0"/>
          </p:cNvCxnSpPr>
          <p:nvPr/>
        </p:nvCxnSpPr>
        <p:spPr>
          <a:xfrm rot="10800000" flipV="1">
            <a:off x="4559089" y="2008378"/>
            <a:ext cx="174924" cy="2349321"/>
          </a:xfrm>
          <a:prstGeom prst="bentConnector2">
            <a:avLst/>
          </a:prstGeom>
          <a:noFill/>
          <a:ln w="19050" cap="flat" cmpd="sng">
            <a:solidFill>
              <a:schemeClr val="dk2"/>
            </a:solidFill>
            <a:prstDash val="solid"/>
            <a:round/>
            <a:headEnd type="none" w="med" len="med"/>
            <a:tailEnd type="none" w="med" len="med"/>
          </a:ln>
        </p:spPr>
      </p:cxnSp>
      <p:cxnSp>
        <p:nvCxnSpPr>
          <p:cNvPr id="1883" name="Google Shape;1883;p54"/>
          <p:cNvCxnSpPr>
            <a:stCxn id="1880" idx="0"/>
            <a:endCxn id="1872" idx="3"/>
          </p:cNvCxnSpPr>
          <p:nvPr/>
        </p:nvCxnSpPr>
        <p:spPr>
          <a:xfrm rot="5400000" flipH="1" flipV="1">
            <a:off x="6390646" y="4058284"/>
            <a:ext cx="423834" cy="174999"/>
          </a:xfrm>
          <a:prstGeom prst="bentConnector2">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22972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7"/>
        <p:cNvGrpSpPr/>
        <p:nvPr/>
      </p:nvGrpSpPr>
      <p:grpSpPr>
        <a:xfrm>
          <a:off x="0" y="0"/>
          <a:ext cx="0" cy="0"/>
          <a:chOff x="0" y="0"/>
          <a:chExt cx="0" cy="0"/>
        </a:xfrm>
      </p:grpSpPr>
      <p:cxnSp>
        <p:nvCxnSpPr>
          <p:cNvPr id="1858" name="Google Shape;1858;p54"/>
          <p:cNvCxnSpPr/>
          <p:nvPr/>
        </p:nvCxnSpPr>
        <p:spPr>
          <a:xfrm>
            <a:off x="-14700" y="4410650"/>
            <a:ext cx="9163200" cy="0"/>
          </a:xfrm>
          <a:prstGeom prst="straightConnector1">
            <a:avLst/>
          </a:prstGeom>
          <a:noFill/>
          <a:ln w="19050" cap="flat" cmpd="sng">
            <a:solidFill>
              <a:schemeClr val="dk2"/>
            </a:solidFill>
            <a:prstDash val="solid"/>
            <a:round/>
            <a:headEnd type="none" w="med" len="med"/>
            <a:tailEnd type="none" w="med" len="med"/>
          </a:ln>
        </p:spPr>
      </p:cxnSp>
      <p:sp>
        <p:nvSpPr>
          <p:cNvPr id="1859" name="Google Shape;1859;p5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1860" name="Google Shape;1860;p54"/>
          <p:cNvSpPr/>
          <p:nvPr/>
        </p:nvSpPr>
        <p:spPr>
          <a:xfrm flipH="1">
            <a:off x="821913" y="1680500"/>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lt1"/>
                </a:solidFill>
                <a:latin typeface="Krona One"/>
                <a:ea typeface="Krona One"/>
                <a:cs typeface="Krona One"/>
                <a:sym typeface="Krona One"/>
              </a:rPr>
              <a:t>01</a:t>
            </a:r>
            <a:endParaRPr sz="2000">
              <a:solidFill>
                <a:schemeClr val="lt1"/>
              </a:solidFill>
              <a:latin typeface="Krona One"/>
              <a:ea typeface="Krona One"/>
              <a:cs typeface="Krona One"/>
              <a:sym typeface="Krona One"/>
            </a:endParaRPr>
          </a:p>
        </p:txBody>
      </p:sp>
      <p:sp>
        <p:nvSpPr>
          <p:cNvPr id="1861" name="Google Shape;1861;p54"/>
          <p:cNvSpPr txBox="1"/>
          <p:nvPr/>
        </p:nvSpPr>
        <p:spPr>
          <a:xfrm flipH="1">
            <a:off x="719975" y="2458019"/>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latin typeface="Krona One"/>
                <a:ea typeface="Krona One"/>
                <a:cs typeface="Krona One"/>
                <a:sym typeface="Krona One"/>
              </a:rPr>
              <a:t>RACE RESULTS</a:t>
            </a:r>
            <a:endParaRPr sz="1800" dirty="0">
              <a:solidFill>
                <a:srgbClr val="000000"/>
              </a:solidFill>
              <a:latin typeface="Krona One"/>
              <a:ea typeface="Krona One"/>
              <a:cs typeface="Krona One"/>
              <a:sym typeface="Krona One"/>
            </a:endParaRPr>
          </a:p>
        </p:txBody>
      </p:sp>
      <p:sp>
        <p:nvSpPr>
          <p:cNvPr id="1862" name="Google Shape;1862;p54"/>
          <p:cNvSpPr txBox="1"/>
          <p:nvPr/>
        </p:nvSpPr>
        <p:spPr>
          <a:xfrm flipH="1">
            <a:off x="719975" y="2904059"/>
            <a:ext cx="1836000" cy="1423683"/>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None/>
            </a:pPr>
            <a:r>
              <a:rPr lang="en" dirty="0">
                <a:solidFill>
                  <a:srgbClr val="000000"/>
                </a:solidFill>
                <a:latin typeface="Jost"/>
                <a:ea typeface="Jost"/>
                <a:cs typeface="Jost"/>
                <a:sym typeface="Jost"/>
              </a:rPr>
              <a:t>In this page we have compiled visuals circling around metrics </a:t>
            </a:r>
            <a:r>
              <a:rPr lang="en" dirty="0">
                <a:latin typeface="Jost"/>
                <a:ea typeface="Jost"/>
                <a:cs typeface="Jost"/>
                <a:sym typeface="Jost"/>
              </a:rPr>
              <a:t>collected on a race day and what all nuances can be caught from it.</a:t>
            </a:r>
          </a:p>
          <a:p>
            <a:pPr marL="0" lvl="0" indent="0" algn="l" rtl="0">
              <a:spcBef>
                <a:spcPts val="0"/>
              </a:spcBef>
              <a:spcAft>
                <a:spcPts val="0"/>
              </a:spcAft>
              <a:buNone/>
            </a:pPr>
            <a:endParaRPr dirty="0">
              <a:solidFill>
                <a:srgbClr val="000000"/>
              </a:solidFill>
              <a:latin typeface="Jost"/>
              <a:ea typeface="Jost"/>
              <a:cs typeface="Jost"/>
              <a:sym typeface="Jost"/>
            </a:endParaRPr>
          </a:p>
        </p:txBody>
      </p:sp>
      <p:sp>
        <p:nvSpPr>
          <p:cNvPr id="1864" name="Google Shape;1864;p54"/>
          <p:cNvSpPr/>
          <p:nvPr/>
        </p:nvSpPr>
        <p:spPr>
          <a:xfrm flipH="1">
            <a:off x="2777963" y="1680500"/>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2000" dirty="0">
                <a:solidFill>
                  <a:schemeClr val="lt1"/>
                </a:solidFill>
                <a:latin typeface="Krona One"/>
                <a:ea typeface="Krona One"/>
                <a:cs typeface="Krona One"/>
                <a:sym typeface="Krona One"/>
              </a:rPr>
              <a:t>02</a:t>
            </a:r>
            <a:endParaRPr sz="2000" dirty="0">
              <a:solidFill>
                <a:schemeClr val="lt1"/>
              </a:solidFill>
              <a:latin typeface="Krona One"/>
              <a:ea typeface="Krona One"/>
              <a:cs typeface="Krona One"/>
              <a:sym typeface="Krona One"/>
            </a:endParaRPr>
          </a:p>
        </p:txBody>
      </p:sp>
      <p:sp>
        <p:nvSpPr>
          <p:cNvPr id="1865" name="Google Shape;1865;p54"/>
          <p:cNvSpPr txBox="1"/>
          <p:nvPr/>
        </p:nvSpPr>
        <p:spPr>
          <a:xfrm flipH="1">
            <a:off x="2676024" y="2493313"/>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SPRINT RESULTS</a:t>
            </a:r>
            <a:endParaRPr sz="1800" dirty="0">
              <a:solidFill>
                <a:srgbClr val="000000"/>
              </a:solidFill>
              <a:latin typeface="Krona One"/>
              <a:ea typeface="Krona One"/>
              <a:cs typeface="Krona One"/>
              <a:sym typeface="Krona One"/>
            </a:endParaRPr>
          </a:p>
        </p:txBody>
      </p:sp>
      <p:sp>
        <p:nvSpPr>
          <p:cNvPr id="1866" name="Google Shape;1866;p54"/>
          <p:cNvSpPr txBox="1"/>
          <p:nvPr/>
        </p:nvSpPr>
        <p:spPr>
          <a:xfrm flipH="1">
            <a:off x="2676024" y="2929079"/>
            <a:ext cx="1836000" cy="1433955"/>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This page consists charts from data collected on Sprint day and its relatively small since there have been 3 sprints as of now.</a:t>
            </a:r>
            <a:endParaRPr dirty="0">
              <a:solidFill>
                <a:schemeClr val="dk1"/>
              </a:solidFill>
              <a:latin typeface="Jost"/>
              <a:ea typeface="Jost"/>
              <a:cs typeface="Jost"/>
              <a:sym typeface="Jost"/>
            </a:endParaRPr>
          </a:p>
        </p:txBody>
      </p:sp>
      <p:sp>
        <p:nvSpPr>
          <p:cNvPr id="1868" name="Google Shape;1868;p54"/>
          <p:cNvSpPr/>
          <p:nvPr/>
        </p:nvSpPr>
        <p:spPr>
          <a:xfrm flipH="1">
            <a:off x="4734013" y="1676279"/>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2000" dirty="0">
                <a:solidFill>
                  <a:schemeClr val="lt1"/>
                </a:solidFill>
                <a:latin typeface="Krona One"/>
                <a:ea typeface="Krona One"/>
                <a:cs typeface="Krona One"/>
                <a:sym typeface="Krona One"/>
              </a:rPr>
              <a:t>03</a:t>
            </a:r>
            <a:endParaRPr sz="2000" dirty="0">
              <a:solidFill>
                <a:schemeClr val="lt1"/>
              </a:solidFill>
              <a:latin typeface="Krona One"/>
              <a:ea typeface="Krona One"/>
              <a:cs typeface="Krona One"/>
              <a:sym typeface="Krona One"/>
            </a:endParaRPr>
          </a:p>
        </p:txBody>
      </p:sp>
      <p:sp>
        <p:nvSpPr>
          <p:cNvPr id="1869" name="Google Shape;1869;p54"/>
          <p:cNvSpPr txBox="1"/>
          <p:nvPr/>
        </p:nvSpPr>
        <p:spPr>
          <a:xfrm flipH="1">
            <a:off x="4628039" y="2494078"/>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QUALI RESULTS</a:t>
            </a:r>
            <a:endParaRPr sz="1800" dirty="0">
              <a:solidFill>
                <a:srgbClr val="000000"/>
              </a:solidFill>
              <a:latin typeface="Krona One"/>
              <a:ea typeface="Krona One"/>
              <a:cs typeface="Krona One"/>
              <a:sym typeface="Krona One"/>
            </a:endParaRPr>
          </a:p>
        </p:txBody>
      </p:sp>
      <p:sp>
        <p:nvSpPr>
          <p:cNvPr id="1870" name="Google Shape;1870;p54"/>
          <p:cNvSpPr txBox="1"/>
          <p:nvPr/>
        </p:nvSpPr>
        <p:spPr>
          <a:xfrm flipH="1">
            <a:off x="4628039" y="2940119"/>
            <a:ext cx="1836000" cy="1423680"/>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Visuals here consists of data from the Quali day and data here differs from the race and sprint result and more focused on a single lap.</a:t>
            </a:r>
            <a:endParaRPr dirty="0">
              <a:solidFill>
                <a:schemeClr val="dk1"/>
              </a:solidFill>
              <a:latin typeface="Jost"/>
              <a:ea typeface="Jost"/>
              <a:cs typeface="Jost"/>
              <a:sym typeface="Jost"/>
            </a:endParaRPr>
          </a:p>
        </p:txBody>
      </p:sp>
      <p:sp>
        <p:nvSpPr>
          <p:cNvPr id="1872" name="Google Shape;1872;p54"/>
          <p:cNvSpPr/>
          <p:nvPr/>
        </p:nvSpPr>
        <p:spPr>
          <a:xfrm flipH="1">
            <a:off x="6690063" y="3601766"/>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endParaRPr sz="2000" dirty="0">
              <a:solidFill>
                <a:schemeClr val="lt1"/>
              </a:solidFill>
              <a:latin typeface="Krona One"/>
              <a:ea typeface="Krona One"/>
              <a:cs typeface="Krona One"/>
              <a:sym typeface="Krona One"/>
            </a:endParaRPr>
          </a:p>
        </p:txBody>
      </p:sp>
      <p:sp>
        <p:nvSpPr>
          <p:cNvPr id="1873" name="Google Shape;1873;p54"/>
          <p:cNvSpPr txBox="1"/>
          <p:nvPr/>
        </p:nvSpPr>
        <p:spPr>
          <a:xfrm flipH="1">
            <a:off x="6588125" y="5807399"/>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TRACK ANALYSIS</a:t>
            </a:r>
            <a:endParaRPr sz="1800" dirty="0">
              <a:solidFill>
                <a:srgbClr val="000000"/>
              </a:solidFill>
              <a:latin typeface="Krona One"/>
              <a:ea typeface="Krona One"/>
              <a:cs typeface="Krona One"/>
              <a:sym typeface="Krona One"/>
            </a:endParaRPr>
          </a:p>
        </p:txBody>
      </p:sp>
      <p:sp>
        <p:nvSpPr>
          <p:cNvPr id="1874" name="Google Shape;1874;p54"/>
          <p:cNvSpPr txBox="1"/>
          <p:nvPr/>
        </p:nvSpPr>
        <p:spPr>
          <a:xfrm flipH="1">
            <a:off x="6588125" y="6253439"/>
            <a:ext cx="1836000" cy="1423675"/>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Track analysis is a custom page we made consisting of visuals more centric to a particular track and various nooks and crooks from it,</a:t>
            </a:r>
            <a:endParaRPr dirty="0">
              <a:solidFill>
                <a:schemeClr val="dk1"/>
              </a:solidFill>
              <a:latin typeface="Jost"/>
              <a:ea typeface="Jost"/>
              <a:cs typeface="Jost"/>
              <a:sym typeface="Jost"/>
            </a:endParaRPr>
          </a:p>
        </p:txBody>
      </p:sp>
      <p:sp>
        <p:nvSpPr>
          <p:cNvPr id="1876" name="Google Shape;1876;p54"/>
          <p:cNvSpPr/>
          <p:nvPr/>
        </p:nvSpPr>
        <p:spPr>
          <a:xfrm>
            <a:off x="590850"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7" name="Google Shape;1877;p54"/>
          <p:cNvCxnSpPr>
            <a:stCxn id="1860" idx="3"/>
            <a:endCxn id="1876" idx="0"/>
          </p:cNvCxnSpPr>
          <p:nvPr/>
        </p:nvCxnSpPr>
        <p:spPr>
          <a:xfrm flipH="1">
            <a:off x="643713" y="2012600"/>
            <a:ext cx="178200" cy="2345100"/>
          </a:xfrm>
          <a:prstGeom prst="bentConnector2">
            <a:avLst/>
          </a:prstGeom>
          <a:noFill/>
          <a:ln w="19050" cap="flat" cmpd="sng">
            <a:solidFill>
              <a:schemeClr val="dk2"/>
            </a:solidFill>
            <a:prstDash val="solid"/>
            <a:round/>
            <a:headEnd type="none" w="med" len="med"/>
            <a:tailEnd type="none" w="med" len="med"/>
          </a:ln>
        </p:spPr>
      </p:cxnSp>
      <p:sp>
        <p:nvSpPr>
          <p:cNvPr id="1878" name="Google Shape;1878;p54"/>
          <p:cNvSpPr/>
          <p:nvPr/>
        </p:nvSpPr>
        <p:spPr>
          <a:xfrm>
            <a:off x="2550164"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4"/>
          <p:cNvSpPr/>
          <p:nvPr/>
        </p:nvSpPr>
        <p:spPr>
          <a:xfrm>
            <a:off x="4506139"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4"/>
          <p:cNvSpPr/>
          <p:nvPr/>
        </p:nvSpPr>
        <p:spPr>
          <a:xfrm>
            <a:off x="6462114"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81" name="Google Shape;1881;p54"/>
          <p:cNvCxnSpPr>
            <a:stCxn id="1864" idx="3"/>
            <a:endCxn id="1878" idx="0"/>
          </p:cNvCxnSpPr>
          <p:nvPr/>
        </p:nvCxnSpPr>
        <p:spPr>
          <a:xfrm rot="10800000" flipV="1">
            <a:off x="2603115" y="2012600"/>
            <a:ext cx="174849" cy="2345100"/>
          </a:xfrm>
          <a:prstGeom prst="bentConnector2">
            <a:avLst/>
          </a:prstGeom>
          <a:noFill/>
          <a:ln w="19050" cap="flat" cmpd="sng">
            <a:solidFill>
              <a:schemeClr val="dk2"/>
            </a:solidFill>
            <a:prstDash val="solid"/>
            <a:round/>
            <a:headEnd type="none" w="med" len="med"/>
            <a:tailEnd type="none" w="med" len="med"/>
          </a:ln>
        </p:spPr>
      </p:cxnSp>
      <p:cxnSp>
        <p:nvCxnSpPr>
          <p:cNvPr id="1882" name="Google Shape;1882;p54"/>
          <p:cNvCxnSpPr>
            <a:stCxn id="1868" idx="3"/>
            <a:endCxn id="1879" idx="0"/>
          </p:cNvCxnSpPr>
          <p:nvPr/>
        </p:nvCxnSpPr>
        <p:spPr>
          <a:xfrm rot="10800000" flipV="1">
            <a:off x="4559089" y="2008378"/>
            <a:ext cx="174924" cy="2349321"/>
          </a:xfrm>
          <a:prstGeom prst="bentConnector2">
            <a:avLst/>
          </a:prstGeom>
          <a:noFill/>
          <a:ln w="19050" cap="flat" cmpd="sng">
            <a:solidFill>
              <a:schemeClr val="dk2"/>
            </a:solidFill>
            <a:prstDash val="solid"/>
            <a:round/>
            <a:headEnd type="none" w="med" len="med"/>
            <a:tailEnd type="none" w="med" len="med"/>
          </a:ln>
        </p:spPr>
      </p:cxnSp>
      <p:cxnSp>
        <p:nvCxnSpPr>
          <p:cNvPr id="1883" name="Google Shape;1883;p54"/>
          <p:cNvCxnSpPr>
            <a:stCxn id="1880" idx="0"/>
            <a:endCxn id="1872" idx="3"/>
          </p:cNvCxnSpPr>
          <p:nvPr/>
        </p:nvCxnSpPr>
        <p:spPr>
          <a:xfrm rot="5400000" flipH="1" flipV="1">
            <a:off x="6390646" y="4058284"/>
            <a:ext cx="423834" cy="174999"/>
          </a:xfrm>
          <a:prstGeom prst="bentConnector2">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541000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52"/>
        <p:cNvGrpSpPr/>
        <p:nvPr/>
      </p:nvGrpSpPr>
      <p:grpSpPr>
        <a:xfrm>
          <a:off x="0" y="0"/>
          <a:ext cx="0" cy="0"/>
          <a:chOff x="0" y="0"/>
          <a:chExt cx="0" cy="0"/>
        </a:xfrm>
      </p:grpSpPr>
      <p:sp>
        <p:nvSpPr>
          <p:cNvPr id="1459" name="Google Shape;1459;p36"/>
          <p:cNvSpPr txBox="1">
            <a:spLocks noGrp="1"/>
          </p:cNvSpPr>
          <p:nvPr>
            <p:ph type="title"/>
          </p:nvPr>
        </p:nvSpPr>
        <p:spPr>
          <a:xfrm>
            <a:off x="3043150" y="1213828"/>
            <a:ext cx="5474126" cy="964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 dirty="0"/>
              <a:t>QUALI RESULTS</a:t>
            </a:r>
            <a:endParaRPr dirty="0"/>
          </a:p>
        </p:txBody>
      </p:sp>
      <p:sp>
        <p:nvSpPr>
          <p:cNvPr id="1460" name="Google Shape;1460;p36"/>
          <p:cNvSpPr txBox="1">
            <a:spLocks noGrp="1"/>
          </p:cNvSpPr>
          <p:nvPr>
            <p:ph type="title" idx="2"/>
          </p:nvPr>
        </p:nvSpPr>
        <p:spPr>
          <a:xfrm>
            <a:off x="1273250" y="1241332"/>
            <a:ext cx="1463100" cy="146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461" name="Google Shape;1461;p36"/>
          <p:cNvSpPr txBox="1">
            <a:spLocks noGrp="1"/>
          </p:cNvSpPr>
          <p:nvPr>
            <p:ph type="subTitle" idx="1"/>
          </p:nvPr>
        </p:nvSpPr>
        <p:spPr>
          <a:xfrm>
            <a:off x="3043150" y="2178028"/>
            <a:ext cx="5474126" cy="2835761"/>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dirty="0"/>
              <a:t>Qualifying R</a:t>
            </a:r>
            <a:r>
              <a:rPr lang="en-IN" dirty="0"/>
              <a:t>e</a:t>
            </a:r>
            <a:r>
              <a:rPr lang="en" dirty="0"/>
              <a:t>sults page differs a bit from a normal race day, 3 sections are available here i.e Q1, Q2 and Q3 and some drivers go from Q1 to Q2 and so on. We here have visuals that show frequency of drivers reaching Q2 and Q3 showing consistency of drivers. Another important metric we have captued here is maximum poles (starts from P1) and also a table matrix of grid position of each drivers.</a:t>
            </a:r>
            <a:endParaRPr dirty="0"/>
          </a:p>
        </p:txBody>
      </p:sp>
    </p:spTree>
    <p:extLst>
      <p:ext uri="{BB962C8B-B14F-4D97-AF65-F5344CB8AC3E}">
        <p14:creationId xmlns:p14="http://schemas.microsoft.com/office/powerpoint/2010/main" val="1432761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pic>
        <p:nvPicPr>
          <p:cNvPr id="7" name="Picture 6">
            <a:extLst>
              <a:ext uri="{FF2B5EF4-FFF2-40B4-BE49-F238E27FC236}">
                <a16:creationId xmlns:a16="http://schemas.microsoft.com/office/drawing/2014/main" id="{C2EA4AD3-8266-C55D-D212-4298CD84915A}"/>
              </a:ext>
            </a:extLst>
          </p:cNvPr>
          <p:cNvPicPr>
            <a:picLocks noChangeAspect="1"/>
          </p:cNvPicPr>
          <p:nvPr/>
        </p:nvPicPr>
        <p:blipFill>
          <a:blip r:embed="rId3"/>
          <a:srcRect/>
          <a:stretch/>
        </p:blipFill>
        <p:spPr>
          <a:xfrm>
            <a:off x="1104044" y="629153"/>
            <a:ext cx="6935911" cy="38851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2059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7"/>
        <p:cNvGrpSpPr/>
        <p:nvPr/>
      </p:nvGrpSpPr>
      <p:grpSpPr>
        <a:xfrm>
          <a:off x="0" y="0"/>
          <a:ext cx="0" cy="0"/>
          <a:chOff x="0" y="0"/>
          <a:chExt cx="0" cy="0"/>
        </a:xfrm>
      </p:grpSpPr>
      <p:sp>
        <p:nvSpPr>
          <p:cNvPr id="1888" name="Google Shape;1888;p55"/>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GROUP 2</a:t>
            </a:r>
            <a:endParaRPr dirty="0"/>
          </a:p>
        </p:txBody>
      </p:sp>
      <p:sp>
        <p:nvSpPr>
          <p:cNvPr id="1889" name="Google Shape;1889;p55"/>
          <p:cNvSpPr txBox="1">
            <a:spLocks noGrp="1"/>
          </p:cNvSpPr>
          <p:nvPr>
            <p:ph type="title" idx="2"/>
          </p:nvPr>
        </p:nvSpPr>
        <p:spPr>
          <a:xfrm>
            <a:off x="5952819" y="3537000"/>
            <a:ext cx="2471100" cy="37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SUMEDH</a:t>
            </a:r>
            <a:endParaRPr dirty="0"/>
          </a:p>
        </p:txBody>
      </p:sp>
      <p:sp>
        <p:nvSpPr>
          <p:cNvPr id="1890" name="Google Shape;1890;p55"/>
          <p:cNvSpPr txBox="1">
            <a:spLocks noGrp="1"/>
          </p:cNvSpPr>
          <p:nvPr>
            <p:ph type="title" idx="3"/>
          </p:nvPr>
        </p:nvSpPr>
        <p:spPr>
          <a:xfrm>
            <a:off x="720081" y="3537000"/>
            <a:ext cx="2471100" cy="37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SHASHANK</a:t>
            </a:r>
            <a:endParaRPr dirty="0"/>
          </a:p>
        </p:txBody>
      </p:sp>
      <p:sp>
        <p:nvSpPr>
          <p:cNvPr id="1893" name="Google Shape;1893;p55"/>
          <p:cNvSpPr txBox="1">
            <a:spLocks noGrp="1"/>
          </p:cNvSpPr>
          <p:nvPr>
            <p:ph type="title" idx="5"/>
          </p:nvPr>
        </p:nvSpPr>
        <p:spPr>
          <a:xfrm>
            <a:off x="3336450" y="3537000"/>
            <a:ext cx="2471100" cy="37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VINEET</a:t>
            </a:r>
            <a:endParaRPr dirty="0"/>
          </a:p>
        </p:txBody>
      </p:sp>
      <p:pic>
        <p:nvPicPr>
          <p:cNvPr id="1895" name="Google Shape;1895;p55"/>
          <p:cNvPicPr preferRelativeResize="0"/>
          <p:nvPr/>
        </p:nvPicPr>
        <p:blipFill>
          <a:blip r:embed="rId3"/>
          <a:srcRect t="18" b="18"/>
          <a:stretch/>
        </p:blipFill>
        <p:spPr>
          <a:xfrm>
            <a:off x="1104831" y="1622650"/>
            <a:ext cx="1701600" cy="1701000"/>
          </a:xfrm>
          <a:prstGeom prst="ellipse">
            <a:avLst/>
          </a:prstGeom>
          <a:noFill/>
          <a:ln w="76200" cap="flat" cmpd="sng">
            <a:solidFill>
              <a:schemeClr val="accent1"/>
            </a:solidFill>
            <a:prstDash val="dash"/>
            <a:round/>
            <a:headEnd type="none" w="sm" len="sm"/>
            <a:tailEnd type="none" w="sm" len="sm"/>
          </a:ln>
        </p:spPr>
      </p:pic>
      <p:pic>
        <p:nvPicPr>
          <p:cNvPr id="1896" name="Google Shape;1896;p55"/>
          <p:cNvPicPr preferRelativeResize="0"/>
          <p:nvPr/>
        </p:nvPicPr>
        <p:blipFill>
          <a:blip r:embed="rId4"/>
          <a:srcRect t="26" b="26"/>
          <a:stretch/>
        </p:blipFill>
        <p:spPr>
          <a:xfrm>
            <a:off x="3721050" y="1622377"/>
            <a:ext cx="1701900" cy="1701000"/>
          </a:xfrm>
          <a:prstGeom prst="ellipse">
            <a:avLst/>
          </a:prstGeom>
          <a:noFill/>
          <a:ln w="76200" cap="flat" cmpd="sng">
            <a:solidFill>
              <a:schemeClr val="accent1"/>
            </a:solidFill>
            <a:prstDash val="dash"/>
            <a:round/>
            <a:headEnd type="none" w="sm" len="sm"/>
            <a:tailEnd type="none" w="sm" len="sm"/>
          </a:ln>
        </p:spPr>
      </p:pic>
      <p:pic>
        <p:nvPicPr>
          <p:cNvPr id="1897" name="Google Shape;1897;p55"/>
          <p:cNvPicPr preferRelativeResize="0"/>
          <p:nvPr/>
        </p:nvPicPr>
        <p:blipFill>
          <a:blip r:embed="rId5"/>
          <a:srcRect t="26" b="26"/>
          <a:stretch/>
        </p:blipFill>
        <p:spPr>
          <a:xfrm>
            <a:off x="6337419" y="1622377"/>
            <a:ext cx="1701900" cy="1701000"/>
          </a:xfrm>
          <a:prstGeom prst="ellipse">
            <a:avLst/>
          </a:prstGeom>
          <a:noFill/>
          <a:ln w="76200" cap="flat" cmpd="sng">
            <a:solidFill>
              <a:schemeClr val="accent1"/>
            </a:solidFill>
            <a:prstDash val="dash"/>
            <a:round/>
            <a:headEnd type="none" w="sm" len="sm"/>
            <a:tailEnd type="none" w="sm" len="sm"/>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7"/>
        <p:cNvGrpSpPr/>
        <p:nvPr/>
      </p:nvGrpSpPr>
      <p:grpSpPr>
        <a:xfrm>
          <a:off x="0" y="0"/>
          <a:ext cx="0" cy="0"/>
          <a:chOff x="0" y="0"/>
          <a:chExt cx="0" cy="0"/>
        </a:xfrm>
      </p:grpSpPr>
      <p:cxnSp>
        <p:nvCxnSpPr>
          <p:cNvPr id="1858" name="Google Shape;1858;p54"/>
          <p:cNvCxnSpPr/>
          <p:nvPr/>
        </p:nvCxnSpPr>
        <p:spPr>
          <a:xfrm>
            <a:off x="-14700" y="4410650"/>
            <a:ext cx="9163200" cy="0"/>
          </a:xfrm>
          <a:prstGeom prst="straightConnector1">
            <a:avLst/>
          </a:prstGeom>
          <a:noFill/>
          <a:ln w="19050" cap="flat" cmpd="sng">
            <a:solidFill>
              <a:schemeClr val="dk2"/>
            </a:solidFill>
            <a:prstDash val="solid"/>
            <a:round/>
            <a:headEnd type="none" w="med" len="med"/>
            <a:tailEnd type="none" w="med" len="med"/>
          </a:ln>
        </p:spPr>
      </p:cxnSp>
      <p:sp>
        <p:nvSpPr>
          <p:cNvPr id="1859" name="Google Shape;1859;p5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1860" name="Google Shape;1860;p54"/>
          <p:cNvSpPr/>
          <p:nvPr/>
        </p:nvSpPr>
        <p:spPr>
          <a:xfrm flipH="1">
            <a:off x="821913" y="1680500"/>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lt1"/>
                </a:solidFill>
                <a:latin typeface="Krona One"/>
                <a:ea typeface="Krona One"/>
                <a:cs typeface="Krona One"/>
                <a:sym typeface="Krona One"/>
              </a:rPr>
              <a:t>01</a:t>
            </a:r>
            <a:endParaRPr sz="2000">
              <a:solidFill>
                <a:schemeClr val="lt1"/>
              </a:solidFill>
              <a:latin typeface="Krona One"/>
              <a:ea typeface="Krona One"/>
              <a:cs typeface="Krona One"/>
              <a:sym typeface="Krona One"/>
            </a:endParaRPr>
          </a:p>
        </p:txBody>
      </p:sp>
      <p:sp>
        <p:nvSpPr>
          <p:cNvPr id="1861" name="Google Shape;1861;p54"/>
          <p:cNvSpPr txBox="1"/>
          <p:nvPr/>
        </p:nvSpPr>
        <p:spPr>
          <a:xfrm flipH="1">
            <a:off x="719975" y="2458019"/>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latin typeface="Krona One"/>
                <a:ea typeface="Krona One"/>
                <a:cs typeface="Krona One"/>
                <a:sym typeface="Krona One"/>
              </a:rPr>
              <a:t>RACE RESULTS</a:t>
            </a:r>
            <a:endParaRPr sz="1800" dirty="0">
              <a:solidFill>
                <a:srgbClr val="000000"/>
              </a:solidFill>
              <a:latin typeface="Krona One"/>
              <a:ea typeface="Krona One"/>
              <a:cs typeface="Krona One"/>
              <a:sym typeface="Krona One"/>
            </a:endParaRPr>
          </a:p>
        </p:txBody>
      </p:sp>
      <p:sp>
        <p:nvSpPr>
          <p:cNvPr id="1862" name="Google Shape;1862;p54"/>
          <p:cNvSpPr txBox="1"/>
          <p:nvPr/>
        </p:nvSpPr>
        <p:spPr>
          <a:xfrm flipH="1">
            <a:off x="719975" y="2904059"/>
            <a:ext cx="1836000" cy="1423683"/>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None/>
            </a:pPr>
            <a:r>
              <a:rPr lang="en" dirty="0">
                <a:solidFill>
                  <a:srgbClr val="000000"/>
                </a:solidFill>
                <a:latin typeface="Jost"/>
                <a:ea typeface="Jost"/>
                <a:cs typeface="Jost"/>
                <a:sym typeface="Jost"/>
              </a:rPr>
              <a:t>In this page we have compiled visuals circling around metrics </a:t>
            </a:r>
            <a:r>
              <a:rPr lang="en" dirty="0">
                <a:latin typeface="Jost"/>
                <a:ea typeface="Jost"/>
                <a:cs typeface="Jost"/>
                <a:sym typeface="Jost"/>
              </a:rPr>
              <a:t>collected on a race day and what all nuances can be caught from it.</a:t>
            </a:r>
          </a:p>
          <a:p>
            <a:pPr marL="0" lvl="0" indent="0" algn="l" rtl="0">
              <a:spcBef>
                <a:spcPts val="0"/>
              </a:spcBef>
              <a:spcAft>
                <a:spcPts val="0"/>
              </a:spcAft>
              <a:buNone/>
            </a:pPr>
            <a:endParaRPr dirty="0">
              <a:solidFill>
                <a:srgbClr val="000000"/>
              </a:solidFill>
              <a:latin typeface="Jost"/>
              <a:ea typeface="Jost"/>
              <a:cs typeface="Jost"/>
              <a:sym typeface="Jost"/>
            </a:endParaRPr>
          </a:p>
        </p:txBody>
      </p:sp>
      <p:sp>
        <p:nvSpPr>
          <p:cNvPr id="1864" name="Google Shape;1864;p54"/>
          <p:cNvSpPr/>
          <p:nvPr/>
        </p:nvSpPr>
        <p:spPr>
          <a:xfrm flipH="1">
            <a:off x="2777963" y="1680500"/>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2000" dirty="0">
                <a:solidFill>
                  <a:schemeClr val="lt1"/>
                </a:solidFill>
                <a:latin typeface="Krona One"/>
                <a:ea typeface="Krona One"/>
                <a:cs typeface="Krona One"/>
                <a:sym typeface="Krona One"/>
              </a:rPr>
              <a:t>02</a:t>
            </a:r>
            <a:endParaRPr sz="2000" dirty="0">
              <a:solidFill>
                <a:schemeClr val="lt1"/>
              </a:solidFill>
              <a:latin typeface="Krona One"/>
              <a:ea typeface="Krona One"/>
              <a:cs typeface="Krona One"/>
              <a:sym typeface="Krona One"/>
            </a:endParaRPr>
          </a:p>
        </p:txBody>
      </p:sp>
      <p:sp>
        <p:nvSpPr>
          <p:cNvPr id="1865" name="Google Shape;1865;p54"/>
          <p:cNvSpPr txBox="1"/>
          <p:nvPr/>
        </p:nvSpPr>
        <p:spPr>
          <a:xfrm flipH="1">
            <a:off x="2676024" y="2480613"/>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SPRINT RESULTS</a:t>
            </a:r>
            <a:endParaRPr sz="1800" dirty="0">
              <a:solidFill>
                <a:srgbClr val="000000"/>
              </a:solidFill>
              <a:latin typeface="Krona One"/>
              <a:ea typeface="Krona One"/>
              <a:cs typeface="Krona One"/>
              <a:sym typeface="Krona One"/>
            </a:endParaRPr>
          </a:p>
        </p:txBody>
      </p:sp>
      <p:sp>
        <p:nvSpPr>
          <p:cNvPr id="1866" name="Google Shape;1866;p54"/>
          <p:cNvSpPr txBox="1"/>
          <p:nvPr/>
        </p:nvSpPr>
        <p:spPr>
          <a:xfrm flipH="1">
            <a:off x="2676024" y="2916379"/>
            <a:ext cx="1836000" cy="1433955"/>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This page consists charts from data collected on Sprint day and its relatively small since there have been 3 sprints as of now.</a:t>
            </a:r>
            <a:endParaRPr dirty="0">
              <a:solidFill>
                <a:schemeClr val="dk1"/>
              </a:solidFill>
              <a:latin typeface="Jost"/>
              <a:ea typeface="Jost"/>
              <a:cs typeface="Jost"/>
              <a:sym typeface="Jost"/>
            </a:endParaRPr>
          </a:p>
        </p:txBody>
      </p:sp>
      <p:sp>
        <p:nvSpPr>
          <p:cNvPr id="1868" name="Google Shape;1868;p54"/>
          <p:cNvSpPr/>
          <p:nvPr/>
        </p:nvSpPr>
        <p:spPr>
          <a:xfrm flipH="1">
            <a:off x="4734013" y="1676279"/>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2000" dirty="0">
                <a:solidFill>
                  <a:schemeClr val="lt1"/>
                </a:solidFill>
                <a:latin typeface="Krona One"/>
                <a:ea typeface="Krona One"/>
                <a:cs typeface="Krona One"/>
                <a:sym typeface="Krona One"/>
              </a:rPr>
              <a:t>03</a:t>
            </a:r>
            <a:endParaRPr sz="2000" dirty="0">
              <a:solidFill>
                <a:schemeClr val="lt1"/>
              </a:solidFill>
              <a:latin typeface="Krona One"/>
              <a:ea typeface="Krona One"/>
              <a:cs typeface="Krona One"/>
              <a:sym typeface="Krona One"/>
            </a:endParaRPr>
          </a:p>
        </p:txBody>
      </p:sp>
      <p:sp>
        <p:nvSpPr>
          <p:cNvPr id="1869" name="Google Shape;1869;p54"/>
          <p:cNvSpPr txBox="1"/>
          <p:nvPr/>
        </p:nvSpPr>
        <p:spPr>
          <a:xfrm flipH="1">
            <a:off x="4628039" y="2481378"/>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QUALI RESULTS</a:t>
            </a:r>
            <a:endParaRPr sz="1800" dirty="0">
              <a:solidFill>
                <a:srgbClr val="000000"/>
              </a:solidFill>
              <a:latin typeface="Krona One"/>
              <a:ea typeface="Krona One"/>
              <a:cs typeface="Krona One"/>
              <a:sym typeface="Krona One"/>
            </a:endParaRPr>
          </a:p>
        </p:txBody>
      </p:sp>
      <p:sp>
        <p:nvSpPr>
          <p:cNvPr id="1870" name="Google Shape;1870;p54"/>
          <p:cNvSpPr txBox="1"/>
          <p:nvPr/>
        </p:nvSpPr>
        <p:spPr>
          <a:xfrm flipH="1">
            <a:off x="4628039" y="2927419"/>
            <a:ext cx="1836000" cy="1423680"/>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Visuals here consists of data from the Quali day and data here differs from the race and sprint result and more focused on a single lap.</a:t>
            </a:r>
            <a:endParaRPr dirty="0">
              <a:solidFill>
                <a:schemeClr val="dk1"/>
              </a:solidFill>
              <a:latin typeface="Jost"/>
              <a:ea typeface="Jost"/>
              <a:cs typeface="Jost"/>
              <a:sym typeface="Jost"/>
            </a:endParaRPr>
          </a:p>
        </p:txBody>
      </p:sp>
      <p:sp>
        <p:nvSpPr>
          <p:cNvPr id="1872" name="Google Shape;1872;p54"/>
          <p:cNvSpPr/>
          <p:nvPr/>
        </p:nvSpPr>
        <p:spPr>
          <a:xfrm flipH="1">
            <a:off x="6690063" y="3601766"/>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endParaRPr sz="2000" dirty="0">
              <a:solidFill>
                <a:schemeClr val="lt1"/>
              </a:solidFill>
              <a:latin typeface="Krona One"/>
              <a:ea typeface="Krona One"/>
              <a:cs typeface="Krona One"/>
              <a:sym typeface="Krona One"/>
            </a:endParaRPr>
          </a:p>
        </p:txBody>
      </p:sp>
      <p:sp>
        <p:nvSpPr>
          <p:cNvPr id="1873" name="Google Shape;1873;p54"/>
          <p:cNvSpPr txBox="1"/>
          <p:nvPr/>
        </p:nvSpPr>
        <p:spPr>
          <a:xfrm flipH="1">
            <a:off x="6588125" y="5807399"/>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TRACK ANALYSIS</a:t>
            </a:r>
            <a:endParaRPr sz="1800" dirty="0">
              <a:solidFill>
                <a:srgbClr val="000000"/>
              </a:solidFill>
              <a:latin typeface="Krona One"/>
              <a:ea typeface="Krona One"/>
              <a:cs typeface="Krona One"/>
              <a:sym typeface="Krona One"/>
            </a:endParaRPr>
          </a:p>
        </p:txBody>
      </p:sp>
      <p:sp>
        <p:nvSpPr>
          <p:cNvPr id="1874" name="Google Shape;1874;p54"/>
          <p:cNvSpPr txBox="1"/>
          <p:nvPr/>
        </p:nvSpPr>
        <p:spPr>
          <a:xfrm flipH="1">
            <a:off x="6588125" y="6253439"/>
            <a:ext cx="1836000" cy="1423675"/>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Track analysis is a custom page we made consisting of visuals more centric to a particular track and various nooks and crooks from it,</a:t>
            </a:r>
            <a:endParaRPr dirty="0">
              <a:solidFill>
                <a:schemeClr val="dk1"/>
              </a:solidFill>
              <a:latin typeface="Jost"/>
              <a:ea typeface="Jost"/>
              <a:cs typeface="Jost"/>
              <a:sym typeface="Jost"/>
            </a:endParaRPr>
          </a:p>
        </p:txBody>
      </p:sp>
      <p:sp>
        <p:nvSpPr>
          <p:cNvPr id="1876" name="Google Shape;1876;p54"/>
          <p:cNvSpPr/>
          <p:nvPr/>
        </p:nvSpPr>
        <p:spPr>
          <a:xfrm>
            <a:off x="590850"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7" name="Google Shape;1877;p54"/>
          <p:cNvCxnSpPr>
            <a:stCxn id="1860" idx="3"/>
            <a:endCxn id="1876" idx="0"/>
          </p:cNvCxnSpPr>
          <p:nvPr/>
        </p:nvCxnSpPr>
        <p:spPr>
          <a:xfrm flipH="1">
            <a:off x="643713" y="2012600"/>
            <a:ext cx="178200" cy="2345100"/>
          </a:xfrm>
          <a:prstGeom prst="bentConnector2">
            <a:avLst/>
          </a:prstGeom>
          <a:noFill/>
          <a:ln w="19050" cap="flat" cmpd="sng">
            <a:solidFill>
              <a:schemeClr val="dk2"/>
            </a:solidFill>
            <a:prstDash val="solid"/>
            <a:round/>
            <a:headEnd type="none" w="med" len="med"/>
            <a:tailEnd type="none" w="med" len="med"/>
          </a:ln>
        </p:spPr>
      </p:cxnSp>
      <p:sp>
        <p:nvSpPr>
          <p:cNvPr id="1878" name="Google Shape;1878;p54"/>
          <p:cNvSpPr/>
          <p:nvPr/>
        </p:nvSpPr>
        <p:spPr>
          <a:xfrm>
            <a:off x="2550164"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4"/>
          <p:cNvSpPr/>
          <p:nvPr/>
        </p:nvSpPr>
        <p:spPr>
          <a:xfrm>
            <a:off x="4506139"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4"/>
          <p:cNvSpPr/>
          <p:nvPr/>
        </p:nvSpPr>
        <p:spPr>
          <a:xfrm>
            <a:off x="6462114"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81" name="Google Shape;1881;p54"/>
          <p:cNvCxnSpPr>
            <a:stCxn id="1864" idx="3"/>
            <a:endCxn id="1878" idx="0"/>
          </p:cNvCxnSpPr>
          <p:nvPr/>
        </p:nvCxnSpPr>
        <p:spPr>
          <a:xfrm rot="10800000" flipV="1">
            <a:off x="2603115" y="2012600"/>
            <a:ext cx="174849" cy="2345100"/>
          </a:xfrm>
          <a:prstGeom prst="bentConnector2">
            <a:avLst/>
          </a:prstGeom>
          <a:noFill/>
          <a:ln w="19050" cap="flat" cmpd="sng">
            <a:solidFill>
              <a:schemeClr val="dk2"/>
            </a:solidFill>
            <a:prstDash val="solid"/>
            <a:round/>
            <a:headEnd type="none" w="med" len="med"/>
            <a:tailEnd type="none" w="med" len="med"/>
          </a:ln>
        </p:spPr>
      </p:cxnSp>
      <p:cxnSp>
        <p:nvCxnSpPr>
          <p:cNvPr id="1882" name="Google Shape;1882;p54"/>
          <p:cNvCxnSpPr>
            <a:stCxn id="1868" idx="3"/>
            <a:endCxn id="1879" idx="0"/>
          </p:cNvCxnSpPr>
          <p:nvPr/>
        </p:nvCxnSpPr>
        <p:spPr>
          <a:xfrm rot="10800000" flipV="1">
            <a:off x="4559089" y="2008378"/>
            <a:ext cx="174924" cy="2349321"/>
          </a:xfrm>
          <a:prstGeom prst="bentConnector2">
            <a:avLst/>
          </a:prstGeom>
          <a:noFill/>
          <a:ln w="19050" cap="flat" cmpd="sng">
            <a:solidFill>
              <a:schemeClr val="dk2"/>
            </a:solidFill>
            <a:prstDash val="solid"/>
            <a:round/>
            <a:headEnd type="none" w="med" len="med"/>
            <a:tailEnd type="none" w="med" len="med"/>
          </a:ln>
        </p:spPr>
      </p:cxnSp>
      <p:cxnSp>
        <p:nvCxnSpPr>
          <p:cNvPr id="1883" name="Google Shape;1883;p54"/>
          <p:cNvCxnSpPr>
            <a:stCxn id="1880" idx="0"/>
            <a:endCxn id="1872" idx="3"/>
          </p:cNvCxnSpPr>
          <p:nvPr/>
        </p:nvCxnSpPr>
        <p:spPr>
          <a:xfrm rot="5400000" flipH="1" flipV="1">
            <a:off x="6390646" y="4058284"/>
            <a:ext cx="423834" cy="174999"/>
          </a:xfrm>
          <a:prstGeom prst="bentConnector2">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4122786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7"/>
        <p:cNvGrpSpPr/>
        <p:nvPr/>
      </p:nvGrpSpPr>
      <p:grpSpPr>
        <a:xfrm>
          <a:off x="0" y="0"/>
          <a:ext cx="0" cy="0"/>
          <a:chOff x="0" y="0"/>
          <a:chExt cx="0" cy="0"/>
        </a:xfrm>
      </p:grpSpPr>
      <p:cxnSp>
        <p:nvCxnSpPr>
          <p:cNvPr id="1858" name="Google Shape;1858;p54"/>
          <p:cNvCxnSpPr/>
          <p:nvPr/>
        </p:nvCxnSpPr>
        <p:spPr>
          <a:xfrm>
            <a:off x="-14700" y="4410650"/>
            <a:ext cx="9163200" cy="0"/>
          </a:xfrm>
          <a:prstGeom prst="straightConnector1">
            <a:avLst/>
          </a:prstGeom>
          <a:noFill/>
          <a:ln w="19050" cap="flat" cmpd="sng">
            <a:solidFill>
              <a:schemeClr val="dk2"/>
            </a:solidFill>
            <a:prstDash val="solid"/>
            <a:round/>
            <a:headEnd type="none" w="med" len="med"/>
            <a:tailEnd type="none" w="med" len="med"/>
          </a:ln>
        </p:spPr>
      </p:cxnSp>
      <p:sp>
        <p:nvSpPr>
          <p:cNvPr id="1859" name="Google Shape;1859;p5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1860" name="Google Shape;1860;p54"/>
          <p:cNvSpPr/>
          <p:nvPr/>
        </p:nvSpPr>
        <p:spPr>
          <a:xfrm flipH="1">
            <a:off x="821913" y="1680500"/>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lt1"/>
                </a:solidFill>
                <a:latin typeface="Krona One"/>
                <a:ea typeface="Krona One"/>
                <a:cs typeface="Krona One"/>
                <a:sym typeface="Krona One"/>
              </a:rPr>
              <a:t>01</a:t>
            </a:r>
            <a:endParaRPr sz="2000">
              <a:solidFill>
                <a:schemeClr val="lt1"/>
              </a:solidFill>
              <a:latin typeface="Krona One"/>
              <a:ea typeface="Krona One"/>
              <a:cs typeface="Krona One"/>
              <a:sym typeface="Krona One"/>
            </a:endParaRPr>
          </a:p>
        </p:txBody>
      </p:sp>
      <p:sp>
        <p:nvSpPr>
          <p:cNvPr id="1861" name="Google Shape;1861;p54"/>
          <p:cNvSpPr txBox="1"/>
          <p:nvPr/>
        </p:nvSpPr>
        <p:spPr>
          <a:xfrm flipH="1">
            <a:off x="719975" y="2458019"/>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latin typeface="Krona One"/>
                <a:ea typeface="Krona One"/>
                <a:cs typeface="Krona One"/>
                <a:sym typeface="Krona One"/>
              </a:rPr>
              <a:t>RACE RESULTS</a:t>
            </a:r>
            <a:endParaRPr sz="1800" dirty="0">
              <a:solidFill>
                <a:srgbClr val="000000"/>
              </a:solidFill>
              <a:latin typeface="Krona One"/>
              <a:ea typeface="Krona One"/>
              <a:cs typeface="Krona One"/>
              <a:sym typeface="Krona One"/>
            </a:endParaRPr>
          </a:p>
        </p:txBody>
      </p:sp>
      <p:sp>
        <p:nvSpPr>
          <p:cNvPr id="1862" name="Google Shape;1862;p54"/>
          <p:cNvSpPr txBox="1"/>
          <p:nvPr/>
        </p:nvSpPr>
        <p:spPr>
          <a:xfrm flipH="1">
            <a:off x="719975" y="2904059"/>
            <a:ext cx="1836000" cy="1423683"/>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None/>
            </a:pPr>
            <a:r>
              <a:rPr lang="en" dirty="0">
                <a:solidFill>
                  <a:srgbClr val="000000"/>
                </a:solidFill>
                <a:latin typeface="Jost"/>
                <a:ea typeface="Jost"/>
                <a:cs typeface="Jost"/>
                <a:sym typeface="Jost"/>
              </a:rPr>
              <a:t>In this page we have compiled visuals circling around metrics </a:t>
            </a:r>
            <a:r>
              <a:rPr lang="en" dirty="0">
                <a:latin typeface="Jost"/>
                <a:ea typeface="Jost"/>
                <a:cs typeface="Jost"/>
                <a:sym typeface="Jost"/>
              </a:rPr>
              <a:t>collected on a race day and what all nuances can be caught from it.</a:t>
            </a:r>
          </a:p>
          <a:p>
            <a:pPr marL="0" lvl="0" indent="0" algn="l" rtl="0">
              <a:spcBef>
                <a:spcPts val="0"/>
              </a:spcBef>
              <a:spcAft>
                <a:spcPts val="0"/>
              </a:spcAft>
              <a:buNone/>
            </a:pPr>
            <a:endParaRPr dirty="0">
              <a:solidFill>
                <a:srgbClr val="000000"/>
              </a:solidFill>
              <a:latin typeface="Jost"/>
              <a:ea typeface="Jost"/>
              <a:cs typeface="Jost"/>
              <a:sym typeface="Jost"/>
            </a:endParaRPr>
          </a:p>
        </p:txBody>
      </p:sp>
      <p:sp>
        <p:nvSpPr>
          <p:cNvPr id="1864" name="Google Shape;1864;p54"/>
          <p:cNvSpPr/>
          <p:nvPr/>
        </p:nvSpPr>
        <p:spPr>
          <a:xfrm flipH="1">
            <a:off x="2777963" y="1680500"/>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2000" dirty="0">
                <a:solidFill>
                  <a:schemeClr val="lt1"/>
                </a:solidFill>
                <a:latin typeface="Krona One"/>
                <a:ea typeface="Krona One"/>
                <a:cs typeface="Krona One"/>
                <a:sym typeface="Krona One"/>
              </a:rPr>
              <a:t>02</a:t>
            </a:r>
            <a:endParaRPr sz="2000" dirty="0">
              <a:solidFill>
                <a:schemeClr val="lt1"/>
              </a:solidFill>
              <a:latin typeface="Krona One"/>
              <a:ea typeface="Krona One"/>
              <a:cs typeface="Krona One"/>
              <a:sym typeface="Krona One"/>
            </a:endParaRPr>
          </a:p>
        </p:txBody>
      </p:sp>
      <p:sp>
        <p:nvSpPr>
          <p:cNvPr id="1865" name="Google Shape;1865;p54"/>
          <p:cNvSpPr txBox="1"/>
          <p:nvPr/>
        </p:nvSpPr>
        <p:spPr>
          <a:xfrm flipH="1">
            <a:off x="2676024" y="2483039"/>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SPRINT RESULTS</a:t>
            </a:r>
            <a:endParaRPr sz="1800" dirty="0">
              <a:solidFill>
                <a:srgbClr val="000000"/>
              </a:solidFill>
              <a:latin typeface="Krona One"/>
              <a:ea typeface="Krona One"/>
              <a:cs typeface="Krona One"/>
              <a:sym typeface="Krona One"/>
            </a:endParaRPr>
          </a:p>
        </p:txBody>
      </p:sp>
      <p:sp>
        <p:nvSpPr>
          <p:cNvPr id="1866" name="Google Shape;1866;p54"/>
          <p:cNvSpPr txBox="1"/>
          <p:nvPr/>
        </p:nvSpPr>
        <p:spPr>
          <a:xfrm flipH="1">
            <a:off x="2676024" y="2918805"/>
            <a:ext cx="1836000" cy="1433955"/>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This page consists charts from data collected on Sprint day and its relatively small since there have been 3 sprints as of now.</a:t>
            </a:r>
            <a:endParaRPr dirty="0">
              <a:solidFill>
                <a:schemeClr val="dk1"/>
              </a:solidFill>
              <a:latin typeface="Jost"/>
              <a:ea typeface="Jost"/>
              <a:cs typeface="Jost"/>
              <a:sym typeface="Jost"/>
            </a:endParaRPr>
          </a:p>
        </p:txBody>
      </p:sp>
      <p:sp>
        <p:nvSpPr>
          <p:cNvPr id="1868" name="Google Shape;1868;p54"/>
          <p:cNvSpPr/>
          <p:nvPr/>
        </p:nvSpPr>
        <p:spPr>
          <a:xfrm flipH="1">
            <a:off x="4734013" y="1676279"/>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2000" dirty="0">
                <a:solidFill>
                  <a:schemeClr val="lt1"/>
                </a:solidFill>
                <a:latin typeface="Krona One"/>
                <a:ea typeface="Krona One"/>
                <a:cs typeface="Krona One"/>
                <a:sym typeface="Krona One"/>
              </a:rPr>
              <a:t>03</a:t>
            </a:r>
            <a:endParaRPr sz="2000" dirty="0">
              <a:solidFill>
                <a:schemeClr val="lt1"/>
              </a:solidFill>
              <a:latin typeface="Krona One"/>
              <a:ea typeface="Krona One"/>
              <a:cs typeface="Krona One"/>
              <a:sym typeface="Krona One"/>
            </a:endParaRPr>
          </a:p>
        </p:txBody>
      </p:sp>
      <p:sp>
        <p:nvSpPr>
          <p:cNvPr id="1869" name="Google Shape;1869;p54"/>
          <p:cNvSpPr txBox="1"/>
          <p:nvPr/>
        </p:nvSpPr>
        <p:spPr>
          <a:xfrm flipH="1">
            <a:off x="4628039" y="2483804"/>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QUALI RESULTS</a:t>
            </a:r>
            <a:endParaRPr sz="1800" dirty="0">
              <a:solidFill>
                <a:srgbClr val="000000"/>
              </a:solidFill>
              <a:latin typeface="Krona One"/>
              <a:ea typeface="Krona One"/>
              <a:cs typeface="Krona One"/>
              <a:sym typeface="Krona One"/>
            </a:endParaRPr>
          </a:p>
        </p:txBody>
      </p:sp>
      <p:sp>
        <p:nvSpPr>
          <p:cNvPr id="1870" name="Google Shape;1870;p54"/>
          <p:cNvSpPr txBox="1"/>
          <p:nvPr/>
        </p:nvSpPr>
        <p:spPr>
          <a:xfrm flipH="1">
            <a:off x="4628039" y="2929845"/>
            <a:ext cx="1836000" cy="1423680"/>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Visuals here consists of data from the Quali day and data here differs from the race and sprint result and more focused on a single lap.</a:t>
            </a:r>
            <a:endParaRPr dirty="0">
              <a:solidFill>
                <a:schemeClr val="dk1"/>
              </a:solidFill>
              <a:latin typeface="Jost"/>
              <a:ea typeface="Jost"/>
              <a:cs typeface="Jost"/>
              <a:sym typeface="Jost"/>
            </a:endParaRPr>
          </a:p>
        </p:txBody>
      </p:sp>
      <p:sp>
        <p:nvSpPr>
          <p:cNvPr id="1872" name="Google Shape;1872;p54"/>
          <p:cNvSpPr/>
          <p:nvPr/>
        </p:nvSpPr>
        <p:spPr>
          <a:xfrm flipH="1">
            <a:off x="6690063" y="1676278"/>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endParaRPr sz="2000" dirty="0">
              <a:solidFill>
                <a:schemeClr val="lt1"/>
              </a:solidFill>
              <a:latin typeface="Krona One"/>
              <a:ea typeface="Krona One"/>
              <a:cs typeface="Krona One"/>
              <a:sym typeface="Krona One"/>
            </a:endParaRPr>
          </a:p>
        </p:txBody>
      </p:sp>
      <p:sp>
        <p:nvSpPr>
          <p:cNvPr id="1873" name="Google Shape;1873;p54"/>
          <p:cNvSpPr txBox="1"/>
          <p:nvPr/>
        </p:nvSpPr>
        <p:spPr>
          <a:xfrm flipH="1">
            <a:off x="6588125" y="5807399"/>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TRACK ANALYSIS</a:t>
            </a:r>
            <a:endParaRPr sz="1800" dirty="0">
              <a:solidFill>
                <a:srgbClr val="000000"/>
              </a:solidFill>
              <a:latin typeface="Krona One"/>
              <a:ea typeface="Krona One"/>
              <a:cs typeface="Krona One"/>
              <a:sym typeface="Krona One"/>
            </a:endParaRPr>
          </a:p>
        </p:txBody>
      </p:sp>
      <p:sp>
        <p:nvSpPr>
          <p:cNvPr id="1874" name="Google Shape;1874;p54"/>
          <p:cNvSpPr txBox="1"/>
          <p:nvPr/>
        </p:nvSpPr>
        <p:spPr>
          <a:xfrm flipH="1">
            <a:off x="6588125" y="6253439"/>
            <a:ext cx="1836000" cy="1423675"/>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Track analysis is a custom page we made consisting of visuals more centric to a particular track and various nooks and crooks from it,</a:t>
            </a:r>
            <a:endParaRPr dirty="0">
              <a:solidFill>
                <a:schemeClr val="dk1"/>
              </a:solidFill>
              <a:latin typeface="Jost"/>
              <a:ea typeface="Jost"/>
              <a:cs typeface="Jost"/>
              <a:sym typeface="Jost"/>
            </a:endParaRPr>
          </a:p>
        </p:txBody>
      </p:sp>
      <p:sp>
        <p:nvSpPr>
          <p:cNvPr id="1876" name="Google Shape;1876;p54"/>
          <p:cNvSpPr/>
          <p:nvPr/>
        </p:nvSpPr>
        <p:spPr>
          <a:xfrm>
            <a:off x="590850"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7" name="Google Shape;1877;p54"/>
          <p:cNvCxnSpPr>
            <a:stCxn id="1860" idx="3"/>
            <a:endCxn id="1876" idx="0"/>
          </p:cNvCxnSpPr>
          <p:nvPr/>
        </p:nvCxnSpPr>
        <p:spPr>
          <a:xfrm flipH="1">
            <a:off x="643713" y="2012600"/>
            <a:ext cx="178200" cy="2345100"/>
          </a:xfrm>
          <a:prstGeom prst="bentConnector2">
            <a:avLst/>
          </a:prstGeom>
          <a:noFill/>
          <a:ln w="19050" cap="flat" cmpd="sng">
            <a:solidFill>
              <a:schemeClr val="dk2"/>
            </a:solidFill>
            <a:prstDash val="solid"/>
            <a:round/>
            <a:headEnd type="none" w="med" len="med"/>
            <a:tailEnd type="none" w="med" len="med"/>
          </a:ln>
        </p:spPr>
      </p:cxnSp>
      <p:sp>
        <p:nvSpPr>
          <p:cNvPr id="1878" name="Google Shape;1878;p54"/>
          <p:cNvSpPr/>
          <p:nvPr/>
        </p:nvSpPr>
        <p:spPr>
          <a:xfrm>
            <a:off x="2550164"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4"/>
          <p:cNvSpPr/>
          <p:nvPr/>
        </p:nvSpPr>
        <p:spPr>
          <a:xfrm>
            <a:off x="4506139"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4"/>
          <p:cNvSpPr/>
          <p:nvPr/>
        </p:nvSpPr>
        <p:spPr>
          <a:xfrm>
            <a:off x="6462114"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81" name="Google Shape;1881;p54"/>
          <p:cNvCxnSpPr>
            <a:stCxn id="1864" idx="3"/>
            <a:endCxn id="1878" idx="0"/>
          </p:cNvCxnSpPr>
          <p:nvPr/>
        </p:nvCxnSpPr>
        <p:spPr>
          <a:xfrm rot="10800000" flipV="1">
            <a:off x="2603115" y="2012600"/>
            <a:ext cx="174849" cy="2345100"/>
          </a:xfrm>
          <a:prstGeom prst="bentConnector2">
            <a:avLst/>
          </a:prstGeom>
          <a:noFill/>
          <a:ln w="19050" cap="flat" cmpd="sng">
            <a:solidFill>
              <a:schemeClr val="dk2"/>
            </a:solidFill>
            <a:prstDash val="solid"/>
            <a:round/>
            <a:headEnd type="none" w="med" len="med"/>
            <a:tailEnd type="none" w="med" len="med"/>
          </a:ln>
        </p:spPr>
      </p:cxnSp>
      <p:cxnSp>
        <p:nvCxnSpPr>
          <p:cNvPr id="1882" name="Google Shape;1882;p54"/>
          <p:cNvCxnSpPr>
            <a:stCxn id="1868" idx="3"/>
            <a:endCxn id="1879" idx="0"/>
          </p:cNvCxnSpPr>
          <p:nvPr/>
        </p:nvCxnSpPr>
        <p:spPr>
          <a:xfrm rot="10800000" flipV="1">
            <a:off x="4559089" y="2008378"/>
            <a:ext cx="174924" cy="2349321"/>
          </a:xfrm>
          <a:prstGeom prst="bentConnector2">
            <a:avLst/>
          </a:prstGeom>
          <a:noFill/>
          <a:ln w="19050" cap="flat" cmpd="sng">
            <a:solidFill>
              <a:schemeClr val="dk2"/>
            </a:solidFill>
            <a:prstDash val="solid"/>
            <a:round/>
            <a:headEnd type="none" w="med" len="med"/>
            <a:tailEnd type="none" w="med" len="med"/>
          </a:ln>
        </p:spPr>
      </p:cxnSp>
      <p:cxnSp>
        <p:nvCxnSpPr>
          <p:cNvPr id="1883" name="Google Shape;1883;p54"/>
          <p:cNvCxnSpPr>
            <a:stCxn id="1880" idx="0"/>
            <a:endCxn id="1872" idx="3"/>
          </p:cNvCxnSpPr>
          <p:nvPr/>
        </p:nvCxnSpPr>
        <p:spPr>
          <a:xfrm rot="5400000" flipH="1" flipV="1">
            <a:off x="5427902" y="3095540"/>
            <a:ext cx="2349322" cy="174999"/>
          </a:xfrm>
          <a:prstGeom prst="bentConnector2">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4203904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7"/>
        <p:cNvGrpSpPr/>
        <p:nvPr/>
      </p:nvGrpSpPr>
      <p:grpSpPr>
        <a:xfrm>
          <a:off x="0" y="0"/>
          <a:ext cx="0" cy="0"/>
          <a:chOff x="0" y="0"/>
          <a:chExt cx="0" cy="0"/>
        </a:xfrm>
      </p:grpSpPr>
      <p:cxnSp>
        <p:nvCxnSpPr>
          <p:cNvPr id="1858" name="Google Shape;1858;p54"/>
          <p:cNvCxnSpPr/>
          <p:nvPr/>
        </p:nvCxnSpPr>
        <p:spPr>
          <a:xfrm>
            <a:off x="-14700" y="4410650"/>
            <a:ext cx="9163200" cy="0"/>
          </a:xfrm>
          <a:prstGeom prst="straightConnector1">
            <a:avLst/>
          </a:prstGeom>
          <a:noFill/>
          <a:ln w="19050" cap="flat" cmpd="sng">
            <a:solidFill>
              <a:schemeClr val="dk2"/>
            </a:solidFill>
            <a:prstDash val="solid"/>
            <a:round/>
            <a:headEnd type="none" w="med" len="med"/>
            <a:tailEnd type="none" w="med" len="med"/>
          </a:ln>
        </p:spPr>
      </p:cxnSp>
      <p:sp>
        <p:nvSpPr>
          <p:cNvPr id="1859" name="Google Shape;1859;p5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1860" name="Google Shape;1860;p54"/>
          <p:cNvSpPr/>
          <p:nvPr/>
        </p:nvSpPr>
        <p:spPr>
          <a:xfrm flipH="1">
            <a:off x="821913" y="1680500"/>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lt1"/>
                </a:solidFill>
                <a:latin typeface="Krona One"/>
                <a:ea typeface="Krona One"/>
                <a:cs typeface="Krona One"/>
                <a:sym typeface="Krona One"/>
              </a:rPr>
              <a:t>01</a:t>
            </a:r>
            <a:endParaRPr sz="2000">
              <a:solidFill>
                <a:schemeClr val="lt1"/>
              </a:solidFill>
              <a:latin typeface="Krona One"/>
              <a:ea typeface="Krona One"/>
              <a:cs typeface="Krona One"/>
              <a:sym typeface="Krona One"/>
            </a:endParaRPr>
          </a:p>
        </p:txBody>
      </p:sp>
      <p:sp>
        <p:nvSpPr>
          <p:cNvPr id="1861" name="Google Shape;1861;p54"/>
          <p:cNvSpPr txBox="1"/>
          <p:nvPr/>
        </p:nvSpPr>
        <p:spPr>
          <a:xfrm flipH="1">
            <a:off x="719975" y="2458019"/>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latin typeface="Krona One"/>
                <a:ea typeface="Krona One"/>
                <a:cs typeface="Krona One"/>
                <a:sym typeface="Krona One"/>
              </a:rPr>
              <a:t>RACE RESULTS</a:t>
            </a:r>
            <a:endParaRPr sz="1800" dirty="0">
              <a:solidFill>
                <a:srgbClr val="000000"/>
              </a:solidFill>
              <a:latin typeface="Krona One"/>
              <a:ea typeface="Krona One"/>
              <a:cs typeface="Krona One"/>
              <a:sym typeface="Krona One"/>
            </a:endParaRPr>
          </a:p>
        </p:txBody>
      </p:sp>
      <p:sp>
        <p:nvSpPr>
          <p:cNvPr id="1862" name="Google Shape;1862;p54"/>
          <p:cNvSpPr txBox="1"/>
          <p:nvPr/>
        </p:nvSpPr>
        <p:spPr>
          <a:xfrm flipH="1">
            <a:off x="719975" y="2904059"/>
            <a:ext cx="1836000" cy="1423683"/>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None/>
            </a:pPr>
            <a:r>
              <a:rPr lang="en" dirty="0">
                <a:solidFill>
                  <a:srgbClr val="000000"/>
                </a:solidFill>
                <a:latin typeface="Jost"/>
                <a:ea typeface="Jost"/>
                <a:cs typeface="Jost"/>
                <a:sym typeface="Jost"/>
              </a:rPr>
              <a:t>In this page we have compiled visuals circling around metrics </a:t>
            </a:r>
            <a:r>
              <a:rPr lang="en" dirty="0">
                <a:latin typeface="Jost"/>
                <a:ea typeface="Jost"/>
                <a:cs typeface="Jost"/>
                <a:sym typeface="Jost"/>
              </a:rPr>
              <a:t>collected on a race day and what all nuances can be caught from it.</a:t>
            </a:r>
          </a:p>
          <a:p>
            <a:pPr marL="0" lvl="0" indent="0" algn="l" rtl="0">
              <a:spcBef>
                <a:spcPts val="0"/>
              </a:spcBef>
              <a:spcAft>
                <a:spcPts val="0"/>
              </a:spcAft>
              <a:buNone/>
            </a:pPr>
            <a:endParaRPr dirty="0">
              <a:solidFill>
                <a:srgbClr val="000000"/>
              </a:solidFill>
              <a:latin typeface="Jost"/>
              <a:ea typeface="Jost"/>
              <a:cs typeface="Jost"/>
              <a:sym typeface="Jost"/>
            </a:endParaRPr>
          </a:p>
        </p:txBody>
      </p:sp>
      <p:sp>
        <p:nvSpPr>
          <p:cNvPr id="1864" name="Google Shape;1864;p54"/>
          <p:cNvSpPr/>
          <p:nvPr/>
        </p:nvSpPr>
        <p:spPr>
          <a:xfrm flipH="1">
            <a:off x="2777963" y="1680500"/>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2000" dirty="0">
                <a:solidFill>
                  <a:schemeClr val="lt1"/>
                </a:solidFill>
                <a:latin typeface="Krona One"/>
                <a:ea typeface="Krona One"/>
                <a:cs typeface="Krona One"/>
                <a:sym typeface="Krona One"/>
              </a:rPr>
              <a:t>02</a:t>
            </a:r>
            <a:endParaRPr sz="2000" dirty="0">
              <a:solidFill>
                <a:schemeClr val="lt1"/>
              </a:solidFill>
              <a:latin typeface="Krona One"/>
              <a:ea typeface="Krona One"/>
              <a:cs typeface="Krona One"/>
              <a:sym typeface="Krona One"/>
            </a:endParaRPr>
          </a:p>
        </p:txBody>
      </p:sp>
      <p:sp>
        <p:nvSpPr>
          <p:cNvPr id="1865" name="Google Shape;1865;p54"/>
          <p:cNvSpPr txBox="1"/>
          <p:nvPr/>
        </p:nvSpPr>
        <p:spPr>
          <a:xfrm flipH="1">
            <a:off x="2676024" y="2483039"/>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SPRINT RESULTS</a:t>
            </a:r>
            <a:endParaRPr sz="1800" dirty="0">
              <a:solidFill>
                <a:srgbClr val="000000"/>
              </a:solidFill>
              <a:latin typeface="Krona One"/>
              <a:ea typeface="Krona One"/>
              <a:cs typeface="Krona One"/>
              <a:sym typeface="Krona One"/>
            </a:endParaRPr>
          </a:p>
        </p:txBody>
      </p:sp>
      <p:sp>
        <p:nvSpPr>
          <p:cNvPr id="1866" name="Google Shape;1866;p54"/>
          <p:cNvSpPr txBox="1"/>
          <p:nvPr/>
        </p:nvSpPr>
        <p:spPr>
          <a:xfrm flipH="1">
            <a:off x="2676024" y="2918805"/>
            <a:ext cx="1836000" cy="1433955"/>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This page consists charts from data collected on Sprint day and its relatively small since there have been 3 sprints as of now.</a:t>
            </a:r>
            <a:endParaRPr dirty="0">
              <a:solidFill>
                <a:schemeClr val="dk1"/>
              </a:solidFill>
              <a:latin typeface="Jost"/>
              <a:ea typeface="Jost"/>
              <a:cs typeface="Jost"/>
              <a:sym typeface="Jost"/>
            </a:endParaRPr>
          </a:p>
        </p:txBody>
      </p:sp>
      <p:sp>
        <p:nvSpPr>
          <p:cNvPr id="1868" name="Google Shape;1868;p54"/>
          <p:cNvSpPr/>
          <p:nvPr/>
        </p:nvSpPr>
        <p:spPr>
          <a:xfrm flipH="1">
            <a:off x="4734013" y="1676279"/>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2000" dirty="0">
                <a:solidFill>
                  <a:schemeClr val="lt1"/>
                </a:solidFill>
                <a:latin typeface="Krona One"/>
                <a:ea typeface="Krona One"/>
                <a:cs typeface="Krona One"/>
                <a:sym typeface="Krona One"/>
              </a:rPr>
              <a:t>03</a:t>
            </a:r>
            <a:endParaRPr sz="2000" dirty="0">
              <a:solidFill>
                <a:schemeClr val="lt1"/>
              </a:solidFill>
              <a:latin typeface="Krona One"/>
              <a:ea typeface="Krona One"/>
              <a:cs typeface="Krona One"/>
              <a:sym typeface="Krona One"/>
            </a:endParaRPr>
          </a:p>
        </p:txBody>
      </p:sp>
      <p:sp>
        <p:nvSpPr>
          <p:cNvPr id="1869" name="Google Shape;1869;p54"/>
          <p:cNvSpPr txBox="1"/>
          <p:nvPr/>
        </p:nvSpPr>
        <p:spPr>
          <a:xfrm flipH="1">
            <a:off x="4628039" y="2483804"/>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QUALI RESULTS</a:t>
            </a:r>
            <a:endParaRPr sz="1800" dirty="0">
              <a:solidFill>
                <a:srgbClr val="000000"/>
              </a:solidFill>
              <a:latin typeface="Krona One"/>
              <a:ea typeface="Krona One"/>
              <a:cs typeface="Krona One"/>
              <a:sym typeface="Krona One"/>
            </a:endParaRPr>
          </a:p>
        </p:txBody>
      </p:sp>
      <p:sp>
        <p:nvSpPr>
          <p:cNvPr id="1870" name="Google Shape;1870;p54"/>
          <p:cNvSpPr txBox="1"/>
          <p:nvPr/>
        </p:nvSpPr>
        <p:spPr>
          <a:xfrm flipH="1">
            <a:off x="4628039" y="2929845"/>
            <a:ext cx="1836000" cy="1423680"/>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Visuals here consists of data from the Quali day and data here differs from the race and sprint result and more focused on a single lap.</a:t>
            </a:r>
            <a:endParaRPr dirty="0">
              <a:solidFill>
                <a:schemeClr val="dk1"/>
              </a:solidFill>
              <a:latin typeface="Jost"/>
              <a:ea typeface="Jost"/>
              <a:cs typeface="Jost"/>
              <a:sym typeface="Jost"/>
            </a:endParaRPr>
          </a:p>
        </p:txBody>
      </p:sp>
      <p:sp>
        <p:nvSpPr>
          <p:cNvPr id="1872" name="Google Shape;1872;p54"/>
          <p:cNvSpPr/>
          <p:nvPr/>
        </p:nvSpPr>
        <p:spPr>
          <a:xfrm flipH="1">
            <a:off x="6690063" y="1676278"/>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2000" dirty="0">
                <a:solidFill>
                  <a:schemeClr val="lt1"/>
                </a:solidFill>
                <a:latin typeface="Krona One"/>
                <a:ea typeface="Krona One"/>
                <a:cs typeface="Krona One"/>
                <a:sym typeface="Krona One"/>
              </a:rPr>
              <a:t>04</a:t>
            </a:r>
            <a:endParaRPr sz="2000" dirty="0">
              <a:solidFill>
                <a:schemeClr val="lt1"/>
              </a:solidFill>
              <a:latin typeface="Krona One"/>
              <a:ea typeface="Krona One"/>
              <a:cs typeface="Krona One"/>
              <a:sym typeface="Krona One"/>
            </a:endParaRPr>
          </a:p>
        </p:txBody>
      </p:sp>
      <p:sp>
        <p:nvSpPr>
          <p:cNvPr id="1873" name="Google Shape;1873;p54"/>
          <p:cNvSpPr txBox="1"/>
          <p:nvPr/>
        </p:nvSpPr>
        <p:spPr>
          <a:xfrm flipH="1">
            <a:off x="6588000" y="2483805"/>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TRACK ANALYSIS</a:t>
            </a:r>
            <a:endParaRPr sz="1800" dirty="0">
              <a:solidFill>
                <a:srgbClr val="000000"/>
              </a:solidFill>
              <a:latin typeface="Krona One"/>
              <a:ea typeface="Krona One"/>
              <a:cs typeface="Krona One"/>
              <a:sym typeface="Krona One"/>
            </a:endParaRPr>
          </a:p>
        </p:txBody>
      </p:sp>
      <p:sp>
        <p:nvSpPr>
          <p:cNvPr id="1874" name="Google Shape;1874;p54"/>
          <p:cNvSpPr txBox="1"/>
          <p:nvPr/>
        </p:nvSpPr>
        <p:spPr>
          <a:xfrm flipH="1">
            <a:off x="6588000" y="2929845"/>
            <a:ext cx="1836000" cy="1423675"/>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Track analysis is a custom page we made consisting of visuals more centric to a particular track and various nooks and crooks from it,</a:t>
            </a:r>
            <a:endParaRPr dirty="0">
              <a:solidFill>
                <a:schemeClr val="dk1"/>
              </a:solidFill>
              <a:latin typeface="Jost"/>
              <a:ea typeface="Jost"/>
              <a:cs typeface="Jost"/>
              <a:sym typeface="Jost"/>
            </a:endParaRPr>
          </a:p>
        </p:txBody>
      </p:sp>
      <p:sp>
        <p:nvSpPr>
          <p:cNvPr id="1876" name="Google Shape;1876;p54"/>
          <p:cNvSpPr/>
          <p:nvPr/>
        </p:nvSpPr>
        <p:spPr>
          <a:xfrm>
            <a:off x="590850"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7" name="Google Shape;1877;p54"/>
          <p:cNvCxnSpPr>
            <a:stCxn id="1860" idx="3"/>
            <a:endCxn id="1876" idx="0"/>
          </p:cNvCxnSpPr>
          <p:nvPr/>
        </p:nvCxnSpPr>
        <p:spPr>
          <a:xfrm flipH="1">
            <a:off x="643713" y="2012600"/>
            <a:ext cx="178200" cy="2345100"/>
          </a:xfrm>
          <a:prstGeom prst="bentConnector2">
            <a:avLst/>
          </a:prstGeom>
          <a:noFill/>
          <a:ln w="19050" cap="flat" cmpd="sng">
            <a:solidFill>
              <a:schemeClr val="dk2"/>
            </a:solidFill>
            <a:prstDash val="solid"/>
            <a:round/>
            <a:headEnd type="none" w="med" len="med"/>
            <a:tailEnd type="none" w="med" len="med"/>
          </a:ln>
        </p:spPr>
      </p:cxnSp>
      <p:sp>
        <p:nvSpPr>
          <p:cNvPr id="1878" name="Google Shape;1878;p54"/>
          <p:cNvSpPr/>
          <p:nvPr/>
        </p:nvSpPr>
        <p:spPr>
          <a:xfrm>
            <a:off x="2550164"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4"/>
          <p:cNvSpPr/>
          <p:nvPr/>
        </p:nvSpPr>
        <p:spPr>
          <a:xfrm>
            <a:off x="4506139"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4"/>
          <p:cNvSpPr/>
          <p:nvPr/>
        </p:nvSpPr>
        <p:spPr>
          <a:xfrm>
            <a:off x="6462114"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81" name="Google Shape;1881;p54"/>
          <p:cNvCxnSpPr>
            <a:stCxn id="1864" idx="3"/>
            <a:endCxn id="1878" idx="0"/>
          </p:cNvCxnSpPr>
          <p:nvPr/>
        </p:nvCxnSpPr>
        <p:spPr>
          <a:xfrm rot="10800000" flipV="1">
            <a:off x="2603115" y="2012600"/>
            <a:ext cx="174849" cy="2345100"/>
          </a:xfrm>
          <a:prstGeom prst="bentConnector2">
            <a:avLst/>
          </a:prstGeom>
          <a:noFill/>
          <a:ln w="19050" cap="flat" cmpd="sng">
            <a:solidFill>
              <a:schemeClr val="dk2"/>
            </a:solidFill>
            <a:prstDash val="solid"/>
            <a:round/>
            <a:headEnd type="none" w="med" len="med"/>
            <a:tailEnd type="none" w="med" len="med"/>
          </a:ln>
        </p:spPr>
      </p:cxnSp>
      <p:cxnSp>
        <p:nvCxnSpPr>
          <p:cNvPr id="1882" name="Google Shape;1882;p54"/>
          <p:cNvCxnSpPr>
            <a:stCxn id="1868" idx="3"/>
            <a:endCxn id="1879" idx="0"/>
          </p:cNvCxnSpPr>
          <p:nvPr/>
        </p:nvCxnSpPr>
        <p:spPr>
          <a:xfrm rot="10800000" flipV="1">
            <a:off x="4559089" y="2008378"/>
            <a:ext cx="174924" cy="2349321"/>
          </a:xfrm>
          <a:prstGeom prst="bentConnector2">
            <a:avLst/>
          </a:prstGeom>
          <a:noFill/>
          <a:ln w="19050" cap="flat" cmpd="sng">
            <a:solidFill>
              <a:schemeClr val="dk2"/>
            </a:solidFill>
            <a:prstDash val="solid"/>
            <a:round/>
            <a:headEnd type="none" w="med" len="med"/>
            <a:tailEnd type="none" w="med" len="med"/>
          </a:ln>
        </p:spPr>
      </p:cxnSp>
      <p:cxnSp>
        <p:nvCxnSpPr>
          <p:cNvPr id="1883" name="Google Shape;1883;p54"/>
          <p:cNvCxnSpPr>
            <a:stCxn id="1880" idx="0"/>
            <a:endCxn id="1872" idx="3"/>
          </p:cNvCxnSpPr>
          <p:nvPr/>
        </p:nvCxnSpPr>
        <p:spPr>
          <a:xfrm rot="5400000" flipH="1" flipV="1">
            <a:off x="5427902" y="3095540"/>
            <a:ext cx="2349322" cy="174999"/>
          </a:xfrm>
          <a:prstGeom prst="bentConnector2">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274926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52"/>
        <p:cNvGrpSpPr/>
        <p:nvPr/>
      </p:nvGrpSpPr>
      <p:grpSpPr>
        <a:xfrm>
          <a:off x="0" y="0"/>
          <a:ext cx="0" cy="0"/>
          <a:chOff x="0" y="0"/>
          <a:chExt cx="0" cy="0"/>
        </a:xfrm>
      </p:grpSpPr>
      <p:sp>
        <p:nvSpPr>
          <p:cNvPr id="1459" name="Google Shape;1459;p36"/>
          <p:cNvSpPr txBox="1">
            <a:spLocks noGrp="1"/>
          </p:cNvSpPr>
          <p:nvPr>
            <p:ph type="title"/>
          </p:nvPr>
        </p:nvSpPr>
        <p:spPr>
          <a:xfrm>
            <a:off x="3043150" y="1213828"/>
            <a:ext cx="5474126" cy="964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 dirty="0"/>
              <a:t>TRACK ANALYSIS</a:t>
            </a:r>
            <a:endParaRPr dirty="0"/>
          </a:p>
        </p:txBody>
      </p:sp>
      <p:sp>
        <p:nvSpPr>
          <p:cNvPr id="1460" name="Google Shape;1460;p36"/>
          <p:cNvSpPr txBox="1">
            <a:spLocks noGrp="1"/>
          </p:cNvSpPr>
          <p:nvPr>
            <p:ph type="title" idx="2"/>
          </p:nvPr>
        </p:nvSpPr>
        <p:spPr>
          <a:xfrm>
            <a:off x="1273250" y="1241332"/>
            <a:ext cx="1463100" cy="146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461" name="Google Shape;1461;p36"/>
          <p:cNvSpPr txBox="1">
            <a:spLocks noGrp="1"/>
          </p:cNvSpPr>
          <p:nvPr>
            <p:ph type="subTitle" idx="1"/>
          </p:nvPr>
        </p:nvSpPr>
        <p:spPr>
          <a:xfrm>
            <a:off x="3043150" y="2178028"/>
            <a:ext cx="5474126" cy="2835761"/>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dirty="0"/>
              <a:t>A dedicated page that deals with nuances around a specific track, this page has visuals that show starting grid and final position of a driver on the particular track selected or who had the fastest lap on that track as well as points accumulation. The aim of this page is for specific teams to check stats of themselves on each track so as to improve on their remaining season i.e after the break. This page specifically caters a team’s analysis whie others are more helpful in terms of a broadcaster showing stats.</a:t>
            </a:r>
            <a:endParaRPr dirty="0"/>
          </a:p>
        </p:txBody>
      </p:sp>
    </p:spTree>
    <p:extLst>
      <p:ext uri="{BB962C8B-B14F-4D97-AF65-F5344CB8AC3E}">
        <p14:creationId xmlns:p14="http://schemas.microsoft.com/office/powerpoint/2010/main" val="2873775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pic>
        <p:nvPicPr>
          <p:cNvPr id="7" name="Picture 6">
            <a:extLst>
              <a:ext uri="{FF2B5EF4-FFF2-40B4-BE49-F238E27FC236}">
                <a16:creationId xmlns:a16="http://schemas.microsoft.com/office/drawing/2014/main" id="{C2EA4AD3-8266-C55D-D212-4298CD84915A}"/>
              </a:ext>
            </a:extLst>
          </p:cNvPr>
          <p:cNvPicPr>
            <a:picLocks noChangeAspect="1"/>
          </p:cNvPicPr>
          <p:nvPr/>
        </p:nvPicPr>
        <p:blipFill>
          <a:blip r:embed="rId3"/>
          <a:srcRect/>
          <a:stretch/>
        </p:blipFill>
        <p:spPr>
          <a:xfrm>
            <a:off x="1113691" y="629153"/>
            <a:ext cx="6916616" cy="3885193"/>
          </a:xfrm>
          <a:prstGeom prst="rect">
            <a:avLst/>
          </a:prstGeom>
          <a:ln>
            <a:noFill/>
          </a:ln>
          <a:effectLst>
            <a:outerShdw blurRad="292100" dist="139700" dir="2700000" algn="tl" rotWithShape="0">
              <a:srgbClr val="333333">
                <a:alpha val="65000"/>
              </a:srgbClr>
            </a:outerShdw>
          </a:effectLst>
        </p:spPr>
      </p:pic>
      <p:grpSp>
        <p:nvGrpSpPr>
          <p:cNvPr id="2" name="Google Shape;1489;p39">
            <a:extLst>
              <a:ext uri="{FF2B5EF4-FFF2-40B4-BE49-F238E27FC236}">
                <a16:creationId xmlns:a16="http://schemas.microsoft.com/office/drawing/2014/main" id="{8C0CDEC2-2C19-216C-6778-394FAF1FC931}"/>
              </a:ext>
            </a:extLst>
          </p:cNvPr>
          <p:cNvGrpSpPr/>
          <p:nvPr/>
        </p:nvGrpSpPr>
        <p:grpSpPr>
          <a:xfrm flipH="1">
            <a:off x="16207553" y="3843025"/>
            <a:ext cx="1221300" cy="570400"/>
            <a:chOff x="670175" y="3809850"/>
            <a:chExt cx="1221300" cy="570400"/>
          </a:xfrm>
        </p:grpSpPr>
        <p:cxnSp>
          <p:nvCxnSpPr>
            <p:cNvPr id="3" name="Google Shape;1490;p39">
              <a:extLst>
                <a:ext uri="{FF2B5EF4-FFF2-40B4-BE49-F238E27FC236}">
                  <a16:creationId xmlns:a16="http://schemas.microsoft.com/office/drawing/2014/main" id="{83A9FEBA-75BD-A94B-4392-B249398090B8}"/>
                </a:ext>
              </a:extLst>
            </p:cNvPr>
            <p:cNvCxnSpPr/>
            <p:nvPr/>
          </p:nvCxnSpPr>
          <p:spPr>
            <a:xfrm rot="10800000">
              <a:off x="670175" y="3999983"/>
              <a:ext cx="1221300" cy="0"/>
            </a:xfrm>
            <a:prstGeom prst="straightConnector1">
              <a:avLst/>
            </a:prstGeom>
            <a:noFill/>
            <a:ln w="9525" cap="flat" cmpd="sng">
              <a:solidFill>
                <a:schemeClr val="dk2"/>
              </a:solidFill>
              <a:prstDash val="solid"/>
              <a:round/>
              <a:headEnd type="none" w="med" len="med"/>
              <a:tailEnd type="none" w="med" len="med"/>
            </a:ln>
          </p:spPr>
        </p:cxnSp>
        <p:cxnSp>
          <p:nvCxnSpPr>
            <p:cNvPr id="4" name="Google Shape;1491;p39">
              <a:extLst>
                <a:ext uri="{FF2B5EF4-FFF2-40B4-BE49-F238E27FC236}">
                  <a16:creationId xmlns:a16="http://schemas.microsoft.com/office/drawing/2014/main" id="{4EC9E766-1435-146D-3958-565347FF2148}"/>
                </a:ext>
              </a:extLst>
            </p:cNvPr>
            <p:cNvCxnSpPr/>
            <p:nvPr/>
          </p:nvCxnSpPr>
          <p:spPr>
            <a:xfrm rot="10800000">
              <a:off x="670175" y="4380250"/>
              <a:ext cx="1221300" cy="0"/>
            </a:xfrm>
            <a:prstGeom prst="straightConnector1">
              <a:avLst/>
            </a:prstGeom>
            <a:noFill/>
            <a:ln w="9525" cap="flat" cmpd="sng">
              <a:solidFill>
                <a:schemeClr val="dk2"/>
              </a:solidFill>
              <a:prstDash val="solid"/>
              <a:round/>
              <a:headEnd type="none" w="med" len="med"/>
              <a:tailEnd type="none" w="med" len="med"/>
            </a:ln>
          </p:spPr>
        </p:cxnSp>
        <p:cxnSp>
          <p:nvCxnSpPr>
            <p:cNvPr id="5" name="Google Shape;1492;p39">
              <a:extLst>
                <a:ext uri="{FF2B5EF4-FFF2-40B4-BE49-F238E27FC236}">
                  <a16:creationId xmlns:a16="http://schemas.microsoft.com/office/drawing/2014/main" id="{9C28FFC4-F0EC-3C4D-A3E1-BF71AFAF6AAB}"/>
                </a:ext>
              </a:extLst>
            </p:cNvPr>
            <p:cNvCxnSpPr/>
            <p:nvPr/>
          </p:nvCxnSpPr>
          <p:spPr>
            <a:xfrm rot="10800000">
              <a:off x="995525" y="4190117"/>
              <a:ext cx="570600" cy="0"/>
            </a:xfrm>
            <a:prstGeom prst="straightConnector1">
              <a:avLst/>
            </a:prstGeom>
            <a:noFill/>
            <a:ln w="9525" cap="flat" cmpd="sng">
              <a:solidFill>
                <a:schemeClr val="dk2"/>
              </a:solidFill>
              <a:prstDash val="solid"/>
              <a:round/>
              <a:headEnd type="none" w="med" len="med"/>
              <a:tailEnd type="none" w="med" len="med"/>
            </a:ln>
          </p:spPr>
        </p:cxnSp>
        <p:cxnSp>
          <p:nvCxnSpPr>
            <p:cNvPr id="6" name="Google Shape;1493;p39">
              <a:extLst>
                <a:ext uri="{FF2B5EF4-FFF2-40B4-BE49-F238E27FC236}">
                  <a16:creationId xmlns:a16="http://schemas.microsoft.com/office/drawing/2014/main" id="{7C28A862-F06C-2CE5-8327-5B52A3EF2146}"/>
                </a:ext>
              </a:extLst>
            </p:cNvPr>
            <p:cNvCxnSpPr/>
            <p:nvPr/>
          </p:nvCxnSpPr>
          <p:spPr>
            <a:xfrm rot="10800000">
              <a:off x="995525" y="3809850"/>
              <a:ext cx="570600" cy="0"/>
            </a:xfrm>
            <a:prstGeom prst="straightConnector1">
              <a:avLst/>
            </a:prstGeom>
            <a:noFill/>
            <a:ln w="9525" cap="flat" cmpd="sng">
              <a:solidFill>
                <a:schemeClr val="dk2"/>
              </a:solidFill>
              <a:prstDash val="solid"/>
              <a:round/>
              <a:headEnd type="none" w="med" len="med"/>
              <a:tailEnd type="none" w="med" len="med"/>
            </a:ln>
          </p:spPr>
        </p:cxnSp>
      </p:grpSp>
      <p:sp>
        <p:nvSpPr>
          <p:cNvPr id="8" name="Google Shape;1494;p39">
            <a:extLst>
              <a:ext uri="{FF2B5EF4-FFF2-40B4-BE49-F238E27FC236}">
                <a16:creationId xmlns:a16="http://schemas.microsoft.com/office/drawing/2014/main" id="{E1413FDE-F80D-9D2E-E994-2BE804353207}"/>
              </a:ext>
            </a:extLst>
          </p:cNvPr>
          <p:cNvSpPr/>
          <p:nvPr/>
        </p:nvSpPr>
        <p:spPr>
          <a:xfrm flipH="1">
            <a:off x="10401903" y="4698850"/>
            <a:ext cx="7152900" cy="172500"/>
          </a:xfrm>
          <a:prstGeom prst="ellipse">
            <a:avLst/>
          </a:prstGeom>
          <a:solidFill>
            <a:srgbClr val="1E1E1E">
              <a:alpha val="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1495;p39">
            <a:extLst>
              <a:ext uri="{FF2B5EF4-FFF2-40B4-BE49-F238E27FC236}">
                <a16:creationId xmlns:a16="http://schemas.microsoft.com/office/drawing/2014/main" id="{9D9C7AAA-AD5D-F951-C662-A8535AEA72C8}"/>
              </a:ext>
            </a:extLst>
          </p:cNvPr>
          <p:cNvPicPr preferRelativeResize="0"/>
          <p:nvPr/>
        </p:nvPicPr>
        <p:blipFill rotWithShape="1">
          <a:blip r:embed="rId4">
            <a:alphaModFix/>
          </a:blip>
          <a:srcRect t="3652" b="22262"/>
          <a:stretch/>
        </p:blipFill>
        <p:spPr>
          <a:xfrm flipH="1">
            <a:off x="11597552" y="3793925"/>
            <a:ext cx="4761651" cy="1035226"/>
          </a:xfrm>
          <a:prstGeom prst="rect">
            <a:avLst/>
          </a:prstGeom>
          <a:noFill/>
          <a:ln>
            <a:noFill/>
          </a:ln>
        </p:spPr>
      </p:pic>
    </p:spTree>
    <p:extLst>
      <p:ext uri="{BB962C8B-B14F-4D97-AF65-F5344CB8AC3E}">
        <p14:creationId xmlns:p14="http://schemas.microsoft.com/office/powerpoint/2010/main" val="3800990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86"/>
        <p:cNvGrpSpPr/>
        <p:nvPr/>
      </p:nvGrpSpPr>
      <p:grpSpPr>
        <a:xfrm>
          <a:off x="0" y="0"/>
          <a:ext cx="0" cy="0"/>
          <a:chOff x="0" y="0"/>
          <a:chExt cx="0" cy="0"/>
        </a:xfrm>
      </p:grpSpPr>
      <p:sp>
        <p:nvSpPr>
          <p:cNvPr id="1487" name="Google Shape;1487;p39"/>
          <p:cNvSpPr txBox="1">
            <a:spLocks noGrp="1"/>
          </p:cNvSpPr>
          <p:nvPr>
            <p:ph type="title"/>
          </p:nvPr>
        </p:nvSpPr>
        <p:spPr>
          <a:xfrm>
            <a:off x="720000" y="1018200"/>
            <a:ext cx="7704000" cy="157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
        <p:nvSpPr>
          <p:cNvPr id="1488" name="Google Shape;1488;p39"/>
          <p:cNvSpPr txBox="1">
            <a:spLocks noGrp="1"/>
          </p:cNvSpPr>
          <p:nvPr>
            <p:ph type="subTitle" idx="1"/>
          </p:nvPr>
        </p:nvSpPr>
        <p:spPr>
          <a:xfrm>
            <a:off x="720000" y="2701425"/>
            <a:ext cx="7704000" cy="4827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dirty="0"/>
              <a:t>Group 2 is grateful for audience’s attention feel free to ask querries.</a:t>
            </a:r>
            <a:endParaRPr dirty="0"/>
          </a:p>
        </p:txBody>
      </p:sp>
      <p:grpSp>
        <p:nvGrpSpPr>
          <p:cNvPr id="1489" name="Google Shape;1489;p39"/>
          <p:cNvGrpSpPr/>
          <p:nvPr/>
        </p:nvGrpSpPr>
        <p:grpSpPr>
          <a:xfrm flipH="1">
            <a:off x="6801175" y="3843025"/>
            <a:ext cx="1221300" cy="570400"/>
            <a:chOff x="670175" y="3809850"/>
            <a:chExt cx="1221300" cy="570400"/>
          </a:xfrm>
        </p:grpSpPr>
        <p:cxnSp>
          <p:nvCxnSpPr>
            <p:cNvPr id="1490" name="Google Shape;1490;p39"/>
            <p:cNvCxnSpPr/>
            <p:nvPr/>
          </p:nvCxnSpPr>
          <p:spPr>
            <a:xfrm rot="10800000">
              <a:off x="670175" y="3999983"/>
              <a:ext cx="1221300" cy="0"/>
            </a:xfrm>
            <a:prstGeom prst="straightConnector1">
              <a:avLst/>
            </a:prstGeom>
            <a:noFill/>
            <a:ln w="9525" cap="flat" cmpd="sng">
              <a:solidFill>
                <a:schemeClr val="dk2"/>
              </a:solidFill>
              <a:prstDash val="solid"/>
              <a:round/>
              <a:headEnd type="none" w="med" len="med"/>
              <a:tailEnd type="none" w="med" len="med"/>
            </a:ln>
          </p:spPr>
        </p:cxnSp>
        <p:cxnSp>
          <p:nvCxnSpPr>
            <p:cNvPr id="1491" name="Google Shape;1491;p39"/>
            <p:cNvCxnSpPr/>
            <p:nvPr/>
          </p:nvCxnSpPr>
          <p:spPr>
            <a:xfrm rot="10800000">
              <a:off x="670175" y="4380250"/>
              <a:ext cx="1221300" cy="0"/>
            </a:xfrm>
            <a:prstGeom prst="straightConnector1">
              <a:avLst/>
            </a:prstGeom>
            <a:noFill/>
            <a:ln w="9525" cap="flat" cmpd="sng">
              <a:solidFill>
                <a:schemeClr val="dk2"/>
              </a:solidFill>
              <a:prstDash val="solid"/>
              <a:round/>
              <a:headEnd type="none" w="med" len="med"/>
              <a:tailEnd type="none" w="med" len="med"/>
            </a:ln>
          </p:spPr>
        </p:cxnSp>
        <p:cxnSp>
          <p:nvCxnSpPr>
            <p:cNvPr id="1492" name="Google Shape;1492;p39"/>
            <p:cNvCxnSpPr/>
            <p:nvPr/>
          </p:nvCxnSpPr>
          <p:spPr>
            <a:xfrm rot="10800000">
              <a:off x="995525" y="4190117"/>
              <a:ext cx="570600" cy="0"/>
            </a:xfrm>
            <a:prstGeom prst="straightConnector1">
              <a:avLst/>
            </a:prstGeom>
            <a:noFill/>
            <a:ln w="9525" cap="flat" cmpd="sng">
              <a:solidFill>
                <a:schemeClr val="dk2"/>
              </a:solidFill>
              <a:prstDash val="solid"/>
              <a:round/>
              <a:headEnd type="none" w="med" len="med"/>
              <a:tailEnd type="none" w="med" len="med"/>
            </a:ln>
          </p:spPr>
        </p:cxnSp>
        <p:cxnSp>
          <p:nvCxnSpPr>
            <p:cNvPr id="1493" name="Google Shape;1493;p39"/>
            <p:cNvCxnSpPr/>
            <p:nvPr/>
          </p:nvCxnSpPr>
          <p:spPr>
            <a:xfrm rot="10800000">
              <a:off x="995525" y="3809850"/>
              <a:ext cx="570600" cy="0"/>
            </a:xfrm>
            <a:prstGeom prst="straightConnector1">
              <a:avLst/>
            </a:prstGeom>
            <a:noFill/>
            <a:ln w="9525" cap="flat" cmpd="sng">
              <a:solidFill>
                <a:schemeClr val="dk2"/>
              </a:solidFill>
              <a:prstDash val="solid"/>
              <a:round/>
              <a:headEnd type="none" w="med" len="med"/>
              <a:tailEnd type="none" w="med" len="med"/>
            </a:ln>
          </p:spPr>
        </p:cxnSp>
      </p:grpSp>
      <p:sp>
        <p:nvSpPr>
          <p:cNvPr id="1494" name="Google Shape;1494;p39"/>
          <p:cNvSpPr/>
          <p:nvPr/>
        </p:nvSpPr>
        <p:spPr>
          <a:xfrm flipH="1">
            <a:off x="995525" y="4698850"/>
            <a:ext cx="7152900" cy="172500"/>
          </a:xfrm>
          <a:prstGeom prst="ellipse">
            <a:avLst/>
          </a:prstGeom>
          <a:solidFill>
            <a:srgbClr val="1E1E1E">
              <a:alpha val="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5" name="Google Shape;1495;p39"/>
          <p:cNvPicPr preferRelativeResize="0"/>
          <p:nvPr/>
        </p:nvPicPr>
        <p:blipFill rotWithShape="1">
          <a:blip r:embed="rId3">
            <a:alphaModFix/>
          </a:blip>
          <a:srcRect t="3652" b="22262"/>
          <a:stretch/>
        </p:blipFill>
        <p:spPr>
          <a:xfrm flipH="1">
            <a:off x="2191174" y="3793925"/>
            <a:ext cx="4761651" cy="1035226"/>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1747188" y="1418745"/>
            <a:ext cx="5649600" cy="765600"/>
          </a:xfrm>
          <a:prstGeom prst="rect">
            <a:avLst/>
          </a:prstGeom>
        </p:spPr>
        <p:txBody>
          <a:bodyPr spcFirstLastPara="1" wrap="square" lIns="91425" tIns="72000" rIns="91425" bIns="0" anchor="ctr" anchorCtr="0">
            <a:noAutofit/>
          </a:bodyPr>
          <a:lstStyle/>
          <a:p>
            <a:pPr marL="0" lvl="0" indent="0" algn="ctr" rtl="0">
              <a:spcBef>
                <a:spcPts val="0"/>
              </a:spcBef>
              <a:spcAft>
                <a:spcPts val="0"/>
              </a:spcAft>
              <a:buNone/>
            </a:pPr>
            <a:r>
              <a:rPr lang="en"/>
              <a:t>INTRODUCTION</a:t>
            </a:r>
            <a:endParaRPr/>
          </a:p>
        </p:txBody>
      </p:sp>
      <p:sp>
        <p:nvSpPr>
          <p:cNvPr id="1468" name="Google Shape;1468;p37"/>
          <p:cNvSpPr txBox="1">
            <a:spLocks noGrp="1"/>
          </p:cNvSpPr>
          <p:nvPr>
            <p:ph type="subTitle" idx="1"/>
          </p:nvPr>
        </p:nvSpPr>
        <p:spPr>
          <a:xfrm>
            <a:off x="9278432" y="2285950"/>
            <a:ext cx="5649600" cy="673800"/>
          </a:xfrm>
          <a:prstGeom prst="rect">
            <a:avLst/>
          </a:prstGeom>
        </p:spPr>
        <p:txBody>
          <a:bodyPr spcFirstLastPara="1" wrap="square" lIns="126000" tIns="0" rIns="126000" bIns="0" anchor="t" anchorCtr="0">
            <a:noAutofit/>
          </a:bodyPr>
          <a:lstStyle/>
          <a:p>
            <a:pPr marL="0" lvl="0" indent="0" algn="ctr" rtl="0">
              <a:spcBef>
                <a:spcPts val="0"/>
              </a:spcBef>
              <a:spcAft>
                <a:spcPts val="0"/>
              </a:spcAft>
              <a:buNone/>
            </a:pPr>
            <a:r>
              <a:rPr lang="en" dirty="0"/>
              <a:t>Our Power BI project is on the topic F1, Formula 1 is a highstake motor racing competition that features single seater cars and our project revolves around various metrics revolving around this sport.</a:t>
            </a:r>
            <a:endParaRPr dirty="0"/>
          </a:p>
        </p:txBody>
      </p:sp>
      <p:grpSp>
        <p:nvGrpSpPr>
          <p:cNvPr id="1469" name="Google Shape;1469;p37"/>
          <p:cNvGrpSpPr/>
          <p:nvPr/>
        </p:nvGrpSpPr>
        <p:grpSpPr>
          <a:xfrm flipH="1">
            <a:off x="9671977" y="3843025"/>
            <a:ext cx="1221300" cy="570400"/>
            <a:chOff x="670175" y="3809850"/>
            <a:chExt cx="1221300" cy="570400"/>
          </a:xfrm>
        </p:grpSpPr>
        <p:cxnSp>
          <p:nvCxnSpPr>
            <p:cNvPr id="1470" name="Google Shape;1470;p37"/>
            <p:cNvCxnSpPr/>
            <p:nvPr/>
          </p:nvCxnSpPr>
          <p:spPr>
            <a:xfrm rot="10800000">
              <a:off x="670175" y="3999983"/>
              <a:ext cx="1221300" cy="0"/>
            </a:xfrm>
            <a:prstGeom prst="straightConnector1">
              <a:avLst/>
            </a:prstGeom>
            <a:noFill/>
            <a:ln w="9525" cap="flat" cmpd="sng">
              <a:solidFill>
                <a:schemeClr val="dk2"/>
              </a:solidFill>
              <a:prstDash val="solid"/>
              <a:round/>
              <a:headEnd type="none" w="med" len="med"/>
              <a:tailEnd type="none" w="med" len="med"/>
            </a:ln>
          </p:spPr>
        </p:cxnSp>
        <p:cxnSp>
          <p:nvCxnSpPr>
            <p:cNvPr id="1471" name="Google Shape;1471;p37"/>
            <p:cNvCxnSpPr/>
            <p:nvPr/>
          </p:nvCxnSpPr>
          <p:spPr>
            <a:xfrm rot="10800000">
              <a:off x="670175" y="4380250"/>
              <a:ext cx="1221300" cy="0"/>
            </a:xfrm>
            <a:prstGeom prst="straightConnector1">
              <a:avLst/>
            </a:prstGeom>
            <a:noFill/>
            <a:ln w="9525" cap="flat" cmpd="sng">
              <a:solidFill>
                <a:schemeClr val="dk2"/>
              </a:solidFill>
              <a:prstDash val="solid"/>
              <a:round/>
              <a:headEnd type="none" w="med" len="med"/>
              <a:tailEnd type="none" w="med" len="med"/>
            </a:ln>
          </p:spPr>
        </p:cxnSp>
        <p:cxnSp>
          <p:nvCxnSpPr>
            <p:cNvPr id="1472" name="Google Shape;1472;p37"/>
            <p:cNvCxnSpPr/>
            <p:nvPr/>
          </p:nvCxnSpPr>
          <p:spPr>
            <a:xfrm rot="10800000">
              <a:off x="995525" y="4190117"/>
              <a:ext cx="570600" cy="0"/>
            </a:xfrm>
            <a:prstGeom prst="straightConnector1">
              <a:avLst/>
            </a:prstGeom>
            <a:noFill/>
            <a:ln w="9525" cap="flat" cmpd="sng">
              <a:solidFill>
                <a:schemeClr val="dk2"/>
              </a:solidFill>
              <a:prstDash val="solid"/>
              <a:round/>
              <a:headEnd type="none" w="med" len="med"/>
              <a:tailEnd type="none" w="med" len="med"/>
            </a:ln>
          </p:spPr>
        </p:cxnSp>
        <p:cxnSp>
          <p:nvCxnSpPr>
            <p:cNvPr id="1473" name="Google Shape;1473;p37"/>
            <p:cNvCxnSpPr/>
            <p:nvPr/>
          </p:nvCxnSpPr>
          <p:spPr>
            <a:xfrm rot="10800000">
              <a:off x="995525" y="3809850"/>
              <a:ext cx="570600" cy="0"/>
            </a:xfrm>
            <a:prstGeom prst="straightConnector1">
              <a:avLst/>
            </a:prstGeom>
            <a:noFill/>
            <a:ln w="9525" cap="flat" cmpd="sng">
              <a:solidFill>
                <a:schemeClr val="dk2"/>
              </a:solidFill>
              <a:prstDash val="solid"/>
              <a:round/>
              <a:headEnd type="none" w="med" len="med"/>
              <a:tailEnd type="none" w="med" len="med"/>
            </a:ln>
          </p:spPr>
        </p:cxnSp>
      </p:grpSp>
      <p:sp>
        <p:nvSpPr>
          <p:cNvPr id="1474" name="Google Shape;1474;p37"/>
          <p:cNvSpPr/>
          <p:nvPr/>
        </p:nvSpPr>
        <p:spPr>
          <a:xfrm flipH="1">
            <a:off x="-7786997" y="4698850"/>
            <a:ext cx="7152900" cy="172500"/>
          </a:xfrm>
          <a:prstGeom prst="ellipse">
            <a:avLst/>
          </a:prstGeom>
          <a:solidFill>
            <a:srgbClr val="1E1E1E">
              <a:alpha val="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75" name="Google Shape;1475;p37"/>
          <p:cNvPicPr preferRelativeResize="0"/>
          <p:nvPr/>
        </p:nvPicPr>
        <p:blipFill rotWithShape="1">
          <a:blip r:embed="rId3">
            <a:alphaModFix/>
          </a:blip>
          <a:srcRect l="3157" b="22039"/>
          <a:stretch/>
        </p:blipFill>
        <p:spPr>
          <a:xfrm>
            <a:off x="-6514959" y="3721675"/>
            <a:ext cx="4608825" cy="110747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1747188" y="1418745"/>
            <a:ext cx="5649600" cy="765600"/>
          </a:xfrm>
          <a:prstGeom prst="rect">
            <a:avLst/>
          </a:prstGeom>
        </p:spPr>
        <p:txBody>
          <a:bodyPr spcFirstLastPara="1" wrap="square" lIns="91425" tIns="72000" rIns="91425" bIns="0" anchor="ctr" anchorCtr="0">
            <a:noAutofit/>
          </a:bodyPr>
          <a:lstStyle/>
          <a:p>
            <a:pPr marL="0" lvl="0" indent="0" algn="ctr" rtl="0">
              <a:spcBef>
                <a:spcPts val="0"/>
              </a:spcBef>
              <a:spcAft>
                <a:spcPts val="0"/>
              </a:spcAft>
              <a:buNone/>
            </a:pPr>
            <a:r>
              <a:rPr lang="en"/>
              <a:t>INTRODUCTION</a:t>
            </a:r>
            <a:endParaRPr/>
          </a:p>
        </p:txBody>
      </p:sp>
      <p:sp>
        <p:nvSpPr>
          <p:cNvPr id="1468" name="Google Shape;1468;p37"/>
          <p:cNvSpPr txBox="1">
            <a:spLocks noGrp="1"/>
          </p:cNvSpPr>
          <p:nvPr>
            <p:ph type="subTitle" idx="1"/>
          </p:nvPr>
        </p:nvSpPr>
        <p:spPr>
          <a:xfrm>
            <a:off x="1747213" y="2285950"/>
            <a:ext cx="5649600" cy="673800"/>
          </a:xfrm>
          <a:prstGeom prst="rect">
            <a:avLst/>
          </a:prstGeom>
        </p:spPr>
        <p:txBody>
          <a:bodyPr spcFirstLastPara="1" wrap="square" lIns="126000" tIns="0" rIns="126000" bIns="0" anchor="t" anchorCtr="0">
            <a:noAutofit/>
          </a:bodyPr>
          <a:lstStyle/>
          <a:p>
            <a:pPr marL="0" lvl="0" indent="0" algn="ctr" rtl="0">
              <a:spcBef>
                <a:spcPts val="0"/>
              </a:spcBef>
              <a:spcAft>
                <a:spcPts val="0"/>
              </a:spcAft>
              <a:buNone/>
            </a:pPr>
            <a:r>
              <a:rPr lang="en" dirty="0"/>
              <a:t>Our Power BI project is on the topic F1, Formula 1 is a highstake motor racing competition that features single seater cars and our project revolves around various metrics revolving around this sport.</a:t>
            </a:r>
            <a:endParaRPr dirty="0"/>
          </a:p>
        </p:txBody>
      </p:sp>
      <p:grpSp>
        <p:nvGrpSpPr>
          <p:cNvPr id="1469" name="Google Shape;1469;p37"/>
          <p:cNvGrpSpPr/>
          <p:nvPr/>
        </p:nvGrpSpPr>
        <p:grpSpPr>
          <a:xfrm flipH="1">
            <a:off x="6801175" y="3843025"/>
            <a:ext cx="1221300" cy="570400"/>
            <a:chOff x="670175" y="3809850"/>
            <a:chExt cx="1221300" cy="570400"/>
          </a:xfrm>
        </p:grpSpPr>
        <p:cxnSp>
          <p:nvCxnSpPr>
            <p:cNvPr id="1470" name="Google Shape;1470;p37"/>
            <p:cNvCxnSpPr/>
            <p:nvPr/>
          </p:nvCxnSpPr>
          <p:spPr>
            <a:xfrm rot="10800000">
              <a:off x="670175" y="3999983"/>
              <a:ext cx="1221300" cy="0"/>
            </a:xfrm>
            <a:prstGeom prst="straightConnector1">
              <a:avLst/>
            </a:prstGeom>
            <a:noFill/>
            <a:ln w="9525" cap="flat" cmpd="sng">
              <a:solidFill>
                <a:schemeClr val="dk2"/>
              </a:solidFill>
              <a:prstDash val="solid"/>
              <a:round/>
              <a:headEnd type="none" w="med" len="med"/>
              <a:tailEnd type="none" w="med" len="med"/>
            </a:ln>
          </p:spPr>
        </p:cxnSp>
        <p:cxnSp>
          <p:nvCxnSpPr>
            <p:cNvPr id="1471" name="Google Shape;1471;p37"/>
            <p:cNvCxnSpPr/>
            <p:nvPr/>
          </p:nvCxnSpPr>
          <p:spPr>
            <a:xfrm rot="10800000">
              <a:off x="670175" y="4380250"/>
              <a:ext cx="1221300" cy="0"/>
            </a:xfrm>
            <a:prstGeom prst="straightConnector1">
              <a:avLst/>
            </a:prstGeom>
            <a:noFill/>
            <a:ln w="9525" cap="flat" cmpd="sng">
              <a:solidFill>
                <a:schemeClr val="dk2"/>
              </a:solidFill>
              <a:prstDash val="solid"/>
              <a:round/>
              <a:headEnd type="none" w="med" len="med"/>
              <a:tailEnd type="none" w="med" len="med"/>
            </a:ln>
          </p:spPr>
        </p:cxnSp>
        <p:cxnSp>
          <p:nvCxnSpPr>
            <p:cNvPr id="1472" name="Google Shape;1472;p37"/>
            <p:cNvCxnSpPr/>
            <p:nvPr/>
          </p:nvCxnSpPr>
          <p:spPr>
            <a:xfrm rot="10800000">
              <a:off x="995525" y="4190117"/>
              <a:ext cx="570600" cy="0"/>
            </a:xfrm>
            <a:prstGeom prst="straightConnector1">
              <a:avLst/>
            </a:prstGeom>
            <a:noFill/>
            <a:ln w="9525" cap="flat" cmpd="sng">
              <a:solidFill>
                <a:schemeClr val="dk2"/>
              </a:solidFill>
              <a:prstDash val="solid"/>
              <a:round/>
              <a:headEnd type="none" w="med" len="med"/>
              <a:tailEnd type="none" w="med" len="med"/>
            </a:ln>
          </p:spPr>
        </p:cxnSp>
        <p:cxnSp>
          <p:nvCxnSpPr>
            <p:cNvPr id="1473" name="Google Shape;1473;p37"/>
            <p:cNvCxnSpPr/>
            <p:nvPr/>
          </p:nvCxnSpPr>
          <p:spPr>
            <a:xfrm rot="10800000">
              <a:off x="995525" y="3809850"/>
              <a:ext cx="570600" cy="0"/>
            </a:xfrm>
            <a:prstGeom prst="straightConnector1">
              <a:avLst/>
            </a:prstGeom>
            <a:noFill/>
            <a:ln w="9525" cap="flat" cmpd="sng">
              <a:solidFill>
                <a:schemeClr val="dk2"/>
              </a:solidFill>
              <a:prstDash val="solid"/>
              <a:round/>
              <a:headEnd type="none" w="med" len="med"/>
              <a:tailEnd type="none" w="med" len="med"/>
            </a:ln>
          </p:spPr>
        </p:cxnSp>
      </p:grpSp>
      <p:sp>
        <p:nvSpPr>
          <p:cNvPr id="1474" name="Google Shape;1474;p37"/>
          <p:cNvSpPr/>
          <p:nvPr/>
        </p:nvSpPr>
        <p:spPr>
          <a:xfrm flipH="1">
            <a:off x="995525" y="4698850"/>
            <a:ext cx="7152900" cy="172500"/>
          </a:xfrm>
          <a:prstGeom prst="ellipse">
            <a:avLst/>
          </a:prstGeom>
          <a:solidFill>
            <a:srgbClr val="1E1E1E">
              <a:alpha val="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75" name="Google Shape;1475;p37"/>
          <p:cNvPicPr preferRelativeResize="0"/>
          <p:nvPr/>
        </p:nvPicPr>
        <p:blipFill rotWithShape="1">
          <a:blip r:embed="rId3">
            <a:alphaModFix/>
          </a:blip>
          <a:srcRect l="3157" b="22039"/>
          <a:stretch/>
        </p:blipFill>
        <p:spPr>
          <a:xfrm>
            <a:off x="2267563" y="3721675"/>
            <a:ext cx="4608825" cy="1107475"/>
          </a:xfrm>
          <a:prstGeom prst="rect">
            <a:avLst/>
          </a:prstGeom>
          <a:noFill/>
          <a:ln>
            <a:noFill/>
          </a:ln>
        </p:spPr>
      </p:pic>
    </p:spTree>
    <p:extLst>
      <p:ext uri="{BB962C8B-B14F-4D97-AF65-F5344CB8AC3E}">
        <p14:creationId xmlns:p14="http://schemas.microsoft.com/office/powerpoint/2010/main" val="3301895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7"/>
        <p:cNvGrpSpPr/>
        <p:nvPr/>
      </p:nvGrpSpPr>
      <p:grpSpPr>
        <a:xfrm>
          <a:off x="0" y="0"/>
          <a:ext cx="0" cy="0"/>
          <a:chOff x="0" y="0"/>
          <a:chExt cx="0" cy="0"/>
        </a:xfrm>
      </p:grpSpPr>
      <p:cxnSp>
        <p:nvCxnSpPr>
          <p:cNvPr id="1858" name="Google Shape;1858;p54"/>
          <p:cNvCxnSpPr/>
          <p:nvPr/>
        </p:nvCxnSpPr>
        <p:spPr>
          <a:xfrm>
            <a:off x="-14700" y="4410650"/>
            <a:ext cx="9163200" cy="0"/>
          </a:xfrm>
          <a:prstGeom prst="straightConnector1">
            <a:avLst/>
          </a:prstGeom>
          <a:noFill/>
          <a:ln w="19050" cap="flat" cmpd="sng">
            <a:solidFill>
              <a:schemeClr val="dk2"/>
            </a:solidFill>
            <a:prstDash val="solid"/>
            <a:round/>
            <a:headEnd type="none" w="med" len="med"/>
            <a:tailEnd type="none" w="med" len="med"/>
          </a:ln>
        </p:spPr>
      </p:cxnSp>
      <p:sp>
        <p:nvSpPr>
          <p:cNvPr id="1859" name="Google Shape;1859;p5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1860" name="Google Shape;1860;p54"/>
          <p:cNvSpPr/>
          <p:nvPr/>
        </p:nvSpPr>
        <p:spPr>
          <a:xfrm flipH="1">
            <a:off x="821913" y="3653128"/>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endParaRPr sz="2000" dirty="0">
              <a:solidFill>
                <a:schemeClr val="lt1"/>
              </a:solidFill>
              <a:latin typeface="Krona One"/>
              <a:ea typeface="Krona One"/>
              <a:cs typeface="Krona One"/>
              <a:sym typeface="Krona One"/>
            </a:endParaRPr>
          </a:p>
        </p:txBody>
      </p:sp>
      <p:sp>
        <p:nvSpPr>
          <p:cNvPr id="1861" name="Google Shape;1861;p54"/>
          <p:cNvSpPr txBox="1"/>
          <p:nvPr/>
        </p:nvSpPr>
        <p:spPr>
          <a:xfrm flipH="1">
            <a:off x="719975" y="5704657"/>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latin typeface="Krona One"/>
                <a:ea typeface="Krona One"/>
                <a:cs typeface="Krona One"/>
                <a:sym typeface="Krona One"/>
              </a:rPr>
              <a:t>RACE RESULTS</a:t>
            </a:r>
            <a:endParaRPr sz="1800" dirty="0">
              <a:solidFill>
                <a:srgbClr val="000000"/>
              </a:solidFill>
              <a:latin typeface="Krona One"/>
              <a:ea typeface="Krona One"/>
              <a:cs typeface="Krona One"/>
              <a:sym typeface="Krona One"/>
            </a:endParaRPr>
          </a:p>
        </p:txBody>
      </p:sp>
      <p:sp>
        <p:nvSpPr>
          <p:cNvPr id="1862" name="Google Shape;1862;p54"/>
          <p:cNvSpPr txBox="1"/>
          <p:nvPr/>
        </p:nvSpPr>
        <p:spPr>
          <a:xfrm flipH="1">
            <a:off x="719975" y="6150697"/>
            <a:ext cx="1836000" cy="1423683"/>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None/>
            </a:pPr>
            <a:r>
              <a:rPr lang="en" dirty="0">
                <a:solidFill>
                  <a:srgbClr val="000000"/>
                </a:solidFill>
                <a:latin typeface="Jost"/>
                <a:ea typeface="Jost"/>
                <a:cs typeface="Jost"/>
                <a:sym typeface="Jost"/>
              </a:rPr>
              <a:t>In this page we have compiled visuals circling around metrics </a:t>
            </a:r>
            <a:r>
              <a:rPr lang="en" dirty="0">
                <a:latin typeface="Jost"/>
                <a:ea typeface="Jost"/>
                <a:cs typeface="Jost"/>
                <a:sym typeface="Jost"/>
              </a:rPr>
              <a:t>collected on a race day and what all nuances can be caught from it.</a:t>
            </a:r>
          </a:p>
          <a:p>
            <a:pPr marL="0" lvl="0" indent="0" algn="l" rtl="0">
              <a:spcBef>
                <a:spcPts val="0"/>
              </a:spcBef>
              <a:spcAft>
                <a:spcPts val="0"/>
              </a:spcAft>
              <a:buNone/>
            </a:pPr>
            <a:endParaRPr dirty="0">
              <a:solidFill>
                <a:srgbClr val="000000"/>
              </a:solidFill>
              <a:latin typeface="Jost"/>
              <a:ea typeface="Jost"/>
              <a:cs typeface="Jost"/>
              <a:sym typeface="Jost"/>
            </a:endParaRPr>
          </a:p>
        </p:txBody>
      </p:sp>
      <p:sp>
        <p:nvSpPr>
          <p:cNvPr id="1864" name="Google Shape;1864;p54"/>
          <p:cNvSpPr/>
          <p:nvPr/>
        </p:nvSpPr>
        <p:spPr>
          <a:xfrm flipH="1">
            <a:off x="2777963" y="3653128"/>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endParaRPr sz="2000" dirty="0">
              <a:solidFill>
                <a:schemeClr val="lt1"/>
              </a:solidFill>
              <a:latin typeface="Krona One"/>
              <a:ea typeface="Krona One"/>
              <a:cs typeface="Krona One"/>
              <a:sym typeface="Krona One"/>
            </a:endParaRPr>
          </a:p>
        </p:txBody>
      </p:sp>
      <p:sp>
        <p:nvSpPr>
          <p:cNvPr id="1865" name="Google Shape;1865;p54"/>
          <p:cNvSpPr txBox="1"/>
          <p:nvPr/>
        </p:nvSpPr>
        <p:spPr>
          <a:xfrm flipH="1">
            <a:off x="2676025" y="5910141"/>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SPRINT RESULTS</a:t>
            </a:r>
            <a:endParaRPr sz="1800" dirty="0">
              <a:solidFill>
                <a:srgbClr val="000000"/>
              </a:solidFill>
              <a:latin typeface="Krona One"/>
              <a:ea typeface="Krona One"/>
              <a:cs typeface="Krona One"/>
              <a:sym typeface="Krona One"/>
            </a:endParaRPr>
          </a:p>
        </p:txBody>
      </p:sp>
      <p:sp>
        <p:nvSpPr>
          <p:cNvPr id="1866" name="Google Shape;1866;p54"/>
          <p:cNvSpPr txBox="1"/>
          <p:nvPr/>
        </p:nvSpPr>
        <p:spPr>
          <a:xfrm flipH="1">
            <a:off x="2676025" y="6345907"/>
            <a:ext cx="1836000" cy="1433955"/>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This page consists charts from data collected on Sprint day and its relatively small since there have been 3 sprints as of now.</a:t>
            </a:r>
            <a:endParaRPr dirty="0">
              <a:solidFill>
                <a:schemeClr val="dk1"/>
              </a:solidFill>
              <a:latin typeface="Jost"/>
              <a:ea typeface="Jost"/>
              <a:cs typeface="Jost"/>
              <a:sym typeface="Jost"/>
            </a:endParaRPr>
          </a:p>
        </p:txBody>
      </p:sp>
      <p:sp>
        <p:nvSpPr>
          <p:cNvPr id="1868" name="Google Shape;1868;p54"/>
          <p:cNvSpPr/>
          <p:nvPr/>
        </p:nvSpPr>
        <p:spPr>
          <a:xfrm flipH="1">
            <a:off x="4734013" y="3653128"/>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endParaRPr sz="2000" dirty="0">
              <a:solidFill>
                <a:schemeClr val="lt1"/>
              </a:solidFill>
              <a:latin typeface="Krona One"/>
              <a:ea typeface="Krona One"/>
              <a:cs typeface="Krona One"/>
              <a:sym typeface="Krona One"/>
            </a:endParaRPr>
          </a:p>
        </p:txBody>
      </p:sp>
      <p:sp>
        <p:nvSpPr>
          <p:cNvPr id="1869" name="Google Shape;1869;p54"/>
          <p:cNvSpPr txBox="1"/>
          <p:nvPr/>
        </p:nvSpPr>
        <p:spPr>
          <a:xfrm flipH="1">
            <a:off x="4632075" y="5807399"/>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QUALI RESULTS</a:t>
            </a:r>
            <a:endParaRPr sz="1800" dirty="0">
              <a:solidFill>
                <a:srgbClr val="000000"/>
              </a:solidFill>
              <a:latin typeface="Krona One"/>
              <a:ea typeface="Krona One"/>
              <a:cs typeface="Krona One"/>
              <a:sym typeface="Krona One"/>
            </a:endParaRPr>
          </a:p>
        </p:txBody>
      </p:sp>
      <p:sp>
        <p:nvSpPr>
          <p:cNvPr id="1870" name="Google Shape;1870;p54"/>
          <p:cNvSpPr txBox="1"/>
          <p:nvPr/>
        </p:nvSpPr>
        <p:spPr>
          <a:xfrm flipH="1">
            <a:off x="4632075" y="6253440"/>
            <a:ext cx="1836000" cy="1423680"/>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Visuals here consists of data from the Quali day and data here differs from the race and sprint result and more focused on a single lap.</a:t>
            </a:r>
            <a:endParaRPr dirty="0">
              <a:solidFill>
                <a:schemeClr val="dk1"/>
              </a:solidFill>
              <a:latin typeface="Jost"/>
              <a:ea typeface="Jost"/>
              <a:cs typeface="Jost"/>
              <a:sym typeface="Jost"/>
            </a:endParaRPr>
          </a:p>
        </p:txBody>
      </p:sp>
      <p:sp>
        <p:nvSpPr>
          <p:cNvPr id="1872" name="Google Shape;1872;p54"/>
          <p:cNvSpPr/>
          <p:nvPr/>
        </p:nvSpPr>
        <p:spPr>
          <a:xfrm flipH="1">
            <a:off x="6690063" y="3653128"/>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endParaRPr sz="2000" dirty="0">
              <a:solidFill>
                <a:schemeClr val="lt1"/>
              </a:solidFill>
              <a:latin typeface="Krona One"/>
              <a:ea typeface="Krona One"/>
              <a:cs typeface="Krona One"/>
              <a:sym typeface="Krona One"/>
            </a:endParaRPr>
          </a:p>
        </p:txBody>
      </p:sp>
      <p:sp>
        <p:nvSpPr>
          <p:cNvPr id="1873" name="Google Shape;1873;p54"/>
          <p:cNvSpPr txBox="1"/>
          <p:nvPr/>
        </p:nvSpPr>
        <p:spPr>
          <a:xfrm flipH="1">
            <a:off x="6588125" y="5807399"/>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TRACK ANALYSIS</a:t>
            </a:r>
            <a:endParaRPr sz="1800" dirty="0">
              <a:solidFill>
                <a:srgbClr val="000000"/>
              </a:solidFill>
              <a:latin typeface="Krona One"/>
              <a:ea typeface="Krona One"/>
              <a:cs typeface="Krona One"/>
              <a:sym typeface="Krona One"/>
            </a:endParaRPr>
          </a:p>
        </p:txBody>
      </p:sp>
      <p:sp>
        <p:nvSpPr>
          <p:cNvPr id="1874" name="Google Shape;1874;p54"/>
          <p:cNvSpPr txBox="1"/>
          <p:nvPr/>
        </p:nvSpPr>
        <p:spPr>
          <a:xfrm flipH="1">
            <a:off x="6588125" y="6253439"/>
            <a:ext cx="1836000" cy="1423675"/>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Track analysis is a custom page we made consisting of visuals more centric to a particular track and various nooks and crooks from it,</a:t>
            </a:r>
            <a:endParaRPr dirty="0">
              <a:solidFill>
                <a:schemeClr val="dk1"/>
              </a:solidFill>
              <a:latin typeface="Jost"/>
              <a:ea typeface="Jost"/>
              <a:cs typeface="Jost"/>
              <a:sym typeface="Jost"/>
            </a:endParaRPr>
          </a:p>
        </p:txBody>
      </p:sp>
      <p:sp>
        <p:nvSpPr>
          <p:cNvPr id="1876" name="Google Shape;1876;p54"/>
          <p:cNvSpPr/>
          <p:nvPr/>
        </p:nvSpPr>
        <p:spPr>
          <a:xfrm>
            <a:off x="590850"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7" name="Google Shape;1877;p54"/>
          <p:cNvCxnSpPr>
            <a:stCxn id="1860" idx="3"/>
            <a:endCxn id="1876" idx="0"/>
          </p:cNvCxnSpPr>
          <p:nvPr/>
        </p:nvCxnSpPr>
        <p:spPr>
          <a:xfrm rot="10800000" flipV="1">
            <a:off x="643801" y="3985228"/>
            <a:ext cx="178113" cy="372472"/>
          </a:xfrm>
          <a:prstGeom prst="bentConnector2">
            <a:avLst/>
          </a:prstGeom>
          <a:noFill/>
          <a:ln w="19050" cap="flat" cmpd="sng">
            <a:solidFill>
              <a:schemeClr val="dk2"/>
            </a:solidFill>
            <a:prstDash val="solid"/>
            <a:round/>
            <a:headEnd type="none" w="med" len="med"/>
            <a:tailEnd type="none" w="med" len="med"/>
          </a:ln>
        </p:spPr>
      </p:cxnSp>
      <p:sp>
        <p:nvSpPr>
          <p:cNvPr id="1878" name="Google Shape;1878;p54"/>
          <p:cNvSpPr/>
          <p:nvPr/>
        </p:nvSpPr>
        <p:spPr>
          <a:xfrm>
            <a:off x="2550164"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4"/>
          <p:cNvSpPr/>
          <p:nvPr/>
        </p:nvSpPr>
        <p:spPr>
          <a:xfrm>
            <a:off x="4506139"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4"/>
          <p:cNvSpPr/>
          <p:nvPr/>
        </p:nvSpPr>
        <p:spPr>
          <a:xfrm>
            <a:off x="6462114"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81" name="Google Shape;1881;p54"/>
          <p:cNvCxnSpPr>
            <a:stCxn id="1864" idx="3"/>
            <a:endCxn id="1878" idx="0"/>
          </p:cNvCxnSpPr>
          <p:nvPr/>
        </p:nvCxnSpPr>
        <p:spPr>
          <a:xfrm rot="10800000" flipV="1">
            <a:off x="2603115" y="3985228"/>
            <a:ext cx="174849" cy="372472"/>
          </a:xfrm>
          <a:prstGeom prst="bentConnector2">
            <a:avLst/>
          </a:prstGeom>
          <a:noFill/>
          <a:ln w="19050" cap="flat" cmpd="sng">
            <a:solidFill>
              <a:schemeClr val="dk2"/>
            </a:solidFill>
            <a:prstDash val="solid"/>
            <a:round/>
            <a:headEnd type="none" w="med" len="med"/>
            <a:tailEnd type="none" w="med" len="med"/>
          </a:ln>
        </p:spPr>
      </p:cxnSp>
      <p:cxnSp>
        <p:nvCxnSpPr>
          <p:cNvPr id="1882" name="Google Shape;1882;p54"/>
          <p:cNvCxnSpPr>
            <a:stCxn id="1868" idx="3"/>
            <a:endCxn id="1879" idx="0"/>
          </p:cNvCxnSpPr>
          <p:nvPr/>
        </p:nvCxnSpPr>
        <p:spPr>
          <a:xfrm rot="10800000" flipV="1">
            <a:off x="4559089" y="3985228"/>
            <a:ext cx="174924" cy="372472"/>
          </a:xfrm>
          <a:prstGeom prst="bentConnector2">
            <a:avLst/>
          </a:prstGeom>
          <a:noFill/>
          <a:ln w="19050" cap="flat" cmpd="sng">
            <a:solidFill>
              <a:schemeClr val="dk2"/>
            </a:solidFill>
            <a:prstDash val="solid"/>
            <a:round/>
            <a:headEnd type="none" w="med" len="med"/>
            <a:tailEnd type="none" w="med" len="med"/>
          </a:ln>
        </p:spPr>
      </p:cxnSp>
      <p:cxnSp>
        <p:nvCxnSpPr>
          <p:cNvPr id="1883" name="Google Shape;1883;p54"/>
          <p:cNvCxnSpPr>
            <a:stCxn id="1880" idx="0"/>
            <a:endCxn id="1872" idx="3"/>
          </p:cNvCxnSpPr>
          <p:nvPr/>
        </p:nvCxnSpPr>
        <p:spPr>
          <a:xfrm rot="5400000" flipH="1" flipV="1">
            <a:off x="6416327" y="4083965"/>
            <a:ext cx="372472" cy="174999"/>
          </a:xfrm>
          <a:prstGeom prst="bentConnector2">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455774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7"/>
        <p:cNvGrpSpPr/>
        <p:nvPr/>
      </p:nvGrpSpPr>
      <p:grpSpPr>
        <a:xfrm>
          <a:off x="0" y="0"/>
          <a:ext cx="0" cy="0"/>
          <a:chOff x="0" y="0"/>
          <a:chExt cx="0" cy="0"/>
        </a:xfrm>
      </p:grpSpPr>
      <p:cxnSp>
        <p:nvCxnSpPr>
          <p:cNvPr id="1858" name="Google Shape;1858;p54"/>
          <p:cNvCxnSpPr/>
          <p:nvPr/>
        </p:nvCxnSpPr>
        <p:spPr>
          <a:xfrm>
            <a:off x="-14700" y="4410650"/>
            <a:ext cx="9163200" cy="0"/>
          </a:xfrm>
          <a:prstGeom prst="straightConnector1">
            <a:avLst/>
          </a:prstGeom>
          <a:noFill/>
          <a:ln w="19050" cap="flat" cmpd="sng">
            <a:solidFill>
              <a:schemeClr val="dk2"/>
            </a:solidFill>
            <a:prstDash val="solid"/>
            <a:round/>
            <a:headEnd type="none" w="med" len="med"/>
            <a:tailEnd type="none" w="med" len="med"/>
          </a:ln>
        </p:spPr>
      </p:cxnSp>
      <p:sp>
        <p:nvSpPr>
          <p:cNvPr id="1859" name="Google Shape;1859;p5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1860" name="Google Shape;1860;p54"/>
          <p:cNvSpPr/>
          <p:nvPr/>
        </p:nvSpPr>
        <p:spPr>
          <a:xfrm flipH="1">
            <a:off x="821913" y="1680500"/>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endParaRPr sz="2000" dirty="0">
              <a:solidFill>
                <a:schemeClr val="lt1"/>
              </a:solidFill>
              <a:latin typeface="Krona One"/>
              <a:ea typeface="Krona One"/>
              <a:cs typeface="Krona One"/>
              <a:sym typeface="Krona One"/>
            </a:endParaRPr>
          </a:p>
        </p:txBody>
      </p:sp>
      <p:sp>
        <p:nvSpPr>
          <p:cNvPr id="1861" name="Google Shape;1861;p54"/>
          <p:cNvSpPr txBox="1"/>
          <p:nvPr/>
        </p:nvSpPr>
        <p:spPr>
          <a:xfrm flipH="1">
            <a:off x="719975" y="5601915"/>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latin typeface="Krona One"/>
                <a:ea typeface="Krona One"/>
                <a:cs typeface="Krona One"/>
                <a:sym typeface="Krona One"/>
              </a:rPr>
              <a:t>RACE RESULTS</a:t>
            </a:r>
            <a:endParaRPr sz="1800" dirty="0">
              <a:solidFill>
                <a:srgbClr val="000000"/>
              </a:solidFill>
              <a:latin typeface="Krona One"/>
              <a:ea typeface="Krona One"/>
              <a:cs typeface="Krona One"/>
              <a:sym typeface="Krona One"/>
            </a:endParaRPr>
          </a:p>
        </p:txBody>
      </p:sp>
      <p:sp>
        <p:nvSpPr>
          <p:cNvPr id="1862" name="Google Shape;1862;p54"/>
          <p:cNvSpPr txBox="1"/>
          <p:nvPr/>
        </p:nvSpPr>
        <p:spPr>
          <a:xfrm flipH="1">
            <a:off x="719975" y="6047955"/>
            <a:ext cx="1836000" cy="1423683"/>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None/>
            </a:pPr>
            <a:r>
              <a:rPr lang="en" dirty="0">
                <a:solidFill>
                  <a:srgbClr val="000000"/>
                </a:solidFill>
                <a:latin typeface="Jost"/>
                <a:ea typeface="Jost"/>
                <a:cs typeface="Jost"/>
                <a:sym typeface="Jost"/>
              </a:rPr>
              <a:t>In this page we have compiled visuals circling around metrics </a:t>
            </a:r>
            <a:r>
              <a:rPr lang="en" dirty="0">
                <a:latin typeface="Jost"/>
                <a:ea typeface="Jost"/>
                <a:cs typeface="Jost"/>
                <a:sym typeface="Jost"/>
              </a:rPr>
              <a:t>collected on a race day and what all nuances can be caught from it.</a:t>
            </a:r>
          </a:p>
          <a:p>
            <a:pPr marL="0" lvl="0" indent="0" algn="l" rtl="0">
              <a:spcBef>
                <a:spcPts val="0"/>
              </a:spcBef>
              <a:spcAft>
                <a:spcPts val="0"/>
              </a:spcAft>
              <a:buNone/>
            </a:pPr>
            <a:endParaRPr dirty="0">
              <a:solidFill>
                <a:srgbClr val="000000"/>
              </a:solidFill>
              <a:latin typeface="Jost"/>
              <a:ea typeface="Jost"/>
              <a:cs typeface="Jost"/>
              <a:sym typeface="Jost"/>
            </a:endParaRPr>
          </a:p>
        </p:txBody>
      </p:sp>
      <p:sp>
        <p:nvSpPr>
          <p:cNvPr id="1864" name="Google Shape;1864;p54"/>
          <p:cNvSpPr/>
          <p:nvPr/>
        </p:nvSpPr>
        <p:spPr>
          <a:xfrm flipH="1">
            <a:off x="2777963" y="3601766"/>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endParaRPr sz="2000" dirty="0">
              <a:solidFill>
                <a:schemeClr val="lt1"/>
              </a:solidFill>
              <a:latin typeface="Krona One"/>
              <a:ea typeface="Krona One"/>
              <a:cs typeface="Krona One"/>
              <a:sym typeface="Krona One"/>
            </a:endParaRPr>
          </a:p>
        </p:txBody>
      </p:sp>
      <p:sp>
        <p:nvSpPr>
          <p:cNvPr id="1865" name="Google Shape;1865;p54"/>
          <p:cNvSpPr txBox="1"/>
          <p:nvPr/>
        </p:nvSpPr>
        <p:spPr>
          <a:xfrm flipH="1">
            <a:off x="2676025" y="5910141"/>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SPRINT RESULTS</a:t>
            </a:r>
            <a:endParaRPr sz="1800" dirty="0">
              <a:solidFill>
                <a:srgbClr val="000000"/>
              </a:solidFill>
              <a:latin typeface="Krona One"/>
              <a:ea typeface="Krona One"/>
              <a:cs typeface="Krona One"/>
              <a:sym typeface="Krona One"/>
            </a:endParaRPr>
          </a:p>
        </p:txBody>
      </p:sp>
      <p:sp>
        <p:nvSpPr>
          <p:cNvPr id="1866" name="Google Shape;1866;p54"/>
          <p:cNvSpPr txBox="1"/>
          <p:nvPr/>
        </p:nvSpPr>
        <p:spPr>
          <a:xfrm flipH="1">
            <a:off x="2676025" y="6345907"/>
            <a:ext cx="1836000" cy="1433955"/>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This page consists charts from data collected on Sprint day and its relatively small since there have been 3 sprints as of now.</a:t>
            </a:r>
            <a:endParaRPr dirty="0">
              <a:solidFill>
                <a:schemeClr val="dk1"/>
              </a:solidFill>
              <a:latin typeface="Jost"/>
              <a:ea typeface="Jost"/>
              <a:cs typeface="Jost"/>
              <a:sym typeface="Jost"/>
            </a:endParaRPr>
          </a:p>
        </p:txBody>
      </p:sp>
      <p:sp>
        <p:nvSpPr>
          <p:cNvPr id="1868" name="Google Shape;1868;p54"/>
          <p:cNvSpPr/>
          <p:nvPr/>
        </p:nvSpPr>
        <p:spPr>
          <a:xfrm flipH="1">
            <a:off x="4734013" y="3601766"/>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endParaRPr sz="2000" dirty="0">
              <a:solidFill>
                <a:schemeClr val="lt1"/>
              </a:solidFill>
              <a:latin typeface="Krona One"/>
              <a:ea typeface="Krona One"/>
              <a:cs typeface="Krona One"/>
              <a:sym typeface="Krona One"/>
            </a:endParaRPr>
          </a:p>
        </p:txBody>
      </p:sp>
      <p:sp>
        <p:nvSpPr>
          <p:cNvPr id="1869" name="Google Shape;1869;p54"/>
          <p:cNvSpPr txBox="1"/>
          <p:nvPr/>
        </p:nvSpPr>
        <p:spPr>
          <a:xfrm flipH="1">
            <a:off x="4632075" y="5807399"/>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QUALI RESULTS</a:t>
            </a:r>
            <a:endParaRPr sz="1800" dirty="0">
              <a:solidFill>
                <a:srgbClr val="000000"/>
              </a:solidFill>
              <a:latin typeface="Krona One"/>
              <a:ea typeface="Krona One"/>
              <a:cs typeface="Krona One"/>
              <a:sym typeface="Krona One"/>
            </a:endParaRPr>
          </a:p>
        </p:txBody>
      </p:sp>
      <p:sp>
        <p:nvSpPr>
          <p:cNvPr id="1870" name="Google Shape;1870;p54"/>
          <p:cNvSpPr txBox="1"/>
          <p:nvPr/>
        </p:nvSpPr>
        <p:spPr>
          <a:xfrm flipH="1">
            <a:off x="4632075" y="6253440"/>
            <a:ext cx="1836000" cy="1423680"/>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Visuals here consists of data from the Quali day and data here differs from the race and sprint result and more focused on a single lap.</a:t>
            </a:r>
            <a:endParaRPr dirty="0">
              <a:solidFill>
                <a:schemeClr val="dk1"/>
              </a:solidFill>
              <a:latin typeface="Jost"/>
              <a:ea typeface="Jost"/>
              <a:cs typeface="Jost"/>
              <a:sym typeface="Jost"/>
            </a:endParaRPr>
          </a:p>
        </p:txBody>
      </p:sp>
      <p:sp>
        <p:nvSpPr>
          <p:cNvPr id="1872" name="Google Shape;1872;p54"/>
          <p:cNvSpPr/>
          <p:nvPr/>
        </p:nvSpPr>
        <p:spPr>
          <a:xfrm flipH="1">
            <a:off x="6690063" y="3601766"/>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endParaRPr sz="2000" dirty="0">
              <a:solidFill>
                <a:schemeClr val="lt1"/>
              </a:solidFill>
              <a:latin typeface="Krona One"/>
              <a:ea typeface="Krona One"/>
              <a:cs typeface="Krona One"/>
              <a:sym typeface="Krona One"/>
            </a:endParaRPr>
          </a:p>
        </p:txBody>
      </p:sp>
      <p:sp>
        <p:nvSpPr>
          <p:cNvPr id="1873" name="Google Shape;1873;p54"/>
          <p:cNvSpPr txBox="1"/>
          <p:nvPr/>
        </p:nvSpPr>
        <p:spPr>
          <a:xfrm flipH="1">
            <a:off x="6588125" y="5807399"/>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TRACK ANALYSIS</a:t>
            </a:r>
            <a:endParaRPr sz="1800" dirty="0">
              <a:solidFill>
                <a:srgbClr val="000000"/>
              </a:solidFill>
              <a:latin typeface="Krona One"/>
              <a:ea typeface="Krona One"/>
              <a:cs typeface="Krona One"/>
              <a:sym typeface="Krona One"/>
            </a:endParaRPr>
          </a:p>
        </p:txBody>
      </p:sp>
      <p:sp>
        <p:nvSpPr>
          <p:cNvPr id="1874" name="Google Shape;1874;p54"/>
          <p:cNvSpPr txBox="1"/>
          <p:nvPr/>
        </p:nvSpPr>
        <p:spPr>
          <a:xfrm flipH="1">
            <a:off x="6588125" y="6253439"/>
            <a:ext cx="1836000" cy="1423675"/>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Track analysis is a custom page we made consisting of visuals more centric to a particular track and various nooks and crooks from it,</a:t>
            </a:r>
            <a:endParaRPr dirty="0">
              <a:solidFill>
                <a:schemeClr val="dk1"/>
              </a:solidFill>
              <a:latin typeface="Jost"/>
              <a:ea typeface="Jost"/>
              <a:cs typeface="Jost"/>
              <a:sym typeface="Jost"/>
            </a:endParaRPr>
          </a:p>
        </p:txBody>
      </p:sp>
      <p:sp>
        <p:nvSpPr>
          <p:cNvPr id="1876" name="Google Shape;1876;p54"/>
          <p:cNvSpPr/>
          <p:nvPr/>
        </p:nvSpPr>
        <p:spPr>
          <a:xfrm>
            <a:off x="590850"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7" name="Google Shape;1877;p54"/>
          <p:cNvCxnSpPr>
            <a:stCxn id="1860" idx="3"/>
            <a:endCxn id="1876" idx="0"/>
          </p:cNvCxnSpPr>
          <p:nvPr/>
        </p:nvCxnSpPr>
        <p:spPr>
          <a:xfrm flipH="1">
            <a:off x="643713" y="2012600"/>
            <a:ext cx="178200" cy="2345100"/>
          </a:xfrm>
          <a:prstGeom prst="bentConnector2">
            <a:avLst/>
          </a:prstGeom>
          <a:noFill/>
          <a:ln w="19050" cap="flat" cmpd="sng">
            <a:solidFill>
              <a:schemeClr val="dk2"/>
            </a:solidFill>
            <a:prstDash val="solid"/>
            <a:round/>
            <a:headEnd type="none" w="med" len="med"/>
            <a:tailEnd type="none" w="med" len="med"/>
          </a:ln>
        </p:spPr>
      </p:cxnSp>
      <p:sp>
        <p:nvSpPr>
          <p:cNvPr id="1878" name="Google Shape;1878;p54"/>
          <p:cNvSpPr/>
          <p:nvPr/>
        </p:nvSpPr>
        <p:spPr>
          <a:xfrm>
            <a:off x="2550164"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4"/>
          <p:cNvSpPr/>
          <p:nvPr/>
        </p:nvSpPr>
        <p:spPr>
          <a:xfrm>
            <a:off x="4506139"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4"/>
          <p:cNvSpPr/>
          <p:nvPr/>
        </p:nvSpPr>
        <p:spPr>
          <a:xfrm>
            <a:off x="6462114"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81" name="Google Shape;1881;p54"/>
          <p:cNvCxnSpPr>
            <a:stCxn id="1864" idx="3"/>
            <a:endCxn id="1878" idx="0"/>
          </p:cNvCxnSpPr>
          <p:nvPr/>
        </p:nvCxnSpPr>
        <p:spPr>
          <a:xfrm rot="10800000" flipV="1">
            <a:off x="2603115" y="3933866"/>
            <a:ext cx="174849" cy="423834"/>
          </a:xfrm>
          <a:prstGeom prst="bentConnector2">
            <a:avLst/>
          </a:prstGeom>
          <a:noFill/>
          <a:ln w="19050" cap="flat" cmpd="sng">
            <a:solidFill>
              <a:schemeClr val="dk2"/>
            </a:solidFill>
            <a:prstDash val="solid"/>
            <a:round/>
            <a:headEnd type="none" w="med" len="med"/>
            <a:tailEnd type="none" w="med" len="med"/>
          </a:ln>
        </p:spPr>
      </p:cxnSp>
      <p:cxnSp>
        <p:nvCxnSpPr>
          <p:cNvPr id="1882" name="Google Shape;1882;p54"/>
          <p:cNvCxnSpPr>
            <a:stCxn id="1868" idx="3"/>
            <a:endCxn id="1879" idx="0"/>
          </p:cNvCxnSpPr>
          <p:nvPr/>
        </p:nvCxnSpPr>
        <p:spPr>
          <a:xfrm rot="10800000" flipV="1">
            <a:off x="4559089" y="3933866"/>
            <a:ext cx="174924" cy="423834"/>
          </a:xfrm>
          <a:prstGeom prst="bentConnector2">
            <a:avLst/>
          </a:prstGeom>
          <a:noFill/>
          <a:ln w="19050" cap="flat" cmpd="sng">
            <a:solidFill>
              <a:schemeClr val="dk2"/>
            </a:solidFill>
            <a:prstDash val="solid"/>
            <a:round/>
            <a:headEnd type="none" w="med" len="med"/>
            <a:tailEnd type="none" w="med" len="med"/>
          </a:ln>
        </p:spPr>
      </p:cxnSp>
      <p:cxnSp>
        <p:nvCxnSpPr>
          <p:cNvPr id="1883" name="Google Shape;1883;p54"/>
          <p:cNvCxnSpPr>
            <a:stCxn id="1880" idx="0"/>
            <a:endCxn id="1872" idx="3"/>
          </p:cNvCxnSpPr>
          <p:nvPr/>
        </p:nvCxnSpPr>
        <p:spPr>
          <a:xfrm rot="5400000" flipH="1" flipV="1">
            <a:off x="6390646" y="4058284"/>
            <a:ext cx="423834" cy="174999"/>
          </a:xfrm>
          <a:prstGeom prst="bentConnector2">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530176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7"/>
        <p:cNvGrpSpPr/>
        <p:nvPr/>
      </p:nvGrpSpPr>
      <p:grpSpPr>
        <a:xfrm>
          <a:off x="0" y="0"/>
          <a:ext cx="0" cy="0"/>
          <a:chOff x="0" y="0"/>
          <a:chExt cx="0" cy="0"/>
        </a:xfrm>
      </p:grpSpPr>
      <p:cxnSp>
        <p:nvCxnSpPr>
          <p:cNvPr id="1858" name="Google Shape;1858;p54"/>
          <p:cNvCxnSpPr/>
          <p:nvPr/>
        </p:nvCxnSpPr>
        <p:spPr>
          <a:xfrm>
            <a:off x="-14700" y="4410650"/>
            <a:ext cx="9163200" cy="0"/>
          </a:xfrm>
          <a:prstGeom prst="straightConnector1">
            <a:avLst/>
          </a:prstGeom>
          <a:noFill/>
          <a:ln w="19050" cap="flat" cmpd="sng">
            <a:solidFill>
              <a:schemeClr val="dk2"/>
            </a:solidFill>
            <a:prstDash val="solid"/>
            <a:round/>
            <a:headEnd type="none" w="med" len="med"/>
            <a:tailEnd type="none" w="med" len="med"/>
          </a:ln>
        </p:spPr>
      </p:cxnSp>
      <p:sp>
        <p:nvSpPr>
          <p:cNvPr id="1859" name="Google Shape;1859;p5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1860" name="Google Shape;1860;p54"/>
          <p:cNvSpPr/>
          <p:nvPr/>
        </p:nvSpPr>
        <p:spPr>
          <a:xfrm flipH="1">
            <a:off x="821913" y="1680500"/>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lt1"/>
                </a:solidFill>
                <a:latin typeface="Krona One"/>
                <a:ea typeface="Krona One"/>
                <a:cs typeface="Krona One"/>
                <a:sym typeface="Krona One"/>
              </a:rPr>
              <a:t>01</a:t>
            </a:r>
            <a:endParaRPr sz="2000">
              <a:solidFill>
                <a:schemeClr val="lt1"/>
              </a:solidFill>
              <a:latin typeface="Krona One"/>
              <a:ea typeface="Krona One"/>
              <a:cs typeface="Krona One"/>
              <a:sym typeface="Krona One"/>
            </a:endParaRPr>
          </a:p>
        </p:txBody>
      </p:sp>
      <p:sp>
        <p:nvSpPr>
          <p:cNvPr id="1861" name="Google Shape;1861;p54"/>
          <p:cNvSpPr txBox="1"/>
          <p:nvPr/>
        </p:nvSpPr>
        <p:spPr>
          <a:xfrm flipH="1">
            <a:off x="719975" y="2458019"/>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latin typeface="Krona One"/>
                <a:ea typeface="Krona One"/>
                <a:cs typeface="Krona One"/>
                <a:sym typeface="Krona One"/>
              </a:rPr>
              <a:t>RACE RESULTS</a:t>
            </a:r>
            <a:endParaRPr sz="1800" dirty="0">
              <a:solidFill>
                <a:srgbClr val="000000"/>
              </a:solidFill>
              <a:latin typeface="Krona One"/>
              <a:ea typeface="Krona One"/>
              <a:cs typeface="Krona One"/>
              <a:sym typeface="Krona One"/>
            </a:endParaRPr>
          </a:p>
        </p:txBody>
      </p:sp>
      <p:sp>
        <p:nvSpPr>
          <p:cNvPr id="1862" name="Google Shape;1862;p54"/>
          <p:cNvSpPr txBox="1"/>
          <p:nvPr/>
        </p:nvSpPr>
        <p:spPr>
          <a:xfrm flipH="1">
            <a:off x="719975" y="2904059"/>
            <a:ext cx="1836000" cy="1423683"/>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None/>
            </a:pPr>
            <a:r>
              <a:rPr lang="en" dirty="0">
                <a:solidFill>
                  <a:srgbClr val="000000"/>
                </a:solidFill>
                <a:latin typeface="Jost"/>
                <a:ea typeface="Jost"/>
                <a:cs typeface="Jost"/>
                <a:sym typeface="Jost"/>
              </a:rPr>
              <a:t>In this page we have compiled visuals circling around metrics </a:t>
            </a:r>
            <a:r>
              <a:rPr lang="en" dirty="0">
                <a:latin typeface="Jost"/>
                <a:ea typeface="Jost"/>
                <a:cs typeface="Jost"/>
                <a:sym typeface="Jost"/>
              </a:rPr>
              <a:t>collected on a race day and what all nuances can be caught from it.</a:t>
            </a:r>
          </a:p>
          <a:p>
            <a:pPr marL="0" lvl="0" indent="0" algn="l" rtl="0">
              <a:spcBef>
                <a:spcPts val="0"/>
              </a:spcBef>
              <a:spcAft>
                <a:spcPts val="0"/>
              </a:spcAft>
              <a:buNone/>
            </a:pPr>
            <a:endParaRPr dirty="0">
              <a:solidFill>
                <a:srgbClr val="000000"/>
              </a:solidFill>
              <a:latin typeface="Jost"/>
              <a:ea typeface="Jost"/>
              <a:cs typeface="Jost"/>
              <a:sym typeface="Jost"/>
            </a:endParaRPr>
          </a:p>
        </p:txBody>
      </p:sp>
      <p:sp>
        <p:nvSpPr>
          <p:cNvPr id="1864" name="Google Shape;1864;p54"/>
          <p:cNvSpPr/>
          <p:nvPr/>
        </p:nvSpPr>
        <p:spPr>
          <a:xfrm flipH="1">
            <a:off x="2777963" y="3601766"/>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endParaRPr sz="2000" dirty="0">
              <a:solidFill>
                <a:schemeClr val="lt1"/>
              </a:solidFill>
              <a:latin typeface="Krona One"/>
              <a:ea typeface="Krona One"/>
              <a:cs typeface="Krona One"/>
              <a:sym typeface="Krona One"/>
            </a:endParaRPr>
          </a:p>
        </p:txBody>
      </p:sp>
      <p:sp>
        <p:nvSpPr>
          <p:cNvPr id="1865" name="Google Shape;1865;p54"/>
          <p:cNvSpPr txBox="1"/>
          <p:nvPr/>
        </p:nvSpPr>
        <p:spPr>
          <a:xfrm flipH="1">
            <a:off x="2676025" y="5910141"/>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SPRINT RESULTS</a:t>
            </a:r>
            <a:endParaRPr sz="1800" dirty="0">
              <a:solidFill>
                <a:srgbClr val="000000"/>
              </a:solidFill>
              <a:latin typeface="Krona One"/>
              <a:ea typeface="Krona One"/>
              <a:cs typeface="Krona One"/>
              <a:sym typeface="Krona One"/>
            </a:endParaRPr>
          </a:p>
        </p:txBody>
      </p:sp>
      <p:sp>
        <p:nvSpPr>
          <p:cNvPr id="1866" name="Google Shape;1866;p54"/>
          <p:cNvSpPr txBox="1"/>
          <p:nvPr/>
        </p:nvSpPr>
        <p:spPr>
          <a:xfrm flipH="1">
            <a:off x="2676025" y="6345907"/>
            <a:ext cx="1836000" cy="1433955"/>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This page consists charts from data collected on Sprint day and its relatively small since there have been 3 sprints as of now.</a:t>
            </a:r>
            <a:endParaRPr dirty="0">
              <a:solidFill>
                <a:schemeClr val="dk1"/>
              </a:solidFill>
              <a:latin typeface="Jost"/>
              <a:ea typeface="Jost"/>
              <a:cs typeface="Jost"/>
              <a:sym typeface="Jost"/>
            </a:endParaRPr>
          </a:p>
        </p:txBody>
      </p:sp>
      <p:sp>
        <p:nvSpPr>
          <p:cNvPr id="1868" name="Google Shape;1868;p54"/>
          <p:cNvSpPr/>
          <p:nvPr/>
        </p:nvSpPr>
        <p:spPr>
          <a:xfrm flipH="1">
            <a:off x="4734013" y="3601766"/>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endParaRPr sz="2000" dirty="0">
              <a:solidFill>
                <a:schemeClr val="lt1"/>
              </a:solidFill>
              <a:latin typeface="Krona One"/>
              <a:ea typeface="Krona One"/>
              <a:cs typeface="Krona One"/>
              <a:sym typeface="Krona One"/>
            </a:endParaRPr>
          </a:p>
        </p:txBody>
      </p:sp>
      <p:sp>
        <p:nvSpPr>
          <p:cNvPr id="1869" name="Google Shape;1869;p54"/>
          <p:cNvSpPr txBox="1"/>
          <p:nvPr/>
        </p:nvSpPr>
        <p:spPr>
          <a:xfrm flipH="1">
            <a:off x="4632075" y="5807399"/>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QUALI RESULTS</a:t>
            </a:r>
            <a:endParaRPr sz="1800" dirty="0">
              <a:solidFill>
                <a:srgbClr val="000000"/>
              </a:solidFill>
              <a:latin typeface="Krona One"/>
              <a:ea typeface="Krona One"/>
              <a:cs typeface="Krona One"/>
              <a:sym typeface="Krona One"/>
            </a:endParaRPr>
          </a:p>
        </p:txBody>
      </p:sp>
      <p:sp>
        <p:nvSpPr>
          <p:cNvPr id="1870" name="Google Shape;1870;p54"/>
          <p:cNvSpPr txBox="1"/>
          <p:nvPr/>
        </p:nvSpPr>
        <p:spPr>
          <a:xfrm flipH="1">
            <a:off x="4632075" y="6253440"/>
            <a:ext cx="1836000" cy="1423680"/>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Visuals here consists of data from the Quali day and data here differs from the race and sprint result and more focused on a single lap.</a:t>
            </a:r>
            <a:endParaRPr dirty="0">
              <a:solidFill>
                <a:schemeClr val="dk1"/>
              </a:solidFill>
              <a:latin typeface="Jost"/>
              <a:ea typeface="Jost"/>
              <a:cs typeface="Jost"/>
              <a:sym typeface="Jost"/>
            </a:endParaRPr>
          </a:p>
        </p:txBody>
      </p:sp>
      <p:sp>
        <p:nvSpPr>
          <p:cNvPr id="1872" name="Google Shape;1872;p54"/>
          <p:cNvSpPr/>
          <p:nvPr/>
        </p:nvSpPr>
        <p:spPr>
          <a:xfrm flipH="1">
            <a:off x="6690063" y="3601766"/>
            <a:ext cx="664200" cy="66420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endParaRPr sz="2000" dirty="0">
              <a:solidFill>
                <a:schemeClr val="lt1"/>
              </a:solidFill>
              <a:latin typeface="Krona One"/>
              <a:ea typeface="Krona One"/>
              <a:cs typeface="Krona One"/>
              <a:sym typeface="Krona One"/>
            </a:endParaRPr>
          </a:p>
        </p:txBody>
      </p:sp>
      <p:sp>
        <p:nvSpPr>
          <p:cNvPr id="1873" name="Google Shape;1873;p54"/>
          <p:cNvSpPr txBox="1"/>
          <p:nvPr/>
        </p:nvSpPr>
        <p:spPr>
          <a:xfrm flipH="1">
            <a:off x="6588125" y="5807399"/>
            <a:ext cx="1836000" cy="348300"/>
          </a:xfrm>
          <a:prstGeom prst="rect">
            <a:avLst/>
          </a:prstGeom>
          <a:noFill/>
          <a:ln>
            <a:noFill/>
          </a:ln>
        </p:spPr>
        <p:txBody>
          <a:bodyPr spcFirstLastPara="1" wrap="square" lIns="90000" tIns="91425" rIns="90000" bIns="91425" anchor="ctr" anchorCtr="0">
            <a:noAutofit/>
          </a:bodyPr>
          <a:lstStyle/>
          <a:p>
            <a:pPr marL="0" lvl="0" indent="0" algn="l" rtl="0">
              <a:spcBef>
                <a:spcPts val="0"/>
              </a:spcBef>
              <a:spcAft>
                <a:spcPts val="0"/>
              </a:spcAft>
              <a:buNone/>
            </a:pPr>
            <a:r>
              <a:rPr lang="en" sz="1800" dirty="0">
                <a:solidFill>
                  <a:srgbClr val="000000"/>
                </a:solidFill>
                <a:latin typeface="Krona One"/>
                <a:ea typeface="Krona One"/>
                <a:cs typeface="Krona One"/>
                <a:sym typeface="Krona One"/>
              </a:rPr>
              <a:t>TRACK ANALYSIS</a:t>
            </a:r>
            <a:endParaRPr sz="1800" dirty="0">
              <a:solidFill>
                <a:srgbClr val="000000"/>
              </a:solidFill>
              <a:latin typeface="Krona One"/>
              <a:ea typeface="Krona One"/>
              <a:cs typeface="Krona One"/>
              <a:sym typeface="Krona One"/>
            </a:endParaRPr>
          </a:p>
        </p:txBody>
      </p:sp>
      <p:sp>
        <p:nvSpPr>
          <p:cNvPr id="1874" name="Google Shape;1874;p54"/>
          <p:cNvSpPr txBox="1"/>
          <p:nvPr/>
        </p:nvSpPr>
        <p:spPr>
          <a:xfrm flipH="1">
            <a:off x="6588125" y="6253439"/>
            <a:ext cx="1836000" cy="1423675"/>
          </a:xfrm>
          <a:prstGeom prst="rect">
            <a:avLst/>
          </a:prstGeom>
          <a:noFill/>
          <a:ln>
            <a:noFill/>
          </a:ln>
        </p:spPr>
        <p:txBody>
          <a:bodyPr spcFirstLastPara="1" wrap="square" lIns="90000" tIns="0" rIns="9000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Jost"/>
                <a:ea typeface="Jost"/>
                <a:cs typeface="Jost"/>
                <a:sym typeface="Jost"/>
              </a:rPr>
              <a:t>Track analysis is a custom page we made consisting of visuals more centric to a particular track and various nooks and crooks from it,</a:t>
            </a:r>
            <a:endParaRPr dirty="0">
              <a:solidFill>
                <a:schemeClr val="dk1"/>
              </a:solidFill>
              <a:latin typeface="Jost"/>
              <a:ea typeface="Jost"/>
              <a:cs typeface="Jost"/>
              <a:sym typeface="Jost"/>
            </a:endParaRPr>
          </a:p>
        </p:txBody>
      </p:sp>
      <p:sp>
        <p:nvSpPr>
          <p:cNvPr id="1876" name="Google Shape;1876;p54"/>
          <p:cNvSpPr/>
          <p:nvPr/>
        </p:nvSpPr>
        <p:spPr>
          <a:xfrm>
            <a:off x="590850"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7" name="Google Shape;1877;p54"/>
          <p:cNvCxnSpPr>
            <a:stCxn id="1860" idx="3"/>
            <a:endCxn id="1876" idx="0"/>
          </p:cNvCxnSpPr>
          <p:nvPr/>
        </p:nvCxnSpPr>
        <p:spPr>
          <a:xfrm flipH="1">
            <a:off x="643713" y="2012600"/>
            <a:ext cx="178200" cy="2345100"/>
          </a:xfrm>
          <a:prstGeom prst="bentConnector2">
            <a:avLst/>
          </a:prstGeom>
          <a:noFill/>
          <a:ln w="19050" cap="flat" cmpd="sng">
            <a:solidFill>
              <a:schemeClr val="dk2"/>
            </a:solidFill>
            <a:prstDash val="solid"/>
            <a:round/>
            <a:headEnd type="none" w="med" len="med"/>
            <a:tailEnd type="none" w="med" len="med"/>
          </a:ln>
        </p:spPr>
      </p:cxnSp>
      <p:sp>
        <p:nvSpPr>
          <p:cNvPr id="1878" name="Google Shape;1878;p54"/>
          <p:cNvSpPr/>
          <p:nvPr/>
        </p:nvSpPr>
        <p:spPr>
          <a:xfrm>
            <a:off x="2550164"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4"/>
          <p:cNvSpPr/>
          <p:nvPr/>
        </p:nvSpPr>
        <p:spPr>
          <a:xfrm>
            <a:off x="4506139"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4"/>
          <p:cNvSpPr/>
          <p:nvPr/>
        </p:nvSpPr>
        <p:spPr>
          <a:xfrm>
            <a:off x="6462114" y="4357700"/>
            <a:ext cx="105900" cy="10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81" name="Google Shape;1881;p54"/>
          <p:cNvCxnSpPr>
            <a:stCxn id="1864" idx="3"/>
            <a:endCxn id="1878" idx="0"/>
          </p:cNvCxnSpPr>
          <p:nvPr/>
        </p:nvCxnSpPr>
        <p:spPr>
          <a:xfrm rot="10800000" flipV="1">
            <a:off x="2603115" y="3933866"/>
            <a:ext cx="174849" cy="423834"/>
          </a:xfrm>
          <a:prstGeom prst="bentConnector2">
            <a:avLst/>
          </a:prstGeom>
          <a:noFill/>
          <a:ln w="19050" cap="flat" cmpd="sng">
            <a:solidFill>
              <a:schemeClr val="dk2"/>
            </a:solidFill>
            <a:prstDash val="solid"/>
            <a:round/>
            <a:headEnd type="none" w="med" len="med"/>
            <a:tailEnd type="none" w="med" len="med"/>
          </a:ln>
        </p:spPr>
      </p:cxnSp>
      <p:cxnSp>
        <p:nvCxnSpPr>
          <p:cNvPr id="1882" name="Google Shape;1882;p54"/>
          <p:cNvCxnSpPr>
            <a:stCxn id="1868" idx="3"/>
            <a:endCxn id="1879" idx="0"/>
          </p:cNvCxnSpPr>
          <p:nvPr/>
        </p:nvCxnSpPr>
        <p:spPr>
          <a:xfrm rot="10800000" flipV="1">
            <a:off x="4559089" y="3933866"/>
            <a:ext cx="174924" cy="423834"/>
          </a:xfrm>
          <a:prstGeom prst="bentConnector2">
            <a:avLst/>
          </a:prstGeom>
          <a:noFill/>
          <a:ln w="19050" cap="flat" cmpd="sng">
            <a:solidFill>
              <a:schemeClr val="dk2"/>
            </a:solidFill>
            <a:prstDash val="solid"/>
            <a:round/>
            <a:headEnd type="none" w="med" len="med"/>
            <a:tailEnd type="none" w="med" len="med"/>
          </a:ln>
        </p:spPr>
      </p:cxnSp>
      <p:cxnSp>
        <p:nvCxnSpPr>
          <p:cNvPr id="1883" name="Google Shape;1883;p54"/>
          <p:cNvCxnSpPr>
            <a:stCxn id="1880" idx="0"/>
            <a:endCxn id="1872" idx="3"/>
          </p:cNvCxnSpPr>
          <p:nvPr/>
        </p:nvCxnSpPr>
        <p:spPr>
          <a:xfrm rot="5400000" flipH="1" flipV="1">
            <a:off x="6390646" y="4058284"/>
            <a:ext cx="423834" cy="174999"/>
          </a:xfrm>
          <a:prstGeom prst="bentConnector2">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814373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2"/>
        <p:cNvGrpSpPr/>
        <p:nvPr/>
      </p:nvGrpSpPr>
      <p:grpSpPr>
        <a:xfrm>
          <a:off x="0" y="0"/>
          <a:ext cx="0" cy="0"/>
          <a:chOff x="0" y="0"/>
          <a:chExt cx="0" cy="0"/>
        </a:xfrm>
      </p:grpSpPr>
      <p:sp>
        <p:nvSpPr>
          <p:cNvPr id="1459" name="Google Shape;1459;p36"/>
          <p:cNvSpPr txBox="1">
            <a:spLocks noGrp="1"/>
          </p:cNvSpPr>
          <p:nvPr>
            <p:ph type="title"/>
          </p:nvPr>
        </p:nvSpPr>
        <p:spPr>
          <a:xfrm>
            <a:off x="3043150" y="1213828"/>
            <a:ext cx="4827600" cy="964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 dirty="0"/>
              <a:t>RACE RESULTS</a:t>
            </a:r>
            <a:endParaRPr dirty="0"/>
          </a:p>
        </p:txBody>
      </p:sp>
      <p:sp>
        <p:nvSpPr>
          <p:cNvPr id="1460" name="Google Shape;1460;p36"/>
          <p:cNvSpPr txBox="1">
            <a:spLocks noGrp="1"/>
          </p:cNvSpPr>
          <p:nvPr>
            <p:ph type="title" idx="2"/>
          </p:nvPr>
        </p:nvSpPr>
        <p:spPr>
          <a:xfrm>
            <a:off x="1273250" y="1241332"/>
            <a:ext cx="1463100" cy="146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461" name="Google Shape;1461;p36"/>
          <p:cNvSpPr txBox="1">
            <a:spLocks noGrp="1"/>
          </p:cNvSpPr>
          <p:nvPr>
            <p:ph type="subTitle" idx="1"/>
          </p:nvPr>
        </p:nvSpPr>
        <p:spPr>
          <a:xfrm>
            <a:off x="3043150" y="2178028"/>
            <a:ext cx="5474126" cy="2835761"/>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dirty="0"/>
              <a:t>Page here contains visual relating to the data of the Race day. Accordingly, across 14 races we have made visuals like total points accumulated by a driver and team. Important KPI like drivers who DNF race/races, and fastest lap setters according to tracks have been included in this page. With addition to this, we have used images to show top 3 driver and top 3 constructors leading the championship which beautifies the overall page.</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pic>
        <p:nvPicPr>
          <p:cNvPr id="7" name="Picture 6">
            <a:extLst>
              <a:ext uri="{FF2B5EF4-FFF2-40B4-BE49-F238E27FC236}">
                <a16:creationId xmlns:a16="http://schemas.microsoft.com/office/drawing/2014/main" id="{C2EA4AD3-8266-C55D-D212-4298CD84915A}"/>
              </a:ext>
            </a:extLst>
          </p:cNvPr>
          <p:cNvPicPr>
            <a:picLocks noChangeAspect="1"/>
          </p:cNvPicPr>
          <p:nvPr/>
        </p:nvPicPr>
        <p:blipFill>
          <a:blip r:embed="rId3"/>
          <a:stretch>
            <a:fillRect/>
          </a:stretch>
        </p:blipFill>
        <p:spPr>
          <a:xfrm>
            <a:off x="1074942" y="618315"/>
            <a:ext cx="6994115" cy="3906869"/>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theme/theme1.xml><?xml version="1.0" encoding="utf-8"?>
<a:theme xmlns:a="http://schemas.openxmlformats.org/drawingml/2006/main" name="Racing training school center by Slidesgo">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1813</Words>
  <Application>Microsoft Office PowerPoint</Application>
  <PresentationFormat>On-screen Show (16:9)</PresentationFormat>
  <Paragraphs>154</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Krona One</vt:lpstr>
      <vt:lpstr>Jost</vt:lpstr>
      <vt:lpstr>Lato</vt:lpstr>
      <vt:lpstr>Racing training school center by Slidesgo</vt:lpstr>
      <vt:lpstr>F1 Power BI Project Documentation.</vt:lpstr>
      <vt:lpstr>GROUP 2</vt:lpstr>
      <vt:lpstr>INTRODUCTION</vt:lpstr>
      <vt:lpstr>INTRODUCTION</vt:lpstr>
      <vt:lpstr>OVERVIEW</vt:lpstr>
      <vt:lpstr>OVERVIEW</vt:lpstr>
      <vt:lpstr>OVERVIEW</vt:lpstr>
      <vt:lpstr>RACE RESULTS</vt:lpstr>
      <vt:lpstr>PowerPoint Presentation</vt:lpstr>
      <vt:lpstr>OVERVIEW</vt:lpstr>
      <vt:lpstr>OVERVIEW</vt:lpstr>
      <vt:lpstr>OVERVIEW</vt:lpstr>
      <vt:lpstr>SPRINT RESULTS</vt:lpstr>
      <vt:lpstr>PowerPoint Presentation</vt:lpstr>
      <vt:lpstr>OVERVIEW</vt:lpstr>
      <vt:lpstr>OVERVIEW</vt:lpstr>
      <vt:lpstr>OVERVIEW</vt:lpstr>
      <vt:lpstr>QUALI RESULTS</vt:lpstr>
      <vt:lpstr>PowerPoint Presentation</vt:lpstr>
      <vt:lpstr>OVERVIEW</vt:lpstr>
      <vt:lpstr>OVERVIEW</vt:lpstr>
      <vt:lpstr>OVERVIEW</vt:lpstr>
      <vt:lpstr>TRACK ANALYSIS</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Vineet Poojary</cp:lastModifiedBy>
  <cp:revision>4</cp:revision>
  <dcterms:modified xsi:type="dcterms:W3CDTF">2024-09-24T13:28:42Z</dcterms:modified>
</cp:coreProperties>
</file>