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3F3-4D27-4AA3-B883-92DFB1DFE7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9CE-A6DE-4B86-A503-CC052FE8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23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3F3-4D27-4AA3-B883-92DFB1DFE7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9CE-A6DE-4B86-A503-CC052FE8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3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3F3-4D27-4AA3-B883-92DFB1DFE7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9CE-A6DE-4B86-A503-CC052FE8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755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3F3-4D27-4AA3-B883-92DFB1DFE7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9CE-A6DE-4B86-A503-CC052FE8352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077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3F3-4D27-4AA3-B883-92DFB1DFE7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9CE-A6DE-4B86-A503-CC052FE8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57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3F3-4D27-4AA3-B883-92DFB1DFE7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9CE-A6DE-4B86-A503-CC052FE8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22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3F3-4D27-4AA3-B883-92DFB1DFE7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9CE-A6DE-4B86-A503-CC052FE8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234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3F3-4D27-4AA3-B883-92DFB1DFE7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9CE-A6DE-4B86-A503-CC052FE8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455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3F3-4D27-4AA3-B883-92DFB1DFE7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9CE-A6DE-4B86-A503-CC052FE8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37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3F3-4D27-4AA3-B883-92DFB1DFE7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9CE-A6DE-4B86-A503-CC052FE8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75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3F3-4D27-4AA3-B883-92DFB1DFE7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9CE-A6DE-4B86-A503-CC052FE8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15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3F3-4D27-4AA3-B883-92DFB1DFE7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9CE-A6DE-4B86-A503-CC052FE8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71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3F3-4D27-4AA3-B883-92DFB1DFE7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9CE-A6DE-4B86-A503-CC052FE8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06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3F3-4D27-4AA3-B883-92DFB1DFE7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9CE-A6DE-4B86-A503-CC052FE8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1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3F3-4D27-4AA3-B883-92DFB1DFE7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9CE-A6DE-4B86-A503-CC052FE8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54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3F3-4D27-4AA3-B883-92DFB1DFE7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9CE-A6DE-4B86-A503-CC052FE8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13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3F3-4D27-4AA3-B883-92DFB1DFE7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9CE-A6DE-4B86-A503-CC052FE8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04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4E43F3-4D27-4AA3-B883-92DFB1DFE7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159CE-A6DE-4B86-A503-CC052FE8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821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7711-C3B6-4335-BFD3-3C225027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ENTERTAINER DATA ANALYTICS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6141-DCF7-490D-8266-832A600A8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Shashank Shekhar</a:t>
            </a:r>
          </a:p>
        </p:txBody>
      </p:sp>
    </p:spTree>
    <p:extLst>
      <p:ext uri="{BB962C8B-B14F-4D97-AF65-F5344CB8AC3E}">
        <p14:creationId xmlns:p14="http://schemas.microsoft.com/office/powerpoint/2010/main" val="227700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E74A1-FF3F-4C7C-911D-3926F10F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4D647-6332-4358-9182-5877DAF95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Introduction</a:t>
            </a: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This project focuses on analyzing data related to entertainers in the film and entertainment industry. The goal is to gain insights into their careers, achievements, and demographics.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 b="1">
                <a:solidFill>
                  <a:srgbClr val="FFFFFF"/>
                </a:solidFill>
              </a:rPr>
              <a:t>Dataset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The dataset includes information on entertainers' basic details, breakthrough events, major awards, last major work, and more.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stration of people on a blockchain">
            <a:extLst>
              <a:ext uri="{FF2B5EF4-FFF2-40B4-BE49-F238E27FC236}">
                <a16:creationId xmlns:a16="http://schemas.microsoft.com/office/drawing/2014/main" id="{19A51224-EBFC-0795-3491-9078B1963D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67" r="28977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4105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78EC-E01F-4CF5-843B-2C8893DE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19223-0FFB-4CDD-892C-94D398F0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Cleaning Process: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dataset underwent cleaning to handle missing values and inconsistencies. Techniques such as mean imputation and filling with 'Unknown' were used.</a:t>
            </a:r>
          </a:p>
          <a:p>
            <a:endParaRPr lang="en-US" dirty="0"/>
          </a:p>
          <a:p>
            <a:r>
              <a:rPr lang="en-US" dirty="0"/>
              <a:t>Merging Data:</a:t>
            </a:r>
          </a:p>
          <a:p>
            <a:pPr marL="0" indent="0">
              <a:buNone/>
            </a:pPr>
            <a:r>
              <a:rPr lang="en-US" dirty="0"/>
              <a:t>Data from different sources (Basic Info, Breakthrough Info, Last Work Info) were merged based on the entertainer's name.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Fields: </a:t>
            </a:r>
          </a:p>
          <a:p>
            <a:pPr marL="0" indent="0">
              <a:buNone/>
            </a:pPr>
            <a:r>
              <a:rPr lang="en-US" dirty="0"/>
              <a:t>The key fields used in the analysis include Birth Year, Breakthrough Year, Award Year, Last Major Work Year, and Gender.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0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E51D0-4BAC-493F-A457-499B05CD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BASIC INFORMATION ANALYSIS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diagram of a circle with a number of letters and a circle&#10;&#10;Description automatically generated with medium confidence">
            <a:extLst>
              <a:ext uri="{FF2B5EF4-FFF2-40B4-BE49-F238E27FC236}">
                <a16:creationId xmlns:a16="http://schemas.microsoft.com/office/drawing/2014/main" id="{F79C0DAB-F221-4C28-BA10-F6EB73774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71" y="1997136"/>
            <a:ext cx="3414010" cy="2912489"/>
          </a:xfrm>
          <a:prstGeom prst="rect">
            <a:avLst/>
          </a:prstGeom>
          <a:solidFill>
            <a:srgbClr val="FFFFFF">
              <a:shade val="85000"/>
            </a:srgbClr>
          </a:solidFill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CE5A8-B30F-4D78-965E-7228D574C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Gender Distribution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The gender distribution among entertainers shows a higher representation of female entertainers.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Age Distribution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The age distribution at the time of breakthrough and major awards shows most entertainers are in their 20s and 30s.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04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CF57F-2A56-4BE2-AFB5-96CA81AD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BREAKTHROUGH ANALYSIS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graph with numbers and text&#10;&#10;Description automatically generated">
            <a:extLst>
              <a:ext uri="{FF2B5EF4-FFF2-40B4-BE49-F238E27FC236}">
                <a16:creationId xmlns:a16="http://schemas.microsoft.com/office/drawing/2014/main" id="{7C8D7410-A073-4DE2-BAF3-67F86E68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71" y="2416748"/>
            <a:ext cx="3414010" cy="2024500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8766-B8A7-4DFE-BEFB-30BAFF8B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Breakthrough Year Distribution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Analyzing the years when entertainers had their breakthrough events shows significant activity in the late 20th century. 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Trends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There are noticeable trends in the timing of breakthrough events, with peaks in specific decades reflecting changes in the industry.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80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6237-3609-450F-96EC-0DB381B7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AWARD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C129-9B03-4AEF-81AC-D26B598E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252229" cy="4195481"/>
          </a:xfrm>
        </p:spPr>
        <p:txBody>
          <a:bodyPr/>
          <a:lstStyle/>
          <a:p>
            <a:r>
              <a:rPr lang="en-US" b="1" dirty="0"/>
              <a:t>First Major Award Year</a:t>
            </a:r>
          </a:p>
          <a:p>
            <a:pPr marL="0" indent="0">
              <a:buNone/>
            </a:pPr>
            <a:r>
              <a:rPr lang="en-US" dirty="0"/>
              <a:t>The distribution of years when entertainers received their first major awards shows clustering within a few years of their breakthrough.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Correlation</a:t>
            </a:r>
          </a:p>
          <a:p>
            <a:pPr marL="0" indent="0">
              <a:buNone/>
            </a:pPr>
            <a:r>
              <a:rPr lang="en-US" dirty="0"/>
              <a:t>There is a strong correlation between the breakthrough year and the first major award year, indicating early recognition of talent.</a:t>
            </a:r>
            <a:endParaRPr lang="en-IN" dirty="0"/>
          </a:p>
        </p:txBody>
      </p:sp>
      <p:pic>
        <p:nvPicPr>
          <p:cNvPr id="5" name="Picture 4" descr="A graph with text on it&#10;&#10;Description automatically generated">
            <a:extLst>
              <a:ext uri="{FF2B5EF4-FFF2-40B4-BE49-F238E27FC236}">
                <a16:creationId xmlns:a16="http://schemas.microsoft.com/office/drawing/2014/main" id="{5B746DEA-68D9-49B1-9C16-873FA7CDA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972" y="2524769"/>
            <a:ext cx="4305901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8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801C-D086-49FD-B51A-C7A9E687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LAST MAJOR 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8000-F375-49F9-9FEB-58DBB978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642194" cy="4195481"/>
          </a:xfrm>
        </p:spPr>
        <p:txBody>
          <a:bodyPr/>
          <a:lstStyle/>
          <a:p>
            <a:r>
              <a:rPr lang="en-US"/>
              <a:t>Last Major Work Year:</a:t>
            </a:r>
          </a:p>
          <a:p>
            <a:pPr marL="0" indent="0">
              <a:buNone/>
            </a:pPr>
            <a:r>
              <a:rPr lang="en-US"/>
              <a:t>The distribution of the last major work year shows that many entertainers have continued to contribute significantly even in recent years. 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Career Longevity</a:t>
            </a:r>
          </a:p>
          <a:p>
            <a:r>
              <a:rPr lang="en-US"/>
              <a:t>Insights into the longevity of entertainers' careers indicate that many have sustained long and active careers.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86DDE-655F-466B-B7D5-37C56870E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94" y="3395658"/>
            <a:ext cx="76211" cy="66684"/>
          </a:xfrm>
          <a:prstGeom prst="rect">
            <a:avLst/>
          </a:prstGeom>
        </p:spPr>
      </p:pic>
      <p:pic>
        <p:nvPicPr>
          <p:cNvPr id="7" name="Picture 6" descr="A grid with lines and words&#10;&#10;Description automatically generated with medium confidence">
            <a:extLst>
              <a:ext uri="{FF2B5EF4-FFF2-40B4-BE49-F238E27FC236}">
                <a16:creationId xmlns:a16="http://schemas.microsoft.com/office/drawing/2014/main" id="{3CE944B1-948A-47D7-9FD6-396E5D4F5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13" y="2423972"/>
            <a:ext cx="429637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5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852-8531-4C9B-A8C5-851DAB25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397E1-02CE-44DD-92C0-710C303C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41930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b="1" dirty="0"/>
              <a:t>Summary:</a:t>
            </a:r>
          </a:p>
          <a:p>
            <a:pPr marL="457200" lvl="1" indent="0">
              <a:buNone/>
            </a:pPr>
            <a:r>
              <a:rPr lang="en-US" dirty="0"/>
              <a:t>The analysis provides valuable insights into the career trajectories and achievements of entertainers.</a:t>
            </a:r>
          </a:p>
          <a:p>
            <a:pPr lvl="1"/>
            <a:r>
              <a:rPr lang="en-US" b="1" dirty="0"/>
              <a:t>Key Takeaways: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"Trends in breakthrough and award timings."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"Gender and age distribution patterns."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"Longevity of careers in the entertainment industry."</a:t>
            </a:r>
          </a:p>
          <a:p>
            <a:pPr lvl="1"/>
            <a:r>
              <a:rPr lang="en-US" b="1" dirty="0"/>
              <a:t>Future Work</a:t>
            </a:r>
          </a:p>
          <a:p>
            <a:pPr marL="457200" lvl="1" indent="0">
              <a:buNone/>
            </a:pPr>
            <a:r>
              <a:rPr lang="en-US" dirty="0"/>
              <a:t>Potential areas for further analysis include deeper demographic studies and impact analysis of major works.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88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D7D5CCD-6C0E-4190-883B-951A86C97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8" y="121024"/>
            <a:ext cx="11755990" cy="6494929"/>
          </a:xfrm>
        </p:spPr>
      </p:pic>
    </p:spTree>
    <p:extLst>
      <p:ext uri="{BB962C8B-B14F-4D97-AF65-F5344CB8AC3E}">
        <p14:creationId xmlns:p14="http://schemas.microsoft.com/office/powerpoint/2010/main" val="4127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398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ENTERTAINER DATA ANALYTICS DASHBOARD</vt:lpstr>
      <vt:lpstr>PROJECT OVERVIEW</vt:lpstr>
      <vt:lpstr>DATA PREPARATION</vt:lpstr>
      <vt:lpstr>BASIC INFORMATION ANALYSIS</vt:lpstr>
      <vt:lpstr>BREAKTHROUGH ANALYSIS</vt:lpstr>
      <vt:lpstr>AWARD ANALYSIS</vt:lpstr>
      <vt:lpstr>LAST MAJOR WORK ANALYSIS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ENTERTAINER DATA ANALYTICS DASHBOARD</dc:title>
  <dc:creator>Shashank Shekhar</dc:creator>
  <cp:lastModifiedBy>Shashank Shekhar</cp:lastModifiedBy>
  <cp:revision>4</cp:revision>
  <dcterms:created xsi:type="dcterms:W3CDTF">2024-06-20T16:23:47Z</dcterms:created>
  <dcterms:modified xsi:type="dcterms:W3CDTF">2024-06-20T16:46:41Z</dcterms:modified>
</cp:coreProperties>
</file>