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77" y="6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11/28/2023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11/28/2023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BF93-994C-4960-7C42-BB66DD53773C}"/>
              </a:ext>
            </a:extLst>
          </p:cNvPr>
          <p:cNvSpPr>
            <a:spLocks noGrp="1"/>
          </p:cNvSpPr>
          <p:nvPr>
            <p:ph type="title"/>
          </p:nvPr>
        </p:nvSpPr>
        <p:spPr/>
        <p:txBody>
          <a:bodyPr/>
          <a:lstStyle/>
          <a:p>
            <a:r>
              <a:rPr lang="en-US" dirty="0"/>
              <a:t>RECIPE FINDER</a:t>
            </a:r>
            <a:endParaRPr lang="en-IN" dirty="0"/>
          </a:p>
        </p:txBody>
      </p:sp>
      <p:sp>
        <p:nvSpPr>
          <p:cNvPr id="3" name="Content Placeholder 2">
            <a:extLst>
              <a:ext uri="{FF2B5EF4-FFF2-40B4-BE49-F238E27FC236}">
                <a16:creationId xmlns:a16="http://schemas.microsoft.com/office/drawing/2014/main" id="{EA7E798E-18A4-6768-2D3F-435EFF9958C4}"/>
              </a:ext>
            </a:extLst>
          </p:cNvPr>
          <p:cNvSpPr>
            <a:spLocks noGrp="1"/>
          </p:cNvSpPr>
          <p:nvPr>
            <p:ph idx="1"/>
          </p:nvPr>
        </p:nvSpPr>
        <p:spPr/>
        <p:txBody>
          <a:bodyPr/>
          <a:lstStyle/>
          <a:p>
            <a:pPr marL="0" indent="0">
              <a:buNone/>
            </a:pPr>
            <a:r>
              <a:rPr lang="en-US" dirty="0"/>
              <a:t> Recipe Finder</a:t>
            </a:r>
          </a:p>
          <a:p>
            <a:pPr marL="0" indent="0">
              <a:buNone/>
            </a:pPr>
            <a:r>
              <a:rPr lang="en-US" dirty="0"/>
              <a:t>Shashank Kumar Singh , Arya </a:t>
            </a:r>
            <a:r>
              <a:rPr lang="en-US" dirty="0" err="1"/>
              <a:t>Siddarath</a:t>
            </a:r>
            <a:r>
              <a:rPr lang="en-US" dirty="0"/>
              <a:t> Rao, Sandeep Bhardwaj</a:t>
            </a:r>
          </a:p>
          <a:p>
            <a:pPr marL="0" indent="0">
              <a:buNone/>
            </a:pPr>
            <a:r>
              <a:rPr lang="en-US" dirty="0"/>
              <a:t>GLA UNIVERSITY </a:t>
            </a:r>
          </a:p>
          <a:p>
            <a:pPr marL="0" indent="0">
              <a:buNone/>
            </a:pPr>
            <a:r>
              <a:rPr lang="en-US"/>
              <a:t> CEA</a:t>
            </a:r>
            <a:endParaRPr lang="en-US" dirty="0"/>
          </a:p>
          <a:p>
            <a:pPr marL="0" indent="0">
              <a:buNone/>
            </a:pPr>
            <a:r>
              <a:rPr lang="en-US" dirty="0"/>
              <a:t>27-12-2023</a:t>
            </a:r>
            <a:endParaRPr lang="en-IN" dirty="0"/>
          </a:p>
        </p:txBody>
      </p:sp>
    </p:spTree>
    <p:extLst>
      <p:ext uri="{BB962C8B-B14F-4D97-AF65-F5344CB8AC3E}">
        <p14:creationId xmlns:p14="http://schemas.microsoft.com/office/powerpoint/2010/main" val="2227210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BA366-A93C-DE3E-95B6-5899D94E0B1B}"/>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DFC738DB-8973-E862-2B16-B5FB11928100}"/>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702992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9E8E9-6F9B-5BAC-EDEB-B127B95A2280}"/>
              </a:ext>
            </a:extLst>
          </p:cNvPr>
          <p:cNvSpPr>
            <a:spLocks noGrp="1"/>
          </p:cNvSpPr>
          <p:nvPr>
            <p:ph type="title"/>
          </p:nvPr>
        </p:nvSpPr>
        <p:spPr/>
        <p:txBody>
          <a:bodyPr/>
          <a:lstStyle/>
          <a:p>
            <a:r>
              <a:rPr lang="en-US" dirty="0"/>
              <a:t>Challenges faced</a:t>
            </a:r>
            <a:endParaRPr lang="en-IN" dirty="0"/>
          </a:p>
        </p:txBody>
      </p:sp>
      <p:sp>
        <p:nvSpPr>
          <p:cNvPr id="3" name="Content Placeholder 2">
            <a:extLst>
              <a:ext uri="{FF2B5EF4-FFF2-40B4-BE49-F238E27FC236}">
                <a16:creationId xmlns:a16="http://schemas.microsoft.com/office/drawing/2014/main" id="{1D5B13B4-2A91-C7C9-9E30-4C3B4A5AF661}"/>
              </a:ext>
            </a:extLst>
          </p:cNvPr>
          <p:cNvSpPr>
            <a:spLocks noGrp="1"/>
          </p:cNvSpPr>
          <p:nvPr>
            <p:ph idx="1"/>
          </p:nvPr>
        </p:nvSpPr>
        <p:spPr/>
        <p:txBody>
          <a:bodyPr>
            <a:normAutofit/>
          </a:bodyPr>
          <a:lstStyle/>
          <a:p>
            <a:r>
              <a:rPr lang="en-US" b="1" dirty="0"/>
              <a:t>Data Collection : </a:t>
            </a:r>
            <a:r>
              <a:rPr lang="en-US" dirty="0"/>
              <a:t>Compiling a comprehensive and accurate recipe database required extensive research and data validation.</a:t>
            </a:r>
          </a:p>
          <a:p>
            <a:r>
              <a:rPr lang="en-US" b="1" dirty="0"/>
              <a:t>Performance Optimization  : </a:t>
            </a:r>
            <a:r>
              <a:rPr lang="en-US" dirty="0"/>
              <a:t>Addressing scalability challenges to ensure smooth performance under high user load.</a:t>
            </a:r>
          </a:p>
          <a:p>
            <a:r>
              <a:rPr lang="en-US" b="1" dirty="0"/>
              <a:t>User Engagement : </a:t>
            </a:r>
            <a:r>
              <a:rPr lang="en-US" dirty="0"/>
              <a:t>Fostering an active and vibrant user community by encouraging participation and maintaining a positive atmosphere.</a:t>
            </a:r>
          </a:p>
          <a:p>
            <a:endParaRPr lang="en-IN" dirty="0"/>
          </a:p>
        </p:txBody>
      </p:sp>
    </p:spTree>
    <p:extLst>
      <p:ext uri="{BB962C8B-B14F-4D97-AF65-F5344CB8AC3E}">
        <p14:creationId xmlns:p14="http://schemas.microsoft.com/office/powerpoint/2010/main" val="1971032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253AF-49AD-3BC2-8C00-5A76D6E14875}"/>
              </a:ext>
            </a:extLst>
          </p:cNvPr>
          <p:cNvSpPr>
            <a:spLocks noGrp="1"/>
          </p:cNvSpPr>
          <p:nvPr>
            <p:ph type="title"/>
          </p:nvPr>
        </p:nvSpPr>
        <p:spPr/>
        <p:txBody>
          <a:bodyPr/>
          <a:lstStyle/>
          <a:p>
            <a:r>
              <a:rPr lang="en-US" dirty="0"/>
              <a:t>Future work</a:t>
            </a:r>
            <a:endParaRPr lang="en-IN" dirty="0"/>
          </a:p>
        </p:txBody>
      </p:sp>
      <p:sp>
        <p:nvSpPr>
          <p:cNvPr id="3" name="Content Placeholder 2">
            <a:extLst>
              <a:ext uri="{FF2B5EF4-FFF2-40B4-BE49-F238E27FC236}">
                <a16:creationId xmlns:a16="http://schemas.microsoft.com/office/drawing/2014/main" id="{11F37932-A44D-3F0C-916A-7D96DC4EF863}"/>
              </a:ext>
            </a:extLst>
          </p:cNvPr>
          <p:cNvSpPr>
            <a:spLocks noGrp="1"/>
          </p:cNvSpPr>
          <p:nvPr>
            <p:ph idx="1"/>
          </p:nvPr>
        </p:nvSpPr>
        <p:spPr/>
        <p:txBody>
          <a:bodyPr/>
          <a:lstStyle/>
          <a:p>
            <a:r>
              <a:rPr lang="en-US" b="1" dirty="0"/>
              <a:t>Personalized Recommendations : </a:t>
            </a:r>
            <a:r>
              <a:rPr lang="en-US" dirty="0"/>
              <a:t>Implementing machine learning algorithms to suggest recipes based on individual preferences and cooking history.</a:t>
            </a:r>
          </a:p>
          <a:p>
            <a:r>
              <a:rPr lang="en-US" b="1" dirty="0"/>
              <a:t>Integration with Smart Home Devices : </a:t>
            </a:r>
            <a:r>
              <a:rPr lang="en-US" dirty="0"/>
              <a:t>Enabling voice-controlled recipe searches and hands-free cooking experiences.</a:t>
            </a:r>
          </a:p>
          <a:p>
            <a:r>
              <a:rPr lang="en-US" b="1" dirty="0"/>
              <a:t>Integration with Smart Home Devices : </a:t>
            </a:r>
            <a:r>
              <a:rPr lang="en-US" dirty="0"/>
              <a:t>Enabling voice-controlled recipe searches and hands-free cooking experiences.</a:t>
            </a:r>
          </a:p>
          <a:p>
            <a:endParaRPr lang="en-IN" dirty="0"/>
          </a:p>
        </p:txBody>
      </p:sp>
    </p:spTree>
    <p:extLst>
      <p:ext uri="{BB962C8B-B14F-4D97-AF65-F5344CB8AC3E}">
        <p14:creationId xmlns:p14="http://schemas.microsoft.com/office/powerpoint/2010/main" val="1675831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099E-363E-7B28-5BC8-56F0041F9BD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FE2DAA6-4562-7B4A-3F3E-32E3E5E8D7BB}"/>
              </a:ext>
            </a:extLst>
          </p:cNvPr>
          <p:cNvSpPr>
            <a:spLocks noGrp="1"/>
          </p:cNvSpPr>
          <p:nvPr>
            <p:ph idx="1"/>
          </p:nvPr>
        </p:nvSpPr>
        <p:spPr/>
        <p:txBody>
          <a:bodyPr/>
          <a:lstStyle/>
          <a:p>
            <a:r>
              <a:rPr lang="en-US" dirty="0"/>
              <a:t>Recipe Finder aims to revolutionize the way people discover and enjoy cooking. </a:t>
            </a:r>
          </a:p>
          <a:p>
            <a:r>
              <a:rPr lang="en-US" dirty="0"/>
              <a:t>With our extensive recipe collection, user-friendly interface, and interactive community, we're here to empower home chefs and make every meal a delightful experience. </a:t>
            </a:r>
          </a:p>
          <a:p>
            <a:pPr marL="0" indent="0">
              <a:buNone/>
            </a:pPr>
            <a:endParaRPr lang="en-US" dirty="0"/>
          </a:p>
          <a:p>
            <a:pPr marL="0" indent="0">
              <a:buNone/>
            </a:pPr>
            <a:endParaRPr lang="en-US" dirty="0"/>
          </a:p>
          <a:p>
            <a:pPr marL="0" indent="0">
              <a:buNone/>
            </a:pPr>
            <a:r>
              <a:rPr lang="en-US" dirty="0"/>
              <a:t>                                                        Happy cooking!</a:t>
            </a:r>
          </a:p>
          <a:p>
            <a:endParaRPr lang="en-IN" dirty="0"/>
          </a:p>
        </p:txBody>
      </p:sp>
    </p:spTree>
    <p:extLst>
      <p:ext uri="{BB962C8B-B14F-4D97-AF65-F5344CB8AC3E}">
        <p14:creationId xmlns:p14="http://schemas.microsoft.com/office/powerpoint/2010/main" val="2342386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4F1C-E26E-1330-B41D-15F28C57B0A2}"/>
              </a:ext>
            </a:extLst>
          </p:cNvPr>
          <p:cNvSpPr>
            <a:spLocks noGrp="1"/>
          </p:cNvSpPr>
          <p:nvPr>
            <p:ph type="title"/>
          </p:nvPr>
        </p:nvSpPr>
        <p:spPr/>
        <p:txBody>
          <a:bodyPr/>
          <a:lstStyle/>
          <a:p>
            <a:r>
              <a:rPr lang="en-US" dirty="0"/>
              <a:t>acknowledgements</a:t>
            </a:r>
            <a:endParaRPr lang="en-IN" dirty="0"/>
          </a:p>
        </p:txBody>
      </p:sp>
      <p:sp>
        <p:nvSpPr>
          <p:cNvPr id="3" name="Content Placeholder 2">
            <a:extLst>
              <a:ext uri="{FF2B5EF4-FFF2-40B4-BE49-F238E27FC236}">
                <a16:creationId xmlns:a16="http://schemas.microsoft.com/office/drawing/2014/main" id="{3E5EA01C-8843-B694-AE3E-85BD12BD317C}"/>
              </a:ext>
            </a:extLst>
          </p:cNvPr>
          <p:cNvSpPr>
            <a:spLocks noGrp="1"/>
          </p:cNvSpPr>
          <p:nvPr>
            <p:ph idx="1"/>
          </p:nvPr>
        </p:nvSpPr>
        <p:spPr/>
        <p:txBody>
          <a:bodyPr/>
          <a:lstStyle/>
          <a:p>
            <a:r>
              <a:rPr lang="en-US" dirty="0"/>
              <a:t>We would like to express our sincere gratitude to the talented individuals who contributed to the development of Recipe Finder. Their expertise, dedication, and passion played a crucial role in bringing this project to life.</a:t>
            </a:r>
          </a:p>
          <a:p>
            <a:endParaRPr lang="en-IN" dirty="0"/>
          </a:p>
        </p:txBody>
      </p:sp>
    </p:spTree>
    <p:extLst>
      <p:ext uri="{BB962C8B-B14F-4D97-AF65-F5344CB8AC3E}">
        <p14:creationId xmlns:p14="http://schemas.microsoft.com/office/powerpoint/2010/main" val="2773313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F703-8A7B-7118-3014-CD1AB5664662}"/>
              </a:ext>
            </a:extLst>
          </p:cNvPr>
          <p:cNvSpPr>
            <a:spLocks noGrp="1"/>
          </p:cNvSpPr>
          <p:nvPr>
            <p:ph type="title"/>
          </p:nvPr>
        </p:nvSpPr>
        <p:spPr/>
        <p:txBody>
          <a:bodyPr/>
          <a:lstStyle/>
          <a:p>
            <a:r>
              <a:rPr lang="en-US" dirty="0" err="1"/>
              <a:t>Q&amp;a</a:t>
            </a:r>
            <a:endParaRPr lang="en-IN" dirty="0"/>
          </a:p>
        </p:txBody>
      </p:sp>
      <p:sp>
        <p:nvSpPr>
          <p:cNvPr id="3" name="Content Placeholder 2">
            <a:extLst>
              <a:ext uri="{FF2B5EF4-FFF2-40B4-BE49-F238E27FC236}">
                <a16:creationId xmlns:a16="http://schemas.microsoft.com/office/drawing/2014/main" id="{3C1A8C87-22F9-C65D-07AB-DF426BC3697F}"/>
              </a:ext>
            </a:extLst>
          </p:cNvPr>
          <p:cNvSpPr>
            <a:spLocks noGrp="1"/>
          </p:cNvSpPr>
          <p:nvPr>
            <p:ph idx="1"/>
          </p:nvPr>
        </p:nvSpPr>
        <p:spPr/>
        <p:txBody>
          <a:bodyPr/>
          <a:lstStyle/>
          <a:p>
            <a:r>
              <a:rPr lang="en-US" dirty="0"/>
              <a:t>We invite you to ask any questions you may have about Recipe Finder. Our team of experts is here to provide detailed answers and assist you in making the most of our platform.</a:t>
            </a:r>
          </a:p>
          <a:p>
            <a:endParaRPr lang="en-IN" dirty="0"/>
          </a:p>
        </p:txBody>
      </p:sp>
    </p:spTree>
    <p:extLst>
      <p:ext uri="{BB962C8B-B14F-4D97-AF65-F5344CB8AC3E}">
        <p14:creationId xmlns:p14="http://schemas.microsoft.com/office/powerpoint/2010/main" val="420993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A8F1E-8301-9840-5826-DBF59CB3518F}"/>
              </a:ext>
            </a:extLst>
          </p:cNvPr>
          <p:cNvSpPr>
            <a:spLocks noGrp="1"/>
          </p:cNvSpPr>
          <p:nvPr>
            <p:ph type="title"/>
          </p:nvPr>
        </p:nvSpPr>
        <p:spPr/>
        <p:txBody>
          <a:bodyPr/>
          <a:lstStyle/>
          <a:p>
            <a:r>
              <a:rPr lang="en-US" dirty="0"/>
              <a:t> introduction </a:t>
            </a:r>
            <a:endParaRPr lang="en-IN" dirty="0"/>
          </a:p>
        </p:txBody>
      </p:sp>
      <p:sp>
        <p:nvSpPr>
          <p:cNvPr id="3" name="Content Placeholder 2">
            <a:extLst>
              <a:ext uri="{FF2B5EF4-FFF2-40B4-BE49-F238E27FC236}">
                <a16:creationId xmlns:a16="http://schemas.microsoft.com/office/drawing/2014/main" id="{A6FF7687-5D13-0E64-485A-118ECA0EFB40}"/>
              </a:ext>
            </a:extLst>
          </p:cNvPr>
          <p:cNvSpPr>
            <a:spLocks noGrp="1"/>
          </p:cNvSpPr>
          <p:nvPr>
            <p:ph idx="1"/>
          </p:nvPr>
        </p:nvSpPr>
        <p:spPr/>
        <p:txBody>
          <a:bodyPr/>
          <a:lstStyle/>
          <a:p>
            <a:r>
              <a:rPr lang="en-US" b="0" i="0" dirty="0">
                <a:solidFill>
                  <a:srgbClr val="111111"/>
                </a:solidFill>
                <a:effectLst/>
                <a:latin typeface="-apple-system"/>
              </a:rPr>
              <a:t>A recipe finder website is a platform that allows users to search for recipes based on various criteria such as ingredients, cuisine and more.</a:t>
            </a:r>
          </a:p>
          <a:p>
            <a:r>
              <a:rPr lang="en-US" dirty="0">
                <a:solidFill>
                  <a:srgbClr val="111111"/>
                </a:solidFill>
                <a:latin typeface="-apple-system"/>
              </a:rPr>
              <a:t>A recipe finder typically consists of several key components that work together to provide u</a:t>
            </a:r>
            <a:r>
              <a:rPr lang="en-US" b="0" i="0" dirty="0">
                <a:solidFill>
                  <a:srgbClr val="111111"/>
                </a:solidFill>
                <a:effectLst/>
                <a:latin typeface="-apple-system"/>
              </a:rPr>
              <a:t>sers wi</a:t>
            </a:r>
            <a:r>
              <a:rPr lang="en-US" dirty="0">
                <a:solidFill>
                  <a:srgbClr val="111111"/>
                </a:solidFill>
                <a:latin typeface="-apple-system"/>
              </a:rPr>
              <a:t>th a comprehensive and user-friendly cooking experience.</a:t>
            </a:r>
          </a:p>
          <a:p>
            <a:r>
              <a:rPr lang="en-US" dirty="0"/>
              <a:t> Welcome to Recipe Finder, your go-to resource for finding delicious recipes. Whether you're a seasoned chef or just getting started, we've got you covered!</a:t>
            </a:r>
          </a:p>
          <a:p>
            <a:endParaRPr lang="en-US" dirty="0"/>
          </a:p>
          <a:p>
            <a:pPr marL="0" indent="0">
              <a:buNone/>
            </a:pPr>
            <a:endParaRPr lang="en-US" b="0" i="0" dirty="0">
              <a:solidFill>
                <a:srgbClr val="111111"/>
              </a:solidFill>
              <a:effectLst/>
              <a:latin typeface="-apple-system"/>
            </a:endParaRPr>
          </a:p>
        </p:txBody>
      </p:sp>
    </p:spTree>
    <p:extLst>
      <p:ext uri="{BB962C8B-B14F-4D97-AF65-F5344CB8AC3E}">
        <p14:creationId xmlns:p14="http://schemas.microsoft.com/office/powerpoint/2010/main" val="2872276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7F424-8A64-3E4F-577D-DD54F6826E9D}"/>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A1794228-6E88-4D24-FF88-0BA5A68603EF}"/>
              </a:ext>
            </a:extLst>
          </p:cNvPr>
          <p:cNvSpPr>
            <a:spLocks noGrp="1"/>
          </p:cNvSpPr>
          <p:nvPr>
            <p:ph idx="1"/>
          </p:nvPr>
        </p:nvSpPr>
        <p:spPr/>
        <p:txBody>
          <a:bodyPr/>
          <a:lstStyle/>
          <a:p>
            <a:r>
              <a:rPr lang="en-US" dirty="0"/>
              <a:t>The proposed system is to build an application that has a feature to search for recipes based on material owned by the user. </a:t>
            </a:r>
          </a:p>
          <a:p>
            <a:r>
              <a:rPr lang="en-US" dirty="0"/>
              <a:t>The system suggests recipes according to the vegetables and fruits available to the user. </a:t>
            </a:r>
          </a:p>
          <a:p>
            <a:r>
              <a:rPr lang="en-US" dirty="0"/>
              <a:t>User inputs the available ingredients and this application displays a list of possible recipes online. </a:t>
            </a:r>
          </a:p>
          <a:p>
            <a:r>
              <a:rPr lang="en-US" dirty="0"/>
              <a:t>The application is </a:t>
            </a:r>
            <a:r>
              <a:rPr lang="en-US" dirty="0" err="1"/>
              <a:t>personalised</a:t>
            </a:r>
            <a:r>
              <a:rPr lang="en-US" dirty="0"/>
              <a:t> , which means the recipes displayed are filtered according to the user’s preferences and health conditions</a:t>
            </a:r>
            <a:endParaRPr lang="en-IN" dirty="0"/>
          </a:p>
        </p:txBody>
      </p:sp>
    </p:spTree>
    <p:extLst>
      <p:ext uri="{BB962C8B-B14F-4D97-AF65-F5344CB8AC3E}">
        <p14:creationId xmlns:p14="http://schemas.microsoft.com/office/powerpoint/2010/main" val="4138602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604A4-DED5-C512-FFCF-E9FE0042B09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F9F74EE5-FEE9-50A3-93D3-A8596B7F0C98}"/>
              </a:ext>
            </a:extLst>
          </p:cNvPr>
          <p:cNvSpPr>
            <a:spLocks noGrp="1"/>
          </p:cNvSpPr>
          <p:nvPr>
            <p:ph idx="1"/>
          </p:nvPr>
        </p:nvSpPr>
        <p:spPr/>
        <p:txBody>
          <a:bodyPr/>
          <a:lstStyle/>
          <a:p>
            <a:r>
              <a:rPr lang="en-US" dirty="0"/>
              <a:t>Accessibility issues : Lack of  users ,so we can not test all features of website</a:t>
            </a:r>
          </a:p>
          <a:p>
            <a:r>
              <a:rPr lang="en-US" dirty="0"/>
              <a:t>Limited options</a:t>
            </a:r>
            <a:r>
              <a:rPr lang="en-US" b="1" dirty="0"/>
              <a:t> : </a:t>
            </a:r>
            <a:r>
              <a:rPr lang="en-US" dirty="0"/>
              <a:t>Many individuals struggle to find diverse recipes that suit their preferences and dietary restrictions.</a:t>
            </a:r>
          </a:p>
          <a:p>
            <a:r>
              <a:rPr lang="en-US" dirty="0"/>
              <a:t>Time Constraints: Busy schedules often leave people with little time to search for, plan, and prepare meals.</a:t>
            </a:r>
          </a:p>
          <a:p>
            <a:r>
              <a:rPr lang="en-US" dirty="0"/>
              <a:t>Lack of Inspirations : People often feel bored and uninspired by their current repertoire of recipes.</a:t>
            </a:r>
          </a:p>
          <a:p>
            <a:endParaRPr lang="en-US" dirty="0"/>
          </a:p>
          <a:p>
            <a:endParaRPr lang="en-US" dirty="0"/>
          </a:p>
        </p:txBody>
      </p:sp>
    </p:spTree>
    <p:extLst>
      <p:ext uri="{BB962C8B-B14F-4D97-AF65-F5344CB8AC3E}">
        <p14:creationId xmlns:p14="http://schemas.microsoft.com/office/powerpoint/2010/main" val="714597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28F4-8B55-C135-94EC-8E45065EF6C8}"/>
              </a:ext>
            </a:extLst>
          </p:cNvPr>
          <p:cNvSpPr>
            <a:spLocks noGrp="1"/>
          </p:cNvSpPr>
          <p:nvPr>
            <p:ph type="title"/>
          </p:nvPr>
        </p:nvSpPr>
        <p:spPr/>
        <p:txBody>
          <a:bodyPr/>
          <a:lstStyle/>
          <a:p>
            <a:r>
              <a:rPr lang="en-US" dirty="0"/>
              <a:t>Literature review</a:t>
            </a:r>
            <a:endParaRPr lang="en-IN" dirty="0"/>
          </a:p>
        </p:txBody>
      </p:sp>
      <p:sp>
        <p:nvSpPr>
          <p:cNvPr id="3" name="Content Placeholder 2">
            <a:extLst>
              <a:ext uri="{FF2B5EF4-FFF2-40B4-BE49-F238E27FC236}">
                <a16:creationId xmlns:a16="http://schemas.microsoft.com/office/drawing/2014/main" id="{235E09A7-40F7-1B0E-9D1E-AD78706E042B}"/>
              </a:ext>
            </a:extLst>
          </p:cNvPr>
          <p:cNvSpPr>
            <a:spLocks noGrp="1"/>
          </p:cNvSpPr>
          <p:nvPr>
            <p:ph idx="1"/>
          </p:nvPr>
        </p:nvSpPr>
        <p:spPr/>
        <p:txBody>
          <a:bodyPr>
            <a:normAutofit/>
          </a:bodyPr>
          <a:lstStyle/>
          <a:p>
            <a:r>
              <a:rPr lang="en-US" b="1" dirty="0"/>
              <a:t>Online Recipe Databases:  </a:t>
            </a:r>
            <a:r>
              <a:rPr lang="en-US" dirty="0"/>
              <a:t>Existing platforms provide a wealth of recipes, but they can be overwhelming to navigate.</a:t>
            </a:r>
          </a:p>
          <a:p>
            <a:r>
              <a:rPr lang="en-US" b="1" dirty="0"/>
              <a:t>Cookbooks :</a:t>
            </a:r>
            <a:r>
              <a:rPr lang="en-US" dirty="0"/>
              <a:t>  Traditional recipe books offer a physical format, but may not always cover specific    dietary needs or provide real-time updates.</a:t>
            </a:r>
          </a:p>
          <a:p>
            <a:r>
              <a:rPr lang="en-US" b="1" dirty="0"/>
              <a:t>Social Media : </a:t>
            </a:r>
            <a:r>
              <a:rPr lang="en-US" dirty="0"/>
              <a:t>Food-focused social platforms offer a vast array of recipes, but it can be tricky to find reliable sources.</a:t>
            </a:r>
          </a:p>
          <a:p>
            <a:endParaRPr lang="en-IN" dirty="0"/>
          </a:p>
        </p:txBody>
      </p:sp>
    </p:spTree>
    <p:extLst>
      <p:ext uri="{BB962C8B-B14F-4D97-AF65-F5344CB8AC3E}">
        <p14:creationId xmlns:p14="http://schemas.microsoft.com/office/powerpoint/2010/main" val="256150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CCFCE-EF75-3430-F907-E89D6D79434E}"/>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F66A342D-F621-1EA8-1236-39CF707F64B0}"/>
              </a:ext>
            </a:extLst>
          </p:cNvPr>
          <p:cNvSpPr>
            <a:spLocks noGrp="1"/>
          </p:cNvSpPr>
          <p:nvPr>
            <p:ph idx="1"/>
          </p:nvPr>
        </p:nvSpPr>
        <p:spPr/>
        <p:txBody>
          <a:bodyPr/>
          <a:lstStyle/>
          <a:p>
            <a:r>
              <a:rPr lang="en-US" b="1" dirty="0"/>
              <a:t>Research : </a:t>
            </a:r>
            <a:r>
              <a:rPr lang="en-US" dirty="0"/>
              <a:t>Conducted comprehensive analysis to identify key features and requirements for an effective recipe finder.</a:t>
            </a:r>
          </a:p>
          <a:p>
            <a:r>
              <a:rPr lang="en-US" b="1" dirty="0"/>
              <a:t>Development : </a:t>
            </a:r>
            <a:r>
              <a:rPr lang="en-US" dirty="0"/>
              <a:t>Collaborated with experienced chefs and web developers to design a user-friendly interface and implement advanced search functionality</a:t>
            </a:r>
          </a:p>
          <a:p>
            <a:r>
              <a:rPr lang="en-US" b="1" dirty="0"/>
              <a:t>Testing : </a:t>
            </a:r>
            <a:r>
              <a:rPr lang="en-US" dirty="0"/>
              <a:t>Thoroughly tested the system to ensure accurate search results and seamless user experience.</a:t>
            </a:r>
          </a:p>
          <a:p>
            <a:endParaRPr lang="en-IN" dirty="0"/>
          </a:p>
        </p:txBody>
      </p:sp>
    </p:spTree>
    <p:extLst>
      <p:ext uri="{BB962C8B-B14F-4D97-AF65-F5344CB8AC3E}">
        <p14:creationId xmlns:p14="http://schemas.microsoft.com/office/powerpoint/2010/main" val="3307477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4D56-819B-EF16-3267-8FD05F3A5037}"/>
              </a:ext>
            </a:extLst>
          </p:cNvPr>
          <p:cNvSpPr>
            <a:spLocks noGrp="1"/>
          </p:cNvSpPr>
          <p:nvPr>
            <p:ph type="title"/>
          </p:nvPr>
        </p:nvSpPr>
        <p:spPr/>
        <p:txBody>
          <a:bodyPr/>
          <a:lstStyle/>
          <a:p>
            <a:r>
              <a:rPr lang="en-US" dirty="0"/>
              <a:t>System architecture</a:t>
            </a:r>
            <a:endParaRPr lang="en-IN" dirty="0"/>
          </a:p>
        </p:txBody>
      </p:sp>
      <p:sp>
        <p:nvSpPr>
          <p:cNvPr id="3" name="Content Placeholder 2">
            <a:extLst>
              <a:ext uri="{FF2B5EF4-FFF2-40B4-BE49-F238E27FC236}">
                <a16:creationId xmlns:a16="http://schemas.microsoft.com/office/drawing/2014/main" id="{FE87FD1E-46FB-4C7A-3D07-8C7931659BE1}"/>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283303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7D70D-114A-7905-D2E2-4935A224932B}"/>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85423D83-1D6F-2BC2-5D4D-C4C5C27F1E7C}"/>
              </a:ext>
            </a:extLst>
          </p:cNvPr>
          <p:cNvSpPr>
            <a:spLocks noGrp="1"/>
          </p:cNvSpPr>
          <p:nvPr>
            <p:ph idx="1"/>
          </p:nvPr>
        </p:nvSpPr>
        <p:spPr/>
        <p:txBody>
          <a:bodyPr/>
          <a:lstStyle/>
          <a:p>
            <a:r>
              <a:rPr lang="en-US" b="1" dirty="0"/>
              <a:t>Web Development : </a:t>
            </a:r>
            <a:r>
              <a:rPr lang="en-US" dirty="0"/>
              <a:t>Utilized modern web technologies and frameworks to create a visually appealing and user-friendly website.</a:t>
            </a:r>
          </a:p>
          <a:p>
            <a:r>
              <a:rPr lang="en-US" b="1" dirty="0"/>
              <a:t>Usability Testing : </a:t>
            </a:r>
            <a:r>
              <a:rPr lang="en-US" dirty="0"/>
              <a:t>Gathered feedback from a diverse group of users to optimize the website's interface and functionality.</a:t>
            </a:r>
          </a:p>
          <a:p>
            <a:r>
              <a:rPr lang="en-US" b="1" dirty="0"/>
              <a:t>Recipe Photography : </a:t>
            </a:r>
            <a:r>
              <a:rPr lang="en-US" dirty="0"/>
              <a:t>Collaborated with professional food photographers to capture mouthwatering visuals for each recipe.</a:t>
            </a:r>
          </a:p>
          <a:p>
            <a:endParaRPr lang="en-IN" dirty="0"/>
          </a:p>
        </p:txBody>
      </p:sp>
    </p:spTree>
    <p:extLst>
      <p:ext uri="{BB962C8B-B14F-4D97-AF65-F5344CB8AC3E}">
        <p14:creationId xmlns:p14="http://schemas.microsoft.com/office/powerpoint/2010/main" val="3115077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82A9-AA90-9EE3-37B7-B13DDEF1E235}"/>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235B5C7C-DD1F-A294-28FD-91EA7852BED5}"/>
              </a:ext>
            </a:extLst>
          </p:cNvPr>
          <p:cNvSpPr>
            <a:spLocks noGrp="1"/>
          </p:cNvSpPr>
          <p:nvPr>
            <p:ph idx="1"/>
          </p:nvPr>
        </p:nvSpPr>
        <p:spPr/>
        <p:txBody>
          <a:bodyPr/>
          <a:lstStyle/>
          <a:p>
            <a:r>
              <a:rPr lang="en-US" b="1" dirty="0"/>
              <a:t>Advanced Search : </a:t>
            </a:r>
            <a:r>
              <a:rPr lang="en-US" dirty="0"/>
              <a:t>Find recipes based on ingredients, cuisine, dietary restrictions, and cooking time.</a:t>
            </a:r>
          </a:p>
          <a:p>
            <a:r>
              <a:rPr lang="en-US" b="1" dirty="0"/>
              <a:t>Recipe Collections : </a:t>
            </a:r>
            <a:r>
              <a:rPr lang="en-US" dirty="0"/>
              <a:t>Curated collections of recipes for special occasions, holidays, and specific dietary needs.</a:t>
            </a:r>
          </a:p>
          <a:p>
            <a:r>
              <a:rPr lang="en-US" b="1" dirty="0"/>
              <a:t>Community Interaction : </a:t>
            </a:r>
            <a:r>
              <a:rPr lang="en-US" dirty="0"/>
              <a:t>Ability to rate, review, and submit recipes, fostering a sense of community and shared experiences</a:t>
            </a:r>
          </a:p>
          <a:p>
            <a:endParaRPr lang="en-IN" dirty="0"/>
          </a:p>
        </p:txBody>
      </p:sp>
    </p:spTree>
    <p:extLst>
      <p:ext uri="{BB962C8B-B14F-4D97-AF65-F5344CB8AC3E}">
        <p14:creationId xmlns:p14="http://schemas.microsoft.com/office/powerpoint/2010/main" val="72059186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{4142A2AC-1519-4800-97EF-7A56AA6E8410}tf10001114</Template>
  <TotalTime>126</TotalTime>
  <Words>712</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-apple-system</vt:lpstr>
      <vt:lpstr>Arial</vt:lpstr>
      <vt:lpstr>Gill Sans MT</vt:lpstr>
      <vt:lpstr>Gallery</vt:lpstr>
      <vt:lpstr>RECIPE FINDER</vt:lpstr>
      <vt:lpstr> introduction </vt:lpstr>
      <vt:lpstr>objectives</vt:lpstr>
      <vt:lpstr>Problem statement</vt:lpstr>
      <vt:lpstr>Literature review</vt:lpstr>
      <vt:lpstr>methodology</vt:lpstr>
      <vt:lpstr>System architecture</vt:lpstr>
      <vt:lpstr>implementation</vt:lpstr>
      <vt:lpstr>features</vt:lpstr>
      <vt:lpstr>results</vt:lpstr>
      <vt:lpstr>Challenges faced</vt:lpstr>
      <vt:lpstr>Future work</vt:lpstr>
      <vt:lpstr>conclusion</vt:lpstr>
      <vt:lpstr>acknowledgements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RECIPE FINDER</dc:title>
  <dc:creator>SHASHANK RAJ</dc:creator>
  <cp:lastModifiedBy>SHASHANK RAJ</cp:lastModifiedBy>
  <cp:revision>1</cp:revision>
  <dcterms:created xsi:type="dcterms:W3CDTF">2023-11-28T16:11:28Z</dcterms:created>
  <dcterms:modified xsi:type="dcterms:W3CDTF">2023-11-28T18:17:53Z</dcterms:modified>
</cp:coreProperties>
</file>