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63A2-EBC5-4D77-B1B2-82799156A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29B30-8258-4D93-9FD0-492DC798C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52F48-5279-4079-A0E7-A3CBA476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6828-940B-40AE-9470-21D0FC660FF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5FB4B-F363-489A-A257-D1A93B05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DE2A-B8CB-4232-9094-57B0DF7C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C6E-765B-4095-A0B0-113E2C2CA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41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78DA-6A60-48E1-B210-011203C6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636F6-C930-457F-B9C4-E22198A26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6773-E64B-44D2-BC2D-BDFC6CF9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6828-940B-40AE-9470-21D0FC660FF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356D-FEF1-47DD-9BA9-8950CB59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7765-7E5C-4D47-850C-58471AFD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C6E-765B-4095-A0B0-113E2C2CA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4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0333B-C91B-4BC5-9CB1-16BEED800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CF3CA-7648-41C4-B9BB-1F930720E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DBC9-43E4-41EE-9FD3-34EBA742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6828-940B-40AE-9470-21D0FC660FF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5492-6A08-430A-893A-1EDBF7BE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5FC0B-214D-493A-9947-1935CCBF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C6E-765B-4095-A0B0-113E2C2CA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6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0A15-B8EA-4C1A-8918-6673E2B3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F168-732D-4F50-A5CF-55792C041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9FD4A-3275-4B3F-958D-76C42388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6828-940B-40AE-9470-21D0FC660FF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034D-F9CF-443F-BB8D-0D3950E2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D6C78-8490-4418-B272-25B4EA0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C6E-765B-4095-A0B0-113E2C2CA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6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0A23-66A5-4E90-AFC0-893F1625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075A5-8581-4C05-9A06-9339EE272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71670-A07B-4E63-857B-667D31B0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6828-940B-40AE-9470-21D0FC660FF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8827-BF53-4377-AC5E-EC1DFA46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3604-7DAC-4BB8-B889-086422EB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C6E-765B-4095-A0B0-113E2C2CA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25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5C1F-F8BF-478A-9553-27B815DF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C4B1-FD90-42D0-B7A6-D4B7BD900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E3450-BCE0-468F-ACAC-3F9657BB9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5DB71-4B0E-417C-ADCC-1E7923C9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6828-940B-40AE-9470-21D0FC660FF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E4652-1806-4BCB-8496-DBD6D433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7D80-F796-4D84-A1C7-7758AEDF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C6E-765B-4095-A0B0-113E2C2CA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38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D8DB-F819-4B9C-9C33-7BCF751E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01CFA-44FC-4EA5-8483-B589CF829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E6A54-53B2-476F-9EE0-0F9EBD5B1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8E2F0-9E29-42C2-9D68-0AFF767E9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09B0F-E3DD-4EAA-9921-2C6D4ACBD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37987-D35A-43DE-A4F3-1CF28EAD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6828-940B-40AE-9470-21D0FC660FF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37384-1DB8-4045-A9A5-6B6BB492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A8F65-91AD-4B14-BE86-A1BC53EC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C6E-765B-4095-A0B0-113E2C2CA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08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5707-61DB-4030-8AE4-F3D86A0D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22CFB-87BC-437E-92E7-4804FCEB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6828-940B-40AE-9470-21D0FC660FF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BE587-8BB1-4234-85C3-542CB1DD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75DFD-7798-4CAC-BAAB-CA0E4D79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C6E-765B-4095-A0B0-113E2C2CA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4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73681-A4D9-4B8B-BB64-E510870B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6828-940B-40AE-9470-21D0FC660FF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44A64-44C9-470F-BE36-0F0154AE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37A9E-5A8C-4FDD-BE8B-DCF78595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C6E-765B-4095-A0B0-113E2C2CA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10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1F18-0FDD-436F-8F06-2BB94E33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1EEF-FA17-42DC-9BC0-37CC502B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653CD-A6EB-4A17-9315-37D26CF0B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341C6-D884-415A-BA39-F8E5D996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6828-940B-40AE-9470-21D0FC660FF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59A95-1657-4118-8FC9-B797B386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D2F93-E4C2-4B72-A319-24D67258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C6E-765B-4095-A0B0-113E2C2CA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18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F1AD-78F6-445C-8E9F-886BB607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6849B-2465-48D9-8B09-B627CD30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C4BFD-3827-478B-8CAC-146FD7A7D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66E47-A4FB-4555-82E1-12E70896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6828-940B-40AE-9470-21D0FC660FF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7E914-2F64-4E98-850D-9B70584C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88EE2-14B1-4788-9B92-F753A633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C6E-765B-4095-A0B0-113E2C2CA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27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31FDA-EF91-4F01-A432-709181B7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79E6F-208A-46AF-B2AE-23B5B07E4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4309-F139-4903-9227-4CD3E48EF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6828-940B-40AE-9470-21D0FC660FF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5EE0-2BAA-4F64-B814-3D0A5A34B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1F63-8469-4FC7-A1E0-5C24E42C3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8C6E-765B-4095-A0B0-113E2C2CA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9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C1CCA9-FA46-48A3-B6FE-E63D4FA7CE79}"/>
              </a:ext>
            </a:extLst>
          </p:cNvPr>
          <p:cNvSpPr txBox="1"/>
          <p:nvPr/>
        </p:nvSpPr>
        <p:spPr>
          <a:xfrm>
            <a:off x="2033080" y="1955260"/>
            <a:ext cx="9241277" cy="3046988"/>
          </a:xfrm>
          <a:prstGeom prst="rect">
            <a:avLst/>
          </a:prstGeom>
          <a:noFill/>
          <a:scene3d>
            <a:camera prst="orthographicFront">
              <a:rot lat="0" lon="0" rev="12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139700">
              <a:bevelT w="95250"/>
              <a:bevelB w="82550"/>
            </a:sp3d>
          </a:bodyPr>
          <a:lstStyle/>
          <a:p>
            <a:pPr algn="ctr"/>
            <a:r>
              <a:rPr lang="en-US" sz="9600" b="1" u="sng" dirty="0">
                <a:effectLst>
                  <a:glow rad="127000">
                    <a:schemeClr val="bg1"/>
                  </a:glow>
                  <a:outerShdw blurRad="50800" dist="50800" dir="5400000" algn="ctr" rotWithShape="0">
                    <a:schemeClr val="tx2"/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Module in Python</a:t>
            </a:r>
            <a:endParaRPr lang="en-IN" sz="9600" b="1" u="sng" dirty="0">
              <a:effectLst>
                <a:glow rad="127000">
                  <a:schemeClr val="bg1"/>
                </a:glow>
                <a:outerShdw blurRad="50800" dist="50800" dir="5400000" algn="ctr" rotWithShape="0">
                  <a:schemeClr val="tx2"/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05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30CD0038-8AAA-4C05-B783-CC4ADE7B4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4" y="624596"/>
            <a:ext cx="11763336" cy="57950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3C3CF3-E89B-4739-B3BD-A58C4ED13FA9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191A5-E209-4540-ABA8-66F8FA55716A}"/>
              </a:ext>
            </a:extLst>
          </p:cNvPr>
          <p:cNvSpPr txBox="1"/>
          <p:nvPr/>
        </p:nvSpPr>
        <p:spPr>
          <a:xfrm>
            <a:off x="2988296" y="775426"/>
            <a:ext cx="5712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cs typeface="Times New Roman" panose="02020603050405020304" pitchFamily="18" charset="0"/>
              </a:rPr>
              <a:t>(It is pronounced Epic)</a:t>
            </a:r>
            <a:endParaRPr lang="en-IN" sz="3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954FF4D-EF05-4EAC-AF31-BF3B0C542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5" y="0"/>
            <a:ext cx="10325995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4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, timeline&#10;&#10;Description automatically generated">
            <a:extLst>
              <a:ext uri="{FF2B5EF4-FFF2-40B4-BE49-F238E27FC236}">
                <a16:creationId xmlns:a16="http://schemas.microsoft.com/office/drawing/2014/main" id="{FD764A84-B212-473D-87EA-7ADFB5B72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6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702C39-D0D5-460B-A557-75F044816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519" y="631903"/>
            <a:ext cx="7666384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1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38F1A9-B8FD-4C12-8F5E-BAC42AA02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2" y="181466"/>
            <a:ext cx="11392887" cy="502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2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5E45B5-112E-484A-BFFD-F1D0E4BB6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90" r="35284"/>
          <a:stretch/>
        </p:blipFill>
        <p:spPr>
          <a:xfrm>
            <a:off x="1791092" y="0"/>
            <a:ext cx="6099143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629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00B02FC-70B2-4CB3-8EE6-1B471B65E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99" y="690041"/>
            <a:ext cx="5654530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3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Jain</dc:creator>
  <cp:lastModifiedBy>Shashank Jain</cp:lastModifiedBy>
  <cp:revision>11</cp:revision>
  <dcterms:created xsi:type="dcterms:W3CDTF">2021-02-13T03:51:49Z</dcterms:created>
  <dcterms:modified xsi:type="dcterms:W3CDTF">2021-02-17T13:03:36Z</dcterms:modified>
</cp:coreProperties>
</file>