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52" r:id="rId3"/>
  </p:sldMasterIdLst>
  <p:notesMasterIdLst>
    <p:notesMasterId r:id="rId5"/>
  </p:notesMasterIdLst>
  <p:sldIdLst>
    <p:sldId id="292" r:id="rId4"/>
    <p:sldId id="1282" r:id="rId6"/>
    <p:sldId id="1290" r:id="rId7"/>
    <p:sldId id="1291" r:id="rId8"/>
    <p:sldId id="1292" r:id="rId9"/>
    <p:sldId id="1293" r:id="rId10"/>
    <p:sldId id="1297" r:id="rId11"/>
    <p:sldId id="1294" r:id="rId12"/>
    <p:sldId id="1296" r:id="rId13"/>
    <p:sldId id="1298" r:id="rId14"/>
    <p:sldId id="1295" r:id="rId15"/>
    <p:sldId id="125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9" d="100"/>
          <a:sy n="99" d="100"/>
        </p:scale>
        <p:origin x="922" y="58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customXml" Target="../customXml/item3.xml"/><Relationship Id="rId21" Type="http://schemas.openxmlformats.org/officeDocument/2006/relationships/customXml" Target="../customXml/item2.xml"/><Relationship Id="rId20" Type="http://schemas.openxmlformats.org/officeDocument/2006/relationships/customXml" Target="../customXml/item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/>
          <p:cNvPicPr preferRelativeResize="0"/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98" y="0"/>
            <a:ext cx="9144000" cy="5143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  <a:endParaRPr lang="en-US" sz="2800" b="1" dirty="0">
              <a:solidFill>
                <a:srgbClr val="161D2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  <a:endParaRPr lang="en-US" sz="2400" dirty="0">
              <a:solidFill>
                <a:srgbClr val="161D2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  <a:endParaRPr lang="en-US" sz="1200" b="1" dirty="0">
              <a:solidFill>
                <a:srgbClr val="161D2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  <a:endParaRPr lang="en-US" sz="1200" b="1" dirty="0">
              <a:solidFill>
                <a:srgbClr val="161D23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7010" y="4132263"/>
            <a:ext cx="2726055" cy="275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NAGAVELLY  SHASHANK SAI 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  <a:endParaRPr lang="en-US" sz="1200" b="1" dirty="0">
              <a:solidFill>
                <a:srgbClr val="161D2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7099" y="4666259"/>
            <a:ext cx="2394277" cy="275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2103A54032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8585" y="4625928"/>
            <a:ext cx="3006671" cy="275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en-US" sz="1200" dirty="0">
                <a:solidFill>
                  <a:srgbClr val="161D23"/>
                </a:solidFill>
              </a:rPr>
              <a:t>SR UNIVERSITY</a:t>
            </a:r>
            <a:endParaRPr lang="en-IN" altLang="en-US" sz="1200" dirty="0">
              <a:solidFill>
                <a:srgbClr val="161D2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  <a:endParaRPr lang="en-IN" sz="1600" b="1" dirty="0">
              <a:solidFill>
                <a:srgbClr val="21316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 descr="Screenshot (96)"/>
          <p:cNvPicPr>
            <a:picLocks noChangeAspect="1"/>
          </p:cNvPicPr>
          <p:nvPr/>
        </p:nvPicPr>
        <p:blipFill>
          <a:blip r:embed="rId1"/>
          <a:srcRect l="37285" t="38420" r="10771" b="19235"/>
          <a:stretch>
            <a:fillRect/>
          </a:stretch>
        </p:blipFill>
        <p:spPr>
          <a:xfrm>
            <a:off x="1838960" y="1442085"/>
            <a:ext cx="5097145" cy="23577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495" y="1149763"/>
            <a:ext cx="4445003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The project demonstrates the capability to develop a scalable and interactive music streaming platform. With React and ExpressJS as core frameworks, the Spotify Clone serves as a proof-of-concept for efficient music delivery, user personalization, and a high-quality user interface. This project has significant potential for enhancement, such as adding offline playback or integrating advanced AI-based recommendations.</a:t>
            </a:r>
            <a:endParaRPr lang="en-US" altLang="en-US" dirty="0">
              <a:latin typeface="+mn-lt"/>
            </a:endParaRPr>
          </a:p>
        </p:txBody>
      </p:sp>
      <p:pic>
        <p:nvPicPr>
          <p:cNvPr id="2" name="Picture 1" descr="A pen and papers with check marks&#10;&#10;Description automatically generated"/>
          <p:cNvPicPr>
            <a:picLocks noChangeAspect="1"/>
          </p:cNvPicPr>
          <p:nvPr/>
        </p:nvPicPr>
        <p:blipFill rotWithShape="1">
          <a:blip r:embed="rId1"/>
          <a:srcRect t="17" r="7" b="14"/>
          <a:stretch>
            <a:fillRect/>
          </a:stretch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/>
          <p:cNvPicPr>
            <a:picLocks noChangeAspect="1"/>
          </p:cNvPicPr>
          <p:nvPr/>
        </p:nvPicPr>
        <p:blipFill rotWithShape="1">
          <a:blip r:embed="rId1"/>
          <a:srcRect l="9710" t="21904" r="9339"/>
          <a:stretch>
            <a:fillRect/>
          </a:stretch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57559" y="1240906"/>
            <a:ext cx="7656162" cy="3161654"/>
            <a:chOff x="922150" y="1325103"/>
            <a:chExt cx="7656162" cy="3161654"/>
          </a:xfrm>
        </p:grpSpPr>
        <p:sp>
          <p:nvSpPr>
            <p:cNvPr id="3" name="Rectangle 2"/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 panose="020B0604020202020204"/>
                  <a:cs typeface="Arial" panose="020B0604020202020204"/>
                </a:rPr>
                <a:t>CAPSTONE PROJECT SHOWCASE</a:t>
              </a:r>
              <a:endParaRPr lang="en-US" sz="2000" b="1" dirty="0">
                <a:solidFill>
                  <a:srgbClr val="223366"/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" name="TextBox 7"/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5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/>
            <p:cNvSpPr txBox="1"/>
            <p:nvPr/>
          </p:nvSpPr>
          <p:spPr>
            <a:xfrm>
              <a:off x="2402240" y="2534555"/>
              <a:ext cx="5323429" cy="76708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5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  <a:endParaRPr lang="en-US" sz="1600" dirty="0">
                <a:latin typeface="+mj-lt"/>
              </a:endParaRPr>
            </a:p>
            <a:p>
              <a:pPr algn="ctr">
                <a:lnSpc>
                  <a:spcPts val="1995"/>
                </a:lnSpc>
                <a:spcBef>
                  <a:spcPct val="0"/>
                </a:spcBef>
              </a:pPr>
              <a:r>
                <a:rPr lang="en-US" sz="1600" b="1" dirty="0">
                  <a:latin typeface="+mj-lt"/>
                </a:rPr>
                <a:t>Music Player Website(Spotify Clone) with React and ExpressJS Framework  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/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9pPr>
              </a:lstStyle>
              <a:p>
                <a:pPr marL="91440"/>
                <a:r>
                  <a:rPr lang="en-US" alt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Purpose: Create a responsive and user-friendly music player website that replicates the core features of Spotify, including music streaming, playlists, and user recommendations.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/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9pPr>
              </a:lstStyle>
              <a:p>
                <a:pPr algn="ctr"/>
                <a:r>
                  <a:rPr lang="en-US"/>
                  <a:t>1</a:t>
                </a:r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9pPr>
              </a:lstStyle>
              <a:p>
                <a:pPr marL="91440"/>
                <a:r>
                  <a:rPr lang="en-US" alt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Technology: Built using React for the frontend and ExpressJS for the backend, ensuring seamless and scalable performance.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/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9pPr>
              </a:lstStyle>
              <a:p>
                <a:pPr marL="91440"/>
                <a:r>
                  <a:rPr lang="en-US" alt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Features: Includes song search, playback controls, user authentication, personalized playlists, and recommendations.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/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9pPr>
              </a:lstStyle>
              <a:p>
                <a:pPr marL="91440"/>
                <a:r>
                  <a:rPr lang="en-US" alt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Outcome: Deliver a functional and engaging platform that offers a modern music streaming experience.</a:t>
                </a:r>
                <a:endParaRPr lang="en-US" alt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/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 panose="020B0604020202020204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2495" y="1284891"/>
            <a:ext cx="505852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In the digital age, music streaming platforms dominate the way users consume music. However, developing a robust and scalable system for music streaming remains challenging due to the need for high performance, efficient data handling, and a user-friendly interface.</a:t>
            </a:r>
            <a:endParaRPr lang="en-US" altLang="en-US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/>
            <p:cNvPicPr>
              <a:picLocks noChangeAspect="1"/>
            </p:cNvPicPr>
            <p:nvPr/>
          </p:nvPicPr>
          <p:blipFill rotWithShape="1">
            <a:blip r:embed="rId1"/>
            <a:srcRect l="11111" t="10028" r="10940" b="11567"/>
            <a:stretch>
              <a:fillRect/>
            </a:stretch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/>
            <p:cNvPicPr>
              <a:picLocks noChangeAspect="1"/>
            </p:cNvPicPr>
            <p:nvPr/>
          </p:nvPicPr>
          <p:blipFill rotWithShape="1">
            <a:blip r:embed="rId2"/>
            <a:srcRect b="46"/>
            <a:stretch>
              <a:fillRect/>
            </a:stretch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805" y="1142014"/>
            <a:ext cx="5055021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The project aims to develop a web-based music player platform similar to Spotify, offering users the ability to stream music, manage playlists, and discover new songs. The system integrates frontend and backend technologies to provide a seamless user experience.</a:t>
            </a:r>
            <a:endParaRPr lang="en-US" altLang="en-US" dirty="0">
              <a:latin typeface="+mn-lt"/>
            </a:endParaRPr>
          </a:p>
        </p:txBody>
      </p:sp>
      <p:pic>
        <p:nvPicPr>
          <p:cNvPr id="5" name="Picture 4" descr="Person writing on whiteboard"/>
          <p:cNvPicPr>
            <a:picLocks noChangeAspect="1"/>
          </p:cNvPicPr>
          <p:nvPr/>
        </p:nvPicPr>
        <p:blipFill rotWithShape="1">
          <a:blip r:embed="rId1"/>
          <a:srcRect r="18"/>
          <a:stretch>
            <a:fillRect/>
          </a:stretch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996" y="1134562"/>
            <a:ext cx="8466813" cy="2440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Frontend: Use React to build a dynamic and responsive user interface with components for navigation, song search, and playlist management.</a:t>
            </a:r>
            <a:endParaRPr lang="en-US" altLang="en-US" dirty="0">
              <a:latin typeface="+mn-lt"/>
            </a:endParaRPr>
          </a:p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Backend: Use ExpressJS to handle API requests, authentication, and integration with a database for user and song data management.</a:t>
            </a:r>
            <a:endParaRPr lang="en-US" altLang="en-US" dirty="0">
              <a:latin typeface="+mn-lt"/>
            </a:endParaRPr>
          </a:p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Database: Store user profiles, song metadata, playlists, and playback history using a database like MongoDB or PostgreSQL.</a:t>
            </a:r>
            <a:endParaRPr lang="en-US" altLang="en-US" dirty="0">
              <a:latin typeface="+mn-lt"/>
            </a:endParaRPr>
          </a:p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Additional Features: Incorporate JWT for secure user authentication and implement recommendations using machine learning algorithms for personalization.</a:t>
            </a:r>
            <a:endParaRPr lang="en-US" altLang="en-US" dirty="0">
              <a:latin typeface="+mn-lt"/>
            </a:endParaRPr>
          </a:p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  <a:endParaRPr lang="en-IN" sz="1600" b="1" dirty="0">
              <a:solidFill>
                <a:srgbClr val="21316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Box 2"/>
          <p:cNvSpPr txBox="1"/>
          <p:nvPr/>
        </p:nvSpPr>
        <p:spPr>
          <a:xfrm>
            <a:off x="1939290" y="1508760"/>
            <a:ext cx="58870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User Authentication: JWT-based login and sign-up with secure password storage.</a:t>
            </a:r>
            <a:endParaRPr lang="en-US" altLang="en-US"/>
          </a:p>
          <a:p>
            <a:r>
              <a:rPr lang="en-US" altLang="en-US"/>
              <a:t>Music Playback: Integration of a music streaming API for playback.</a:t>
            </a:r>
            <a:endParaRPr lang="en-US" altLang="en-US"/>
          </a:p>
          <a:p>
            <a:r>
              <a:rPr lang="en-US" altLang="en-US"/>
              <a:t>Playlists and Recommendations: Recommendation algorithms based on user preferences and historical data.</a:t>
            </a:r>
            <a:endParaRPr lang="en-US" altLang="en-US"/>
          </a:p>
          <a:p>
            <a:r>
              <a:rPr lang="en-US" altLang="en-US"/>
              <a:t>Responsive Design: Ensures compatibility with desktop, tablet, and mobile devices.</a:t>
            </a:r>
            <a:endParaRPr lang="en-US" altLang="en-US"/>
          </a:p>
          <a:p>
            <a:r>
              <a:rPr lang="en-US" altLang="en-US"/>
              <a:t>Expected Result: A scalable, high-performance music player application with intuitive navigation and personalized features.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400" y="1083310"/>
            <a:ext cx="7985125" cy="1896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Frontend: ReactJS, Redux (for state management), Material-UI or TailwindCSS for styling.</a:t>
            </a:r>
            <a:endParaRPr lang="en-US" altLang="en-US" dirty="0">
              <a:latin typeface="+mn-lt"/>
            </a:endParaRPr>
          </a:p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Backend: Node.js with ExpressJS.</a:t>
            </a:r>
            <a:endParaRPr lang="en-US" altLang="en-US" dirty="0">
              <a:latin typeface="+mn-lt"/>
            </a:endParaRPr>
          </a:p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Database: MongoDB or PostgreSQL.</a:t>
            </a:r>
            <a:endParaRPr lang="en-US" altLang="en-US" dirty="0">
              <a:latin typeface="+mn-lt"/>
            </a:endParaRPr>
          </a:p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Authentication: JSON Web Tokens (JWT).</a:t>
            </a:r>
            <a:endParaRPr lang="en-US" altLang="en-US" dirty="0">
              <a:latin typeface="+mn-lt"/>
            </a:endParaRPr>
          </a:p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Music Streaming: Integration with APIs for streaming or custom server setup for audio files.</a:t>
            </a:r>
            <a:endParaRPr lang="en-US" altLang="en-US" dirty="0">
              <a:latin typeface="+mn-lt"/>
            </a:endParaRPr>
          </a:p>
          <a:p>
            <a:pPr marL="173990" indent="-17399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lt"/>
              </a:rPr>
              <a:t>Hosting: Deployed using services like Vercel (Frontend) and AWS/Heroku (Backend).</a:t>
            </a:r>
            <a:r>
              <a:rPr lang="en-US" dirty="0">
                <a:latin typeface="+mn-lt"/>
              </a:rPr>
              <a:t>	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  <a:endParaRPr lang="en-IN" sz="1600" b="1" dirty="0">
              <a:solidFill>
                <a:srgbClr val="21316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 descr="img of soptif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6715" y="1435735"/>
            <a:ext cx="6130925" cy="2921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/>
</ds:datastoreItem>
</file>

<file path=customXml/itemProps2.xml><?xml version="1.0" encoding="utf-8"?>
<ds:datastoreItem xmlns:ds="http://schemas.openxmlformats.org/officeDocument/2006/customXml" ds:itemID="{A6559A34-456E-49A1-8157-9E3D18BFAD36}">
  <ds:schemaRefs/>
</ds:datastoreItem>
</file>

<file path=customXml/itemProps3.xml><?xml version="1.0" encoding="utf-8"?>
<ds:datastoreItem xmlns:ds="http://schemas.openxmlformats.org/officeDocument/2006/customXml" ds:itemID="{3706AB80-2608-47D7-8AC8-FA6BC8A9B27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3346</Words>
  <Application>WPS Presentation</Application>
  <PresentationFormat>On-screen Show (16:9)</PresentationFormat>
  <Paragraphs>84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Arial</vt:lpstr>
      <vt:lpstr>Times New Roman</vt:lpstr>
      <vt:lpstr>Poppins</vt:lpstr>
      <vt:lpstr>Segoe Print</vt:lpstr>
      <vt:lpstr>Times New Roman</vt:lpstr>
      <vt:lpstr>Aptos</vt:lpstr>
      <vt:lpstr>Microsoft YaHei</vt:lpstr>
      <vt:lpstr>Arial Unicode MS</vt:lpstr>
      <vt:lpstr>Aptos Display</vt:lpstr>
      <vt:lpstr>Simple Light</vt:lpstr>
      <vt:lpstr>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Nagavelly Shashank Sai</cp:lastModifiedBy>
  <cp:revision>54</cp:revision>
  <dcterms:created xsi:type="dcterms:W3CDTF">2025-01-05T03:24:37Z</dcterms:created>
  <dcterms:modified xsi:type="dcterms:W3CDTF">2025-01-05T04:19:02Z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  <property fmtid="{D5CDD505-2E9C-101B-9397-08002B2CF9AE}" pid="6" name="ICV">
    <vt:lpwstr>8A815815F04E4D71A77DBF55EB5A081F_13</vt:lpwstr>
  </property>
  <property fmtid="{D5CDD505-2E9C-101B-9397-08002B2CF9AE}" pid="7" name="KSOProductBuildVer">
    <vt:lpwstr>1033-12.2.0.19307</vt:lpwstr>
  </property>
</Properties>
</file>