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4905-639B-6D9A-04D9-7C7E844FB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80019-3F88-A11C-8815-E0CDFAEF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66B9-7463-5DF2-694A-F36FEFD1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127C-5F26-2208-9E5A-948E80E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5AA4-7CED-DBCC-1619-531ACBD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ECFD-E16C-756A-D9BC-E878FA5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66C59-6A96-3370-65A1-46133B79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31F3-3547-B0D7-14EA-2296D155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B9AA-1959-24E5-C519-203230BC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0A97-8B53-22B1-B7EB-1026F7B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B29FF-2D23-2516-7975-9AA342716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93CC9-6F32-5AA8-0505-E556AB82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CF5F-6C72-3201-A208-0101F27D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BA5E-7766-9480-27BF-082F02E7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274C-1A4B-4E73-A7EF-6DE853E2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A796-49AF-098C-36CC-C52E8469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FD8A-A64B-90C0-45B4-01DCA0BE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C86E-60C9-BEBE-9C26-6CF37442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83FF-CF47-DE1C-EFC4-5A819C5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FD3A-C24D-D089-0BBA-27227DE7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6CE9-3413-1DB2-8F3C-0E7DB63F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3BA4-3DA0-FAB5-DE38-F7D54A54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C792-B25D-E73E-28AB-689BD0BB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7C7C-10E3-B863-BE3C-F94B492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6B74-247E-9CEA-E10E-BF0B09EC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8A32-CE89-5336-A5E1-7FEE340C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B10E-6381-EED7-A6DC-186126851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79F2-7F64-71F0-A8C5-A7966381F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3F0C4-807E-6127-E2A7-131A7904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49A4-9B7C-3C70-858C-A24EB592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3A4CE-7857-F3D9-1D8A-D441FCA1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1971-E08C-FE13-1951-F4F36A6C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9AB1C-F542-9A80-2ED9-6F5F5488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C8AC2-1CD0-879D-A5D8-17E96B310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BA487-B817-E033-71C4-4C2E20D6B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81634-2437-9BC0-E499-CD950ACDE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7CF18-21DD-57DC-99E7-EB64AA0F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D5779-E708-3894-4268-DDC784AF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F3BB7-8706-1997-A432-2EA4C32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032F-A946-FAF1-EDB4-964F89BD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14954-2747-7580-1F69-23222522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2FE78-BC2C-C32F-A184-4FF836D9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5E0BF-F1AE-27CE-EF75-C9ABBDC1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E2B85-CBCA-05F8-5FAD-14226056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0752A-435D-D6B1-6E42-FC1F3950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DBA56-BA94-F824-886A-7055F4E5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A3B7-6598-F0EE-B151-6BAE45F9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F08D-13BF-2736-A308-6282C810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C4293-8B9B-5E79-E116-82E85DBB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076-A6AD-84EE-A479-65DD4EB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81FB2-D415-6106-6993-478BA45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79201-986E-D38F-757F-33B3224A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0F96-70C3-E999-27AB-A7DBBCAD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00FA5-B36F-71C1-CA9E-4398F5DD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F2708-ED37-B33B-4B35-0060FB3F0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BC06-B422-6A3A-7BF0-269BDE19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216C6-5D89-4B0D-8557-3FC3C4CD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34DB-41B0-FEC2-6492-843695EA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67CC3-2E62-236C-3015-4E8A7E52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25D7-62A1-0C6A-264A-14A3E921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2068-EA15-11F4-B912-6E4F0A3C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8B61B-EBA8-2C47-91A7-6CDC215157EB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4F6F-36FF-A331-96A6-E3F902351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721E-4982-C8DB-9972-C436F67EC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287CB-CD89-C548-BE52-A92DF67A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54FE953-39CF-C8BF-3E4E-AD2C506B3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1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omputer screen with text&#10;&#10;Description automatically generated">
            <a:extLst>
              <a:ext uri="{FF2B5EF4-FFF2-40B4-BE49-F238E27FC236}">
                <a16:creationId xmlns:a16="http://schemas.microsoft.com/office/drawing/2014/main" id="{B1B777D9-0E96-C052-A994-B1EBFDA4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42317E0-51DE-4243-B357-B2104702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0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omputer screen with a black background&#10;&#10;Description automatically generated">
            <a:extLst>
              <a:ext uri="{FF2B5EF4-FFF2-40B4-BE49-F238E27FC236}">
                <a16:creationId xmlns:a16="http://schemas.microsoft.com/office/drawing/2014/main" id="{CADA3E9E-DA60-CB67-45BE-F19AC29E9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BD3A4E-FB60-10D8-39B7-87019DACE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and white card with text&#10;&#10;Description automatically generated">
            <a:extLst>
              <a:ext uri="{FF2B5EF4-FFF2-40B4-BE49-F238E27FC236}">
                <a16:creationId xmlns:a16="http://schemas.microsoft.com/office/drawing/2014/main" id="{C67BAE82-911F-3705-A90F-CF0ADFB72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black background with yellow text&#10;&#10;Description automatically generated">
            <a:extLst>
              <a:ext uri="{FF2B5EF4-FFF2-40B4-BE49-F238E27FC236}">
                <a16:creationId xmlns:a16="http://schemas.microsoft.com/office/drawing/2014/main" id="{CCB9200D-5EBF-135C-94CD-1B30A263C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8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and white background with white text&#10;&#10;Description automatically generated">
            <a:extLst>
              <a:ext uri="{FF2B5EF4-FFF2-40B4-BE49-F238E27FC236}">
                <a16:creationId xmlns:a16="http://schemas.microsoft.com/office/drawing/2014/main" id="{05CBB988-EA26-DAFF-0962-63D230AF6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2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FD7856E-346E-33E4-FB3C-908785441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company's company&#10;&#10;Description automatically generated">
            <a:extLst>
              <a:ext uri="{FF2B5EF4-FFF2-40B4-BE49-F238E27FC236}">
                <a16:creationId xmlns:a16="http://schemas.microsoft.com/office/drawing/2014/main" id="{88E93766-CA36-75D1-E9F0-237CDD968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00D96EF9-AB6E-0065-EB89-FC88CDEC5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and white background with text&#10;&#10;Description automatically generated">
            <a:extLst>
              <a:ext uri="{FF2B5EF4-FFF2-40B4-BE49-F238E27FC236}">
                <a16:creationId xmlns:a16="http://schemas.microsoft.com/office/drawing/2014/main" id="{9E0F36C9-857B-1466-69E6-3AC4B8E80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CC82FFF2-5D96-B619-166E-A2A8D63D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9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software server&#10;&#10;Description automatically generated with medium confidence">
            <a:extLst>
              <a:ext uri="{FF2B5EF4-FFF2-40B4-BE49-F238E27FC236}">
                <a16:creationId xmlns:a16="http://schemas.microsoft.com/office/drawing/2014/main" id="{70865CE6-1D7F-B68E-77B8-DAADB6ABA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Mohankumar Jayasree</dc:creator>
  <cp:lastModifiedBy>Varun Mohankumar Jayasree</cp:lastModifiedBy>
  <cp:revision>1</cp:revision>
  <dcterms:created xsi:type="dcterms:W3CDTF">2024-04-29T19:28:14Z</dcterms:created>
  <dcterms:modified xsi:type="dcterms:W3CDTF">2024-04-29T19:49:30Z</dcterms:modified>
</cp:coreProperties>
</file>