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347" r:id="rId2"/>
    <p:sldId id="353" r:id="rId3"/>
    <p:sldId id="354" r:id="rId4"/>
    <p:sldId id="279" r:id="rId5"/>
    <p:sldId id="355" r:id="rId6"/>
    <p:sldId id="358" r:id="rId7"/>
    <p:sldId id="359" r:id="rId8"/>
    <p:sldId id="360" r:id="rId9"/>
    <p:sldId id="361" r:id="rId10"/>
    <p:sldId id="362" r:id="rId11"/>
    <p:sldId id="363" r:id="rId12"/>
    <p:sldId id="357" r:id="rId13"/>
    <p:sldId id="350" r:id="rId14"/>
    <p:sldId id="365" r:id="rId15"/>
    <p:sldId id="366" r:id="rId16"/>
    <p:sldId id="351" r:id="rId17"/>
    <p:sldId id="352" r:id="rId18"/>
    <p:sldId id="367" r:id="rId19"/>
    <p:sldId id="368" r:id="rId20"/>
    <p:sldId id="280" r:id="rId21"/>
    <p:sldId id="281" r:id="rId22"/>
    <p:sldId id="282" r:id="rId23"/>
    <p:sldId id="283" r:id="rId24"/>
    <p:sldId id="284" r:id="rId25"/>
    <p:sldId id="285" r:id="rId26"/>
    <p:sldId id="318" r:id="rId27"/>
    <p:sldId id="286" r:id="rId28"/>
    <p:sldId id="287" r:id="rId29"/>
    <p:sldId id="288" r:id="rId30"/>
    <p:sldId id="289" r:id="rId31"/>
    <p:sldId id="319" r:id="rId32"/>
    <p:sldId id="334" r:id="rId33"/>
    <p:sldId id="339" r:id="rId34"/>
    <p:sldId id="314" r:id="rId35"/>
    <p:sldId id="315" r:id="rId36"/>
    <p:sldId id="316" r:id="rId37"/>
    <p:sldId id="317" r:id="rId38"/>
    <p:sldId id="320" r:id="rId39"/>
    <p:sldId id="321" r:id="rId40"/>
    <p:sldId id="322" r:id="rId41"/>
    <p:sldId id="323" r:id="rId42"/>
    <p:sldId id="324" r:id="rId43"/>
    <p:sldId id="325" r:id="rId44"/>
    <p:sldId id="343" r:id="rId45"/>
    <p:sldId id="344" r:id="rId46"/>
    <p:sldId id="345" r:id="rId47"/>
    <p:sldId id="346" r:id="rId48"/>
    <p:sldId id="295" r:id="rId49"/>
    <p:sldId id="327" r:id="rId50"/>
    <p:sldId id="328" r:id="rId51"/>
    <p:sldId id="329" r:id="rId52"/>
    <p:sldId id="296" r:id="rId53"/>
    <p:sldId id="297" r:id="rId54"/>
    <p:sldId id="326" r:id="rId55"/>
    <p:sldId id="330" r:id="rId56"/>
    <p:sldId id="331" r:id="rId57"/>
    <p:sldId id="298" r:id="rId58"/>
    <p:sldId id="332" r:id="rId59"/>
    <p:sldId id="349" r:id="rId6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9900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3" autoAdjust="0"/>
    <p:restoredTop sz="90929"/>
  </p:normalViewPr>
  <p:slideViewPr>
    <p:cSldViewPr>
      <p:cViewPr>
        <p:scale>
          <a:sx n="75" d="100"/>
          <a:sy n="75" d="100"/>
        </p:scale>
        <p:origin x="-1116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presProps" Target="presProps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66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61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viewProps" Target="viewProps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 /><Relationship Id="rId2" Type="http://schemas.openxmlformats.org/officeDocument/2006/relationships/image" Target="../media/image7.wmf" /><Relationship Id="rId1" Type="http://schemas.openxmlformats.org/officeDocument/2006/relationships/image" Target="../media/image6.wmf" /><Relationship Id="rId6" Type="http://schemas.openxmlformats.org/officeDocument/2006/relationships/image" Target="../media/image11.wmf" /><Relationship Id="rId5" Type="http://schemas.openxmlformats.org/officeDocument/2006/relationships/image" Target="../media/image10.wmf" /><Relationship Id="rId4" Type="http://schemas.openxmlformats.org/officeDocument/2006/relationships/image" Target="../media/image9.wmf" 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 /><Relationship Id="rId3" Type="http://schemas.openxmlformats.org/officeDocument/2006/relationships/image" Target="../media/image17.wmf" /><Relationship Id="rId7" Type="http://schemas.openxmlformats.org/officeDocument/2006/relationships/image" Target="../media/image21.wmf" /><Relationship Id="rId2" Type="http://schemas.openxmlformats.org/officeDocument/2006/relationships/image" Target="../media/image16.wmf" /><Relationship Id="rId1" Type="http://schemas.openxmlformats.org/officeDocument/2006/relationships/image" Target="../media/image15.wmf" /><Relationship Id="rId6" Type="http://schemas.openxmlformats.org/officeDocument/2006/relationships/image" Target="../media/image20.wmf" /><Relationship Id="rId5" Type="http://schemas.openxmlformats.org/officeDocument/2006/relationships/image" Target="../media/image19.wmf" /><Relationship Id="rId4" Type="http://schemas.openxmlformats.org/officeDocument/2006/relationships/image" Target="../media/image18.wmf" /><Relationship Id="rId9" Type="http://schemas.openxmlformats.org/officeDocument/2006/relationships/image" Target="../media/image14.wmf" 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 /><Relationship Id="rId3" Type="http://schemas.openxmlformats.org/officeDocument/2006/relationships/image" Target="../media/image16.wmf" /><Relationship Id="rId7" Type="http://schemas.openxmlformats.org/officeDocument/2006/relationships/image" Target="../media/image20.wmf" /><Relationship Id="rId2" Type="http://schemas.openxmlformats.org/officeDocument/2006/relationships/image" Target="../media/image15.wmf" /><Relationship Id="rId1" Type="http://schemas.openxmlformats.org/officeDocument/2006/relationships/image" Target="../media/image14.wmf" /><Relationship Id="rId6" Type="http://schemas.openxmlformats.org/officeDocument/2006/relationships/image" Target="../media/image19.wmf" /><Relationship Id="rId5" Type="http://schemas.openxmlformats.org/officeDocument/2006/relationships/image" Target="../media/image18.wmf" /><Relationship Id="rId4" Type="http://schemas.openxmlformats.org/officeDocument/2006/relationships/image" Target="../media/image17.wmf" /><Relationship Id="rId9" Type="http://schemas.openxmlformats.org/officeDocument/2006/relationships/image" Target="../media/image22.wmf" 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 /><Relationship Id="rId3" Type="http://schemas.openxmlformats.org/officeDocument/2006/relationships/image" Target="../media/image16.wmf" /><Relationship Id="rId7" Type="http://schemas.openxmlformats.org/officeDocument/2006/relationships/image" Target="../media/image20.wmf" /><Relationship Id="rId2" Type="http://schemas.openxmlformats.org/officeDocument/2006/relationships/image" Target="../media/image15.wmf" /><Relationship Id="rId1" Type="http://schemas.openxmlformats.org/officeDocument/2006/relationships/image" Target="../media/image14.wmf" /><Relationship Id="rId6" Type="http://schemas.openxmlformats.org/officeDocument/2006/relationships/image" Target="../media/image19.wmf" /><Relationship Id="rId5" Type="http://schemas.openxmlformats.org/officeDocument/2006/relationships/image" Target="../media/image18.wmf" /><Relationship Id="rId4" Type="http://schemas.openxmlformats.org/officeDocument/2006/relationships/image" Target="../media/image17.wmf" /><Relationship Id="rId9" Type="http://schemas.openxmlformats.org/officeDocument/2006/relationships/image" Target="../media/image22.wmf" 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 /><Relationship Id="rId3" Type="http://schemas.openxmlformats.org/officeDocument/2006/relationships/image" Target="../media/image16.wmf" /><Relationship Id="rId7" Type="http://schemas.openxmlformats.org/officeDocument/2006/relationships/image" Target="../media/image20.wmf" /><Relationship Id="rId2" Type="http://schemas.openxmlformats.org/officeDocument/2006/relationships/image" Target="../media/image15.wmf" /><Relationship Id="rId1" Type="http://schemas.openxmlformats.org/officeDocument/2006/relationships/image" Target="../media/image14.wmf" /><Relationship Id="rId6" Type="http://schemas.openxmlformats.org/officeDocument/2006/relationships/image" Target="../media/image19.wmf" /><Relationship Id="rId5" Type="http://schemas.openxmlformats.org/officeDocument/2006/relationships/image" Target="../media/image18.wmf" /><Relationship Id="rId4" Type="http://schemas.openxmlformats.org/officeDocument/2006/relationships/image" Target="../media/image17.wmf" /><Relationship Id="rId9" Type="http://schemas.openxmlformats.org/officeDocument/2006/relationships/image" Target="../media/image22.wmf" 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 /><Relationship Id="rId3" Type="http://schemas.openxmlformats.org/officeDocument/2006/relationships/image" Target="../media/image16.wmf" /><Relationship Id="rId7" Type="http://schemas.openxmlformats.org/officeDocument/2006/relationships/image" Target="../media/image20.wmf" /><Relationship Id="rId2" Type="http://schemas.openxmlformats.org/officeDocument/2006/relationships/image" Target="../media/image15.wmf" /><Relationship Id="rId1" Type="http://schemas.openxmlformats.org/officeDocument/2006/relationships/image" Target="../media/image14.wmf" /><Relationship Id="rId6" Type="http://schemas.openxmlformats.org/officeDocument/2006/relationships/image" Target="../media/image19.wmf" /><Relationship Id="rId5" Type="http://schemas.openxmlformats.org/officeDocument/2006/relationships/image" Target="../media/image18.wmf" /><Relationship Id="rId4" Type="http://schemas.openxmlformats.org/officeDocument/2006/relationships/image" Target="../media/image17.wmf" /><Relationship Id="rId9" Type="http://schemas.openxmlformats.org/officeDocument/2006/relationships/image" Target="../media/image22.wmf" 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 /><Relationship Id="rId3" Type="http://schemas.openxmlformats.org/officeDocument/2006/relationships/image" Target="../media/image17.wmf" /><Relationship Id="rId7" Type="http://schemas.openxmlformats.org/officeDocument/2006/relationships/image" Target="../media/image21.wmf" /><Relationship Id="rId2" Type="http://schemas.openxmlformats.org/officeDocument/2006/relationships/image" Target="../media/image16.wmf" /><Relationship Id="rId1" Type="http://schemas.openxmlformats.org/officeDocument/2006/relationships/image" Target="../media/image15.wmf" /><Relationship Id="rId6" Type="http://schemas.openxmlformats.org/officeDocument/2006/relationships/image" Target="../media/image20.wmf" /><Relationship Id="rId5" Type="http://schemas.openxmlformats.org/officeDocument/2006/relationships/image" Target="../media/image19.wmf" /><Relationship Id="rId10" Type="http://schemas.openxmlformats.org/officeDocument/2006/relationships/image" Target="../media/image23.wmf" /><Relationship Id="rId4" Type="http://schemas.openxmlformats.org/officeDocument/2006/relationships/image" Target="../media/image18.wmf" /><Relationship Id="rId9" Type="http://schemas.openxmlformats.org/officeDocument/2006/relationships/image" Target="../media/image14.wmf" 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 /><Relationship Id="rId3" Type="http://schemas.openxmlformats.org/officeDocument/2006/relationships/image" Target="../media/image17.wmf" /><Relationship Id="rId7" Type="http://schemas.openxmlformats.org/officeDocument/2006/relationships/image" Target="../media/image21.wmf" /><Relationship Id="rId2" Type="http://schemas.openxmlformats.org/officeDocument/2006/relationships/image" Target="../media/image16.wmf" /><Relationship Id="rId1" Type="http://schemas.openxmlformats.org/officeDocument/2006/relationships/image" Target="../media/image15.wmf" /><Relationship Id="rId6" Type="http://schemas.openxmlformats.org/officeDocument/2006/relationships/image" Target="../media/image20.wmf" /><Relationship Id="rId5" Type="http://schemas.openxmlformats.org/officeDocument/2006/relationships/image" Target="../media/image19.wmf" /><Relationship Id="rId10" Type="http://schemas.openxmlformats.org/officeDocument/2006/relationships/image" Target="../media/image23.wmf" /><Relationship Id="rId4" Type="http://schemas.openxmlformats.org/officeDocument/2006/relationships/image" Target="../media/image18.wmf" /><Relationship Id="rId9" Type="http://schemas.openxmlformats.org/officeDocument/2006/relationships/image" Target="../media/image14.wmf" 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 /><Relationship Id="rId2" Type="http://schemas.openxmlformats.org/officeDocument/2006/relationships/image" Target="../media/image20.wmf" /><Relationship Id="rId1" Type="http://schemas.openxmlformats.org/officeDocument/2006/relationships/image" Target="../media/image19.wmf" /><Relationship Id="rId6" Type="http://schemas.openxmlformats.org/officeDocument/2006/relationships/image" Target="../media/image16.wmf" /><Relationship Id="rId5" Type="http://schemas.openxmlformats.org/officeDocument/2006/relationships/image" Target="../media/image15.wmf" /><Relationship Id="rId4" Type="http://schemas.openxmlformats.org/officeDocument/2006/relationships/image" Target="../media/image14.wmf" 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 /><Relationship Id="rId2" Type="http://schemas.openxmlformats.org/officeDocument/2006/relationships/image" Target="../media/image20.wmf" /><Relationship Id="rId1" Type="http://schemas.openxmlformats.org/officeDocument/2006/relationships/image" Target="../media/image19.wmf" /><Relationship Id="rId6" Type="http://schemas.openxmlformats.org/officeDocument/2006/relationships/image" Target="../media/image16.wmf" /><Relationship Id="rId5" Type="http://schemas.openxmlformats.org/officeDocument/2006/relationships/image" Target="../media/image15.wmf" /><Relationship Id="rId4" Type="http://schemas.openxmlformats.org/officeDocument/2006/relationships/image" Target="../media/image14.wmf" 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 /><Relationship Id="rId2" Type="http://schemas.openxmlformats.org/officeDocument/2006/relationships/image" Target="../media/image20.wmf" /><Relationship Id="rId1" Type="http://schemas.openxmlformats.org/officeDocument/2006/relationships/image" Target="../media/image19.wmf" /><Relationship Id="rId6" Type="http://schemas.openxmlformats.org/officeDocument/2006/relationships/image" Target="../media/image16.wmf" /><Relationship Id="rId5" Type="http://schemas.openxmlformats.org/officeDocument/2006/relationships/image" Target="../media/image15.wmf" /><Relationship Id="rId4" Type="http://schemas.openxmlformats.org/officeDocument/2006/relationships/image" Target="../media/image14.wmf" 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 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 /><Relationship Id="rId2" Type="http://schemas.openxmlformats.org/officeDocument/2006/relationships/image" Target="../media/image20.wmf" /><Relationship Id="rId1" Type="http://schemas.openxmlformats.org/officeDocument/2006/relationships/image" Target="../media/image19.wmf" /><Relationship Id="rId6" Type="http://schemas.openxmlformats.org/officeDocument/2006/relationships/image" Target="../media/image16.wmf" /><Relationship Id="rId5" Type="http://schemas.openxmlformats.org/officeDocument/2006/relationships/image" Target="../media/image15.wmf" /><Relationship Id="rId4" Type="http://schemas.openxmlformats.org/officeDocument/2006/relationships/image" Target="../media/image14.wmf" 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 /><Relationship Id="rId2" Type="http://schemas.openxmlformats.org/officeDocument/2006/relationships/image" Target="../media/image20.wmf" /><Relationship Id="rId1" Type="http://schemas.openxmlformats.org/officeDocument/2006/relationships/image" Target="../media/image19.wmf" /><Relationship Id="rId6" Type="http://schemas.openxmlformats.org/officeDocument/2006/relationships/image" Target="../media/image16.wmf" /><Relationship Id="rId5" Type="http://schemas.openxmlformats.org/officeDocument/2006/relationships/image" Target="../media/image15.wmf" /><Relationship Id="rId4" Type="http://schemas.openxmlformats.org/officeDocument/2006/relationships/image" Target="../media/image14.wmf" 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 /><Relationship Id="rId2" Type="http://schemas.openxmlformats.org/officeDocument/2006/relationships/image" Target="../media/image20.wmf" /><Relationship Id="rId1" Type="http://schemas.openxmlformats.org/officeDocument/2006/relationships/image" Target="../media/image19.wmf" /><Relationship Id="rId6" Type="http://schemas.openxmlformats.org/officeDocument/2006/relationships/image" Target="../media/image16.wmf" /><Relationship Id="rId5" Type="http://schemas.openxmlformats.org/officeDocument/2006/relationships/image" Target="../media/image15.wmf" /><Relationship Id="rId4" Type="http://schemas.openxmlformats.org/officeDocument/2006/relationships/image" Target="../media/image14.wmf" 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 /><Relationship Id="rId2" Type="http://schemas.openxmlformats.org/officeDocument/2006/relationships/image" Target="../media/image20.wmf" /><Relationship Id="rId1" Type="http://schemas.openxmlformats.org/officeDocument/2006/relationships/image" Target="../media/image19.wmf" /><Relationship Id="rId6" Type="http://schemas.openxmlformats.org/officeDocument/2006/relationships/image" Target="../media/image16.wmf" /><Relationship Id="rId5" Type="http://schemas.openxmlformats.org/officeDocument/2006/relationships/image" Target="../media/image15.wmf" /><Relationship Id="rId4" Type="http://schemas.openxmlformats.org/officeDocument/2006/relationships/image" Target="../media/image14.wmf" 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 /><Relationship Id="rId2" Type="http://schemas.openxmlformats.org/officeDocument/2006/relationships/image" Target="../media/image20.wmf" /><Relationship Id="rId1" Type="http://schemas.openxmlformats.org/officeDocument/2006/relationships/image" Target="../media/image19.wmf" /><Relationship Id="rId6" Type="http://schemas.openxmlformats.org/officeDocument/2006/relationships/image" Target="../media/image16.wmf" /><Relationship Id="rId5" Type="http://schemas.openxmlformats.org/officeDocument/2006/relationships/image" Target="../media/image15.wmf" /><Relationship Id="rId4" Type="http://schemas.openxmlformats.org/officeDocument/2006/relationships/image" Target="../media/image14.wmf" 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 /><Relationship Id="rId2" Type="http://schemas.openxmlformats.org/officeDocument/2006/relationships/image" Target="../media/image20.wmf" /><Relationship Id="rId1" Type="http://schemas.openxmlformats.org/officeDocument/2006/relationships/image" Target="../media/image19.wmf" /><Relationship Id="rId6" Type="http://schemas.openxmlformats.org/officeDocument/2006/relationships/image" Target="../media/image16.wmf" /><Relationship Id="rId5" Type="http://schemas.openxmlformats.org/officeDocument/2006/relationships/image" Target="../media/image15.wmf" /><Relationship Id="rId4" Type="http://schemas.openxmlformats.org/officeDocument/2006/relationships/image" Target="../media/image14.wmf" 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 /><Relationship Id="rId2" Type="http://schemas.openxmlformats.org/officeDocument/2006/relationships/image" Target="../media/image20.wmf" /><Relationship Id="rId1" Type="http://schemas.openxmlformats.org/officeDocument/2006/relationships/image" Target="../media/image19.wmf" /><Relationship Id="rId6" Type="http://schemas.openxmlformats.org/officeDocument/2006/relationships/image" Target="../media/image16.wmf" /><Relationship Id="rId5" Type="http://schemas.openxmlformats.org/officeDocument/2006/relationships/image" Target="../media/image15.wmf" /><Relationship Id="rId4" Type="http://schemas.openxmlformats.org/officeDocument/2006/relationships/image" Target="../media/image14.wmf" 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 /><Relationship Id="rId2" Type="http://schemas.openxmlformats.org/officeDocument/2006/relationships/image" Target="../media/image25.wmf" /><Relationship Id="rId1" Type="http://schemas.openxmlformats.org/officeDocument/2006/relationships/image" Target="../media/image24.wmf" 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 /><Relationship Id="rId3" Type="http://schemas.openxmlformats.org/officeDocument/2006/relationships/image" Target="../media/image16.wmf" /><Relationship Id="rId7" Type="http://schemas.openxmlformats.org/officeDocument/2006/relationships/image" Target="../media/image20.wmf" /><Relationship Id="rId2" Type="http://schemas.openxmlformats.org/officeDocument/2006/relationships/image" Target="../media/image15.wmf" /><Relationship Id="rId1" Type="http://schemas.openxmlformats.org/officeDocument/2006/relationships/image" Target="../media/image14.wmf" /><Relationship Id="rId6" Type="http://schemas.openxmlformats.org/officeDocument/2006/relationships/image" Target="../media/image19.wmf" /><Relationship Id="rId11" Type="http://schemas.openxmlformats.org/officeDocument/2006/relationships/image" Target="../media/image24.wmf" /><Relationship Id="rId5" Type="http://schemas.openxmlformats.org/officeDocument/2006/relationships/image" Target="../media/image18.wmf" /><Relationship Id="rId10" Type="http://schemas.openxmlformats.org/officeDocument/2006/relationships/image" Target="../media/image27.wmf" /><Relationship Id="rId4" Type="http://schemas.openxmlformats.org/officeDocument/2006/relationships/image" Target="../media/image17.wmf" /><Relationship Id="rId9" Type="http://schemas.openxmlformats.org/officeDocument/2006/relationships/image" Target="../media/image22.wmf" 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 /><Relationship Id="rId3" Type="http://schemas.openxmlformats.org/officeDocument/2006/relationships/image" Target="../media/image16.wmf" /><Relationship Id="rId7" Type="http://schemas.openxmlformats.org/officeDocument/2006/relationships/image" Target="../media/image20.wmf" /><Relationship Id="rId2" Type="http://schemas.openxmlformats.org/officeDocument/2006/relationships/image" Target="../media/image15.wmf" /><Relationship Id="rId1" Type="http://schemas.openxmlformats.org/officeDocument/2006/relationships/image" Target="../media/image14.wmf" /><Relationship Id="rId6" Type="http://schemas.openxmlformats.org/officeDocument/2006/relationships/image" Target="../media/image19.wmf" /><Relationship Id="rId11" Type="http://schemas.openxmlformats.org/officeDocument/2006/relationships/image" Target="../media/image29.wmf" /><Relationship Id="rId5" Type="http://schemas.openxmlformats.org/officeDocument/2006/relationships/image" Target="../media/image18.wmf" /><Relationship Id="rId10" Type="http://schemas.openxmlformats.org/officeDocument/2006/relationships/image" Target="../media/image28.wmf" /><Relationship Id="rId4" Type="http://schemas.openxmlformats.org/officeDocument/2006/relationships/image" Target="../media/image17.wmf" /><Relationship Id="rId9" Type="http://schemas.openxmlformats.org/officeDocument/2006/relationships/image" Target="../media/image22.wmf" 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 /><Relationship Id="rId3" Type="http://schemas.openxmlformats.org/officeDocument/2006/relationships/image" Target="../media/image16.wmf" /><Relationship Id="rId7" Type="http://schemas.openxmlformats.org/officeDocument/2006/relationships/image" Target="../media/image20.wmf" /><Relationship Id="rId2" Type="http://schemas.openxmlformats.org/officeDocument/2006/relationships/image" Target="../media/image15.wmf" /><Relationship Id="rId1" Type="http://schemas.openxmlformats.org/officeDocument/2006/relationships/image" Target="../media/image14.wmf" /><Relationship Id="rId6" Type="http://schemas.openxmlformats.org/officeDocument/2006/relationships/image" Target="../media/image19.wmf" /><Relationship Id="rId5" Type="http://schemas.openxmlformats.org/officeDocument/2006/relationships/image" Target="../media/image18.wmf" /><Relationship Id="rId4" Type="http://schemas.openxmlformats.org/officeDocument/2006/relationships/image" Target="../media/image17.wmf" /><Relationship Id="rId9" Type="http://schemas.openxmlformats.org/officeDocument/2006/relationships/image" Target="../media/image22.wmf" 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 /><Relationship Id="rId7" Type="http://schemas.openxmlformats.org/officeDocument/2006/relationships/image" Target="../media/image30.wmf" /><Relationship Id="rId2" Type="http://schemas.openxmlformats.org/officeDocument/2006/relationships/image" Target="../media/image20.wmf" /><Relationship Id="rId1" Type="http://schemas.openxmlformats.org/officeDocument/2006/relationships/image" Target="../media/image19.wmf" /><Relationship Id="rId6" Type="http://schemas.openxmlformats.org/officeDocument/2006/relationships/image" Target="../media/image16.wmf" /><Relationship Id="rId5" Type="http://schemas.openxmlformats.org/officeDocument/2006/relationships/image" Target="../media/image15.wmf" /><Relationship Id="rId4" Type="http://schemas.openxmlformats.org/officeDocument/2006/relationships/image" Target="../media/image14.wmf" 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 /><Relationship Id="rId3" Type="http://schemas.openxmlformats.org/officeDocument/2006/relationships/image" Target="../media/image15.wmf" /><Relationship Id="rId7" Type="http://schemas.openxmlformats.org/officeDocument/2006/relationships/image" Target="../media/image19.wmf" /><Relationship Id="rId2" Type="http://schemas.openxmlformats.org/officeDocument/2006/relationships/image" Target="../media/image14.wmf" /><Relationship Id="rId1" Type="http://schemas.openxmlformats.org/officeDocument/2006/relationships/image" Target="../media/image9.wmf" /><Relationship Id="rId6" Type="http://schemas.openxmlformats.org/officeDocument/2006/relationships/image" Target="../media/image18.wmf" /><Relationship Id="rId11" Type="http://schemas.openxmlformats.org/officeDocument/2006/relationships/image" Target="../media/image31.wmf" /><Relationship Id="rId5" Type="http://schemas.openxmlformats.org/officeDocument/2006/relationships/image" Target="../media/image17.wmf" /><Relationship Id="rId10" Type="http://schemas.openxmlformats.org/officeDocument/2006/relationships/image" Target="../media/image22.wmf" /><Relationship Id="rId4" Type="http://schemas.openxmlformats.org/officeDocument/2006/relationships/image" Target="../media/image16.wmf" /><Relationship Id="rId9" Type="http://schemas.openxmlformats.org/officeDocument/2006/relationships/image" Target="../media/image21.wmf" 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 /><Relationship Id="rId3" Type="http://schemas.openxmlformats.org/officeDocument/2006/relationships/image" Target="../media/image17.wmf" /><Relationship Id="rId7" Type="http://schemas.openxmlformats.org/officeDocument/2006/relationships/image" Target="../media/image21.wmf" /><Relationship Id="rId2" Type="http://schemas.openxmlformats.org/officeDocument/2006/relationships/image" Target="../media/image16.wmf" /><Relationship Id="rId1" Type="http://schemas.openxmlformats.org/officeDocument/2006/relationships/image" Target="../media/image32.wmf" /><Relationship Id="rId6" Type="http://schemas.openxmlformats.org/officeDocument/2006/relationships/image" Target="../media/image20.wmf" /><Relationship Id="rId5" Type="http://schemas.openxmlformats.org/officeDocument/2006/relationships/image" Target="../media/image19.wmf" /><Relationship Id="rId10" Type="http://schemas.openxmlformats.org/officeDocument/2006/relationships/image" Target="../media/image15.wmf" /><Relationship Id="rId4" Type="http://schemas.openxmlformats.org/officeDocument/2006/relationships/image" Target="../media/image18.wmf" /><Relationship Id="rId9" Type="http://schemas.openxmlformats.org/officeDocument/2006/relationships/image" Target="../media/image14.wmf" 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 /><Relationship Id="rId3" Type="http://schemas.openxmlformats.org/officeDocument/2006/relationships/image" Target="../media/image16.wmf" /><Relationship Id="rId7" Type="http://schemas.openxmlformats.org/officeDocument/2006/relationships/image" Target="../media/image20.wmf" /><Relationship Id="rId2" Type="http://schemas.openxmlformats.org/officeDocument/2006/relationships/image" Target="../media/image15.wmf" /><Relationship Id="rId1" Type="http://schemas.openxmlformats.org/officeDocument/2006/relationships/image" Target="../media/image33.wmf" /><Relationship Id="rId6" Type="http://schemas.openxmlformats.org/officeDocument/2006/relationships/image" Target="../media/image19.wmf" /><Relationship Id="rId5" Type="http://schemas.openxmlformats.org/officeDocument/2006/relationships/image" Target="../media/image18.wmf" /><Relationship Id="rId10" Type="http://schemas.openxmlformats.org/officeDocument/2006/relationships/image" Target="../media/image14.wmf" /><Relationship Id="rId4" Type="http://schemas.openxmlformats.org/officeDocument/2006/relationships/image" Target="../media/image17.wmf" /><Relationship Id="rId9" Type="http://schemas.openxmlformats.org/officeDocument/2006/relationships/image" Target="../media/image22.wmf" 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 /><Relationship Id="rId3" Type="http://schemas.openxmlformats.org/officeDocument/2006/relationships/image" Target="../media/image16.wmf" /><Relationship Id="rId7" Type="http://schemas.openxmlformats.org/officeDocument/2006/relationships/image" Target="../media/image20.wmf" /><Relationship Id="rId2" Type="http://schemas.openxmlformats.org/officeDocument/2006/relationships/image" Target="../media/image15.wmf" /><Relationship Id="rId1" Type="http://schemas.openxmlformats.org/officeDocument/2006/relationships/image" Target="../media/image14.wmf" /><Relationship Id="rId6" Type="http://schemas.openxmlformats.org/officeDocument/2006/relationships/image" Target="../media/image19.wmf" /><Relationship Id="rId5" Type="http://schemas.openxmlformats.org/officeDocument/2006/relationships/image" Target="../media/image18.wmf" /><Relationship Id="rId10" Type="http://schemas.openxmlformats.org/officeDocument/2006/relationships/image" Target="../media/image34.wmf" /><Relationship Id="rId4" Type="http://schemas.openxmlformats.org/officeDocument/2006/relationships/image" Target="../media/image17.wmf" /><Relationship Id="rId9" Type="http://schemas.openxmlformats.org/officeDocument/2006/relationships/image" Target="../media/image22.wmf" 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 /><Relationship Id="rId3" Type="http://schemas.openxmlformats.org/officeDocument/2006/relationships/image" Target="../media/image15.wmf" /><Relationship Id="rId7" Type="http://schemas.openxmlformats.org/officeDocument/2006/relationships/image" Target="../media/image19.wmf" /><Relationship Id="rId12" Type="http://schemas.openxmlformats.org/officeDocument/2006/relationships/image" Target="../media/image36.wmf" /><Relationship Id="rId2" Type="http://schemas.openxmlformats.org/officeDocument/2006/relationships/image" Target="../media/image14.wmf" /><Relationship Id="rId1" Type="http://schemas.openxmlformats.org/officeDocument/2006/relationships/image" Target="../media/image9.wmf" /><Relationship Id="rId6" Type="http://schemas.openxmlformats.org/officeDocument/2006/relationships/image" Target="../media/image18.wmf" /><Relationship Id="rId11" Type="http://schemas.openxmlformats.org/officeDocument/2006/relationships/image" Target="../media/image35.wmf" /><Relationship Id="rId5" Type="http://schemas.openxmlformats.org/officeDocument/2006/relationships/image" Target="../media/image17.wmf" /><Relationship Id="rId10" Type="http://schemas.openxmlformats.org/officeDocument/2006/relationships/image" Target="../media/image22.wmf" /><Relationship Id="rId4" Type="http://schemas.openxmlformats.org/officeDocument/2006/relationships/image" Target="../media/image16.wmf" /><Relationship Id="rId9" Type="http://schemas.openxmlformats.org/officeDocument/2006/relationships/image" Target="../media/image21.wmf" 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 /><Relationship Id="rId3" Type="http://schemas.openxmlformats.org/officeDocument/2006/relationships/image" Target="../media/image14.wmf" /><Relationship Id="rId7" Type="http://schemas.openxmlformats.org/officeDocument/2006/relationships/image" Target="../media/image18.wmf" /><Relationship Id="rId2" Type="http://schemas.openxmlformats.org/officeDocument/2006/relationships/image" Target="../media/image38.wmf" /><Relationship Id="rId1" Type="http://schemas.openxmlformats.org/officeDocument/2006/relationships/image" Target="../media/image37.wmf" /><Relationship Id="rId6" Type="http://schemas.openxmlformats.org/officeDocument/2006/relationships/image" Target="../media/image17.wmf" /><Relationship Id="rId11" Type="http://schemas.openxmlformats.org/officeDocument/2006/relationships/image" Target="../media/image22.wmf" /><Relationship Id="rId5" Type="http://schemas.openxmlformats.org/officeDocument/2006/relationships/image" Target="../media/image16.wmf" /><Relationship Id="rId10" Type="http://schemas.openxmlformats.org/officeDocument/2006/relationships/image" Target="../media/image21.wmf" /><Relationship Id="rId4" Type="http://schemas.openxmlformats.org/officeDocument/2006/relationships/image" Target="../media/image15.wmf" /><Relationship Id="rId9" Type="http://schemas.openxmlformats.org/officeDocument/2006/relationships/image" Target="../media/image20.wmf" 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 /><Relationship Id="rId3" Type="http://schemas.openxmlformats.org/officeDocument/2006/relationships/image" Target="../media/image18.wmf" /><Relationship Id="rId7" Type="http://schemas.openxmlformats.org/officeDocument/2006/relationships/image" Target="../media/image22.wmf" /><Relationship Id="rId2" Type="http://schemas.openxmlformats.org/officeDocument/2006/relationships/image" Target="../media/image17.wmf" /><Relationship Id="rId1" Type="http://schemas.openxmlformats.org/officeDocument/2006/relationships/image" Target="../media/image39.wmf" /><Relationship Id="rId6" Type="http://schemas.openxmlformats.org/officeDocument/2006/relationships/image" Target="../media/image21.wmf" /><Relationship Id="rId5" Type="http://schemas.openxmlformats.org/officeDocument/2006/relationships/image" Target="../media/image20.wmf" /><Relationship Id="rId10" Type="http://schemas.openxmlformats.org/officeDocument/2006/relationships/image" Target="../media/image16.wmf" /><Relationship Id="rId4" Type="http://schemas.openxmlformats.org/officeDocument/2006/relationships/image" Target="../media/image19.wmf" /><Relationship Id="rId9" Type="http://schemas.openxmlformats.org/officeDocument/2006/relationships/image" Target="../media/image15.wmf" 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 /><Relationship Id="rId3" Type="http://schemas.openxmlformats.org/officeDocument/2006/relationships/image" Target="../media/image15.wmf" /><Relationship Id="rId7" Type="http://schemas.openxmlformats.org/officeDocument/2006/relationships/image" Target="../media/image19.wmf" /><Relationship Id="rId2" Type="http://schemas.openxmlformats.org/officeDocument/2006/relationships/image" Target="../media/image14.wmf" /><Relationship Id="rId1" Type="http://schemas.openxmlformats.org/officeDocument/2006/relationships/image" Target="../media/image40.wmf" /><Relationship Id="rId6" Type="http://schemas.openxmlformats.org/officeDocument/2006/relationships/image" Target="../media/image18.wmf" /><Relationship Id="rId5" Type="http://schemas.openxmlformats.org/officeDocument/2006/relationships/image" Target="../media/image17.wmf" /><Relationship Id="rId10" Type="http://schemas.openxmlformats.org/officeDocument/2006/relationships/image" Target="../media/image22.wmf" /><Relationship Id="rId4" Type="http://schemas.openxmlformats.org/officeDocument/2006/relationships/image" Target="../media/image16.wmf" /><Relationship Id="rId9" Type="http://schemas.openxmlformats.org/officeDocument/2006/relationships/image" Target="../media/image21.wmf" 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 /><Relationship Id="rId3" Type="http://schemas.openxmlformats.org/officeDocument/2006/relationships/image" Target="../media/image16.wmf" /><Relationship Id="rId7" Type="http://schemas.openxmlformats.org/officeDocument/2006/relationships/image" Target="../media/image20.wmf" /><Relationship Id="rId2" Type="http://schemas.openxmlformats.org/officeDocument/2006/relationships/image" Target="../media/image15.wmf" /><Relationship Id="rId1" Type="http://schemas.openxmlformats.org/officeDocument/2006/relationships/image" Target="../media/image41.wmf" /><Relationship Id="rId6" Type="http://schemas.openxmlformats.org/officeDocument/2006/relationships/image" Target="../media/image19.wmf" /><Relationship Id="rId5" Type="http://schemas.openxmlformats.org/officeDocument/2006/relationships/image" Target="../media/image18.wmf" /><Relationship Id="rId10" Type="http://schemas.openxmlformats.org/officeDocument/2006/relationships/image" Target="../media/image14.wmf" /><Relationship Id="rId4" Type="http://schemas.openxmlformats.org/officeDocument/2006/relationships/image" Target="../media/image17.wmf" /><Relationship Id="rId9" Type="http://schemas.openxmlformats.org/officeDocument/2006/relationships/image" Target="../media/image22.wmf" 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 /><Relationship Id="rId3" Type="http://schemas.openxmlformats.org/officeDocument/2006/relationships/image" Target="../media/image17.wmf" /><Relationship Id="rId7" Type="http://schemas.openxmlformats.org/officeDocument/2006/relationships/image" Target="../media/image21.wmf" /><Relationship Id="rId2" Type="http://schemas.openxmlformats.org/officeDocument/2006/relationships/image" Target="../media/image16.wmf" /><Relationship Id="rId1" Type="http://schemas.openxmlformats.org/officeDocument/2006/relationships/image" Target="../media/image15.wmf" /><Relationship Id="rId6" Type="http://schemas.openxmlformats.org/officeDocument/2006/relationships/image" Target="../media/image20.wmf" /><Relationship Id="rId5" Type="http://schemas.openxmlformats.org/officeDocument/2006/relationships/image" Target="../media/image19.wmf" /><Relationship Id="rId4" Type="http://schemas.openxmlformats.org/officeDocument/2006/relationships/image" Target="../media/image18.wmf" /><Relationship Id="rId9" Type="http://schemas.openxmlformats.org/officeDocument/2006/relationships/image" Target="../media/image14.wmf" 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 /><Relationship Id="rId3" Type="http://schemas.openxmlformats.org/officeDocument/2006/relationships/image" Target="../media/image44.wmf" /><Relationship Id="rId7" Type="http://schemas.openxmlformats.org/officeDocument/2006/relationships/image" Target="../media/image48.wmf" /><Relationship Id="rId2" Type="http://schemas.openxmlformats.org/officeDocument/2006/relationships/image" Target="../media/image43.wmf" /><Relationship Id="rId1" Type="http://schemas.openxmlformats.org/officeDocument/2006/relationships/image" Target="../media/image42.wmf" /><Relationship Id="rId6" Type="http://schemas.openxmlformats.org/officeDocument/2006/relationships/image" Target="../media/image47.wmf" /><Relationship Id="rId5" Type="http://schemas.openxmlformats.org/officeDocument/2006/relationships/image" Target="../media/image46.wmf" /><Relationship Id="rId10" Type="http://schemas.openxmlformats.org/officeDocument/2006/relationships/image" Target="../media/image51.wmf" /><Relationship Id="rId4" Type="http://schemas.openxmlformats.org/officeDocument/2006/relationships/image" Target="../media/image45.wmf" /><Relationship Id="rId9" Type="http://schemas.openxmlformats.org/officeDocument/2006/relationships/image" Target="../media/image50.wmf" 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 /><Relationship Id="rId3" Type="http://schemas.openxmlformats.org/officeDocument/2006/relationships/image" Target="../media/image16.wmf" /><Relationship Id="rId7" Type="http://schemas.openxmlformats.org/officeDocument/2006/relationships/image" Target="../media/image20.wmf" /><Relationship Id="rId2" Type="http://schemas.openxmlformats.org/officeDocument/2006/relationships/image" Target="../media/image15.wmf" /><Relationship Id="rId1" Type="http://schemas.openxmlformats.org/officeDocument/2006/relationships/image" Target="../media/image14.wmf" /><Relationship Id="rId6" Type="http://schemas.openxmlformats.org/officeDocument/2006/relationships/image" Target="../media/image19.wmf" /><Relationship Id="rId5" Type="http://schemas.openxmlformats.org/officeDocument/2006/relationships/image" Target="../media/image18.wmf" /><Relationship Id="rId4" Type="http://schemas.openxmlformats.org/officeDocument/2006/relationships/image" Target="../media/image17.wmf" /><Relationship Id="rId9" Type="http://schemas.openxmlformats.org/officeDocument/2006/relationships/image" Target="../media/image22.wmf" 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 /><Relationship Id="rId3" Type="http://schemas.openxmlformats.org/officeDocument/2006/relationships/image" Target="../media/image17.wmf" /><Relationship Id="rId7" Type="http://schemas.openxmlformats.org/officeDocument/2006/relationships/image" Target="../media/image21.wmf" /><Relationship Id="rId2" Type="http://schemas.openxmlformats.org/officeDocument/2006/relationships/image" Target="../media/image15.wmf" /><Relationship Id="rId1" Type="http://schemas.openxmlformats.org/officeDocument/2006/relationships/image" Target="../media/image14.wmf" /><Relationship Id="rId6" Type="http://schemas.openxmlformats.org/officeDocument/2006/relationships/image" Target="../media/image19.wmf" /><Relationship Id="rId5" Type="http://schemas.openxmlformats.org/officeDocument/2006/relationships/image" Target="../media/image20.wmf" /><Relationship Id="rId4" Type="http://schemas.openxmlformats.org/officeDocument/2006/relationships/image" Target="../media/image18.wmf" 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 /><Relationship Id="rId3" Type="http://schemas.openxmlformats.org/officeDocument/2006/relationships/image" Target="../media/image16.wmf" /><Relationship Id="rId7" Type="http://schemas.openxmlformats.org/officeDocument/2006/relationships/image" Target="../media/image20.wmf" /><Relationship Id="rId2" Type="http://schemas.openxmlformats.org/officeDocument/2006/relationships/image" Target="../media/image15.wmf" /><Relationship Id="rId1" Type="http://schemas.openxmlformats.org/officeDocument/2006/relationships/image" Target="../media/image14.wmf" /><Relationship Id="rId6" Type="http://schemas.openxmlformats.org/officeDocument/2006/relationships/image" Target="../media/image19.wmf" /><Relationship Id="rId5" Type="http://schemas.openxmlformats.org/officeDocument/2006/relationships/image" Target="../media/image18.wmf" /><Relationship Id="rId4" Type="http://schemas.openxmlformats.org/officeDocument/2006/relationships/image" Target="../media/image17.wmf" /><Relationship Id="rId9" Type="http://schemas.openxmlformats.org/officeDocument/2006/relationships/image" Target="../media/image22.wmf" 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 /><Relationship Id="rId3" Type="http://schemas.openxmlformats.org/officeDocument/2006/relationships/image" Target="../media/image16.wmf" /><Relationship Id="rId7" Type="http://schemas.openxmlformats.org/officeDocument/2006/relationships/image" Target="../media/image20.wmf" /><Relationship Id="rId2" Type="http://schemas.openxmlformats.org/officeDocument/2006/relationships/image" Target="../media/image15.wmf" /><Relationship Id="rId1" Type="http://schemas.openxmlformats.org/officeDocument/2006/relationships/image" Target="../media/image14.wmf" /><Relationship Id="rId6" Type="http://schemas.openxmlformats.org/officeDocument/2006/relationships/image" Target="../media/image19.wmf" /><Relationship Id="rId5" Type="http://schemas.openxmlformats.org/officeDocument/2006/relationships/image" Target="../media/image18.wmf" /><Relationship Id="rId4" Type="http://schemas.openxmlformats.org/officeDocument/2006/relationships/image" Target="../media/image17.wmf" /><Relationship Id="rId9" Type="http://schemas.openxmlformats.org/officeDocument/2006/relationships/image" Target="../media/image22.wmf" 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 /><Relationship Id="rId3" Type="http://schemas.openxmlformats.org/officeDocument/2006/relationships/image" Target="../media/image16.wmf" /><Relationship Id="rId7" Type="http://schemas.openxmlformats.org/officeDocument/2006/relationships/image" Target="../media/image20.wmf" /><Relationship Id="rId2" Type="http://schemas.openxmlformats.org/officeDocument/2006/relationships/image" Target="../media/image15.wmf" /><Relationship Id="rId1" Type="http://schemas.openxmlformats.org/officeDocument/2006/relationships/image" Target="../media/image14.wmf" /><Relationship Id="rId6" Type="http://schemas.openxmlformats.org/officeDocument/2006/relationships/image" Target="../media/image19.wmf" /><Relationship Id="rId5" Type="http://schemas.openxmlformats.org/officeDocument/2006/relationships/image" Target="../media/image18.wmf" /><Relationship Id="rId4" Type="http://schemas.openxmlformats.org/officeDocument/2006/relationships/image" Target="../media/image17.wmf" /><Relationship Id="rId9" Type="http://schemas.openxmlformats.org/officeDocument/2006/relationships/image" Target="../media/image22.wmf" 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 /><Relationship Id="rId3" Type="http://schemas.openxmlformats.org/officeDocument/2006/relationships/image" Target="../media/image16.wmf" /><Relationship Id="rId7" Type="http://schemas.openxmlformats.org/officeDocument/2006/relationships/image" Target="../media/image20.wmf" /><Relationship Id="rId2" Type="http://schemas.openxmlformats.org/officeDocument/2006/relationships/image" Target="../media/image15.wmf" /><Relationship Id="rId1" Type="http://schemas.openxmlformats.org/officeDocument/2006/relationships/image" Target="../media/image14.wmf" /><Relationship Id="rId6" Type="http://schemas.openxmlformats.org/officeDocument/2006/relationships/image" Target="../media/image19.wmf" /><Relationship Id="rId5" Type="http://schemas.openxmlformats.org/officeDocument/2006/relationships/image" Target="../media/image18.wmf" /><Relationship Id="rId4" Type="http://schemas.openxmlformats.org/officeDocument/2006/relationships/image" Target="../media/image17.wmf" /><Relationship Id="rId9" Type="http://schemas.openxmlformats.org/officeDocument/2006/relationships/image" Target="../media/image22.wmf" 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 /><Relationship Id="rId3" Type="http://schemas.openxmlformats.org/officeDocument/2006/relationships/image" Target="../media/image16.wmf" /><Relationship Id="rId7" Type="http://schemas.openxmlformats.org/officeDocument/2006/relationships/image" Target="../media/image20.wmf" /><Relationship Id="rId2" Type="http://schemas.openxmlformats.org/officeDocument/2006/relationships/image" Target="../media/image15.wmf" /><Relationship Id="rId1" Type="http://schemas.openxmlformats.org/officeDocument/2006/relationships/image" Target="../media/image14.wmf" /><Relationship Id="rId6" Type="http://schemas.openxmlformats.org/officeDocument/2006/relationships/image" Target="../media/image19.wmf" /><Relationship Id="rId5" Type="http://schemas.openxmlformats.org/officeDocument/2006/relationships/image" Target="../media/image18.wmf" /><Relationship Id="rId4" Type="http://schemas.openxmlformats.org/officeDocument/2006/relationships/image" Target="../media/image17.wmf" /><Relationship Id="rId9" Type="http://schemas.openxmlformats.org/officeDocument/2006/relationships/image" Target="../media/image22.wmf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5B5994A-CE92-4487-BBC7-FEDDA89F8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AD87FC6-C1DF-37A9-23C6-ED6536E950B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FE438075-456C-D3E3-533A-E0AA3BBC0F2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73F95BFF-BAE3-B9BF-5126-38C6EB064BC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B7E48F47-08D0-4402-8801-F716EBF671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4A7CE70-8111-0332-0065-A18603EA621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A707479-592C-37A4-DC0A-866766A9CA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484CA794-1C12-8D44-7423-B85B637C6D7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F35ACC2B-05D1-A30D-A30D-3688AEAB61C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AA626BCB-A5FA-476A-148D-118032A931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0820F7C1-7196-5AA1-B35A-EED12E00B4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71DE9A2D-AC36-417B-912F-E3D6765B768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id="{724BA71E-5660-4782-8270-85398AA403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>
            <a:extLst>
              <a:ext uri="{FF2B5EF4-FFF2-40B4-BE49-F238E27FC236}">
                <a16:creationId xmlns:a16="http://schemas.microsoft.com/office/drawing/2014/main" id="{E8A9CD89-1D50-0237-D0F0-09EE7A45D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C47558AE-2CC7-48C7-114C-B435A575FC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41A2F625-15E4-40D9-9B6C-2893AB75C065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>
            <a:extLst>
              <a:ext uri="{FF2B5EF4-FFF2-40B4-BE49-F238E27FC236}">
                <a16:creationId xmlns:a16="http://schemas.microsoft.com/office/drawing/2014/main" id="{53C0940B-CF34-AA61-4F55-594D2A6267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>
            <a:extLst>
              <a:ext uri="{FF2B5EF4-FFF2-40B4-BE49-F238E27FC236}">
                <a16:creationId xmlns:a16="http://schemas.microsoft.com/office/drawing/2014/main" id="{7F04B084-A53F-8007-D490-C034AF513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09EEE47F-D3DA-45B6-D518-1F98AF5291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36D9E665-32FC-46D7-86CF-4B140B23A333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58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>
            <a:extLst>
              <a:ext uri="{FF2B5EF4-FFF2-40B4-BE49-F238E27FC236}">
                <a16:creationId xmlns:a16="http://schemas.microsoft.com/office/drawing/2014/main" id="{2012CDCF-C527-0150-4B9B-94BD46B6BA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>
            <a:extLst>
              <a:ext uri="{FF2B5EF4-FFF2-40B4-BE49-F238E27FC236}">
                <a16:creationId xmlns:a16="http://schemas.microsoft.com/office/drawing/2014/main" id="{9798B50D-AC41-5E41-8074-C0CFA4835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CB1DC22A-6ECA-123B-80B6-F559C4E67B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92FF90B3-F98D-4E98-A491-856FC7DBF7B9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59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E484712-4990-F2DC-3A55-C6EEE19AC1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2004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B45F11C-0E87-A62F-A81C-2EF4132463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5933A1F-3644-B9C3-0029-36D5360E2B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4830B2-84BC-45EE-BBF6-5F803AC848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96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B69723B-3A9A-32DD-CA80-3C9C4B64A3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2004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959BD0-6D89-9689-990E-7380D7F843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5FE1E2-9D7A-6938-5C06-A06BED38BF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528B15-208A-42DA-B4F0-C549F0CBF2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214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6C03362-5E5D-ED80-11CE-34894BB416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2004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3E0924-B78C-35C3-502E-9D45795FB6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32414A-AD60-1554-3513-D3C13087C1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7B85A7-ED78-451E-AA60-21BCA8FE9D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67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325B563-3846-FA17-7D7A-78561599F5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2004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C8E0F0B-A122-2BD9-0FFB-9CE7EDAAEF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18A697-40B6-A3CD-2450-EBF591317A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ABD7D9-1045-4525-A180-ECA605032D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459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50870E6-C443-C6BB-B144-85F2D7861B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2004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0FEBE7-36D8-6C14-BA2D-D173155E25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2FDB870-9668-21C7-222F-F00376F5D6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C284EC-3DE9-4222-A27E-06E5EF1D5C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921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0C7579-9534-7C18-37E1-6FEE7BE087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78380E-FB33-A24C-318A-606A726254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9C37D-1C4F-A285-00D4-4B39BED27C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026298-8C81-4C2C-A9E3-A8F648B126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94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8357DEB-3DA8-F22B-C4DC-D7034FCA16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2004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8204387-DC6D-CE7B-9229-8E079FDC09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03FDC0D-5217-7294-8FC0-03F5DF5CE2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D1CCF-069C-4B82-ABF1-70A32F9783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813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D8A0828-F0A8-83D5-14C0-2AE4C15ADC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2004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871E155-7CE1-4F14-A374-7CCC6DC4E0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1FB52B0-62D3-BA4D-5E07-8AC81D6B71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EEFC89-6437-4BEC-9827-24E9D139B8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696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5AC583E-F4F2-9B56-1EF7-DEBF832604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2004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894B31D-5A16-BD70-29B5-DE332230D4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3155E5B-CDFB-DD8A-F211-1829131412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1739A2-B5A0-4240-AB6B-56EF54D207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64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4956C2-2024-5320-2410-E0FC3E13B4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E4F608-2E33-6345-7829-60BCB8D995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B1F46-9515-E3DF-4369-A92FA9593B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9AFEC2-5E4B-428D-9E8D-65D3A2B98E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488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BC9404-4A43-F8F0-D5EE-1F793CEAEE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0A186A-447F-0237-AE58-A9A3145791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FCE284-11AE-A67C-F6ED-4E860935EA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71D6A1-DA9B-40A3-88A8-867F5B4860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596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5900AC4A-9ECB-DA76-7F87-FC34326567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5F58DA0-FD66-6431-9584-FC4A0EDC4F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489315D-C6C0-056A-B78D-7D23A34E974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Fall 2004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3EDA53C-6C7A-7670-1FD6-0DCD33C7FF3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49A7071-11FB-0A69-9AAB-46A72384862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DC3BB69E-4BEB-4AC5-8432-67EB5831AC0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 /><Relationship Id="rId13" Type="http://schemas.openxmlformats.org/officeDocument/2006/relationships/oleObject" Target="../embeddings/oleObject6.bin" /><Relationship Id="rId3" Type="http://schemas.openxmlformats.org/officeDocument/2006/relationships/oleObject" Target="../embeddings/oleObject1.bin" /><Relationship Id="rId7" Type="http://schemas.openxmlformats.org/officeDocument/2006/relationships/oleObject" Target="../embeddings/oleObject3.bin" /><Relationship Id="rId12" Type="http://schemas.openxmlformats.org/officeDocument/2006/relationships/image" Target="../media/image10.wmf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.vml" /><Relationship Id="rId6" Type="http://schemas.openxmlformats.org/officeDocument/2006/relationships/image" Target="../media/image7.wmf" /><Relationship Id="rId11" Type="http://schemas.openxmlformats.org/officeDocument/2006/relationships/oleObject" Target="../embeddings/oleObject5.bin" /><Relationship Id="rId5" Type="http://schemas.openxmlformats.org/officeDocument/2006/relationships/oleObject" Target="../embeddings/oleObject2.bin" /><Relationship Id="rId10" Type="http://schemas.openxmlformats.org/officeDocument/2006/relationships/image" Target="../media/image9.wmf" /><Relationship Id="rId4" Type="http://schemas.openxmlformats.org/officeDocument/2006/relationships/image" Target="../media/image6.wmf" /><Relationship Id="rId9" Type="http://schemas.openxmlformats.org/officeDocument/2006/relationships/oleObject" Target="../embeddings/oleObject4.bin" /><Relationship Id="rId14" Type="http://schemas.openxmlformats.org/officeDocument/2006/relationships/image" Target="../media/image11.wmf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2.vml" /><Relationship Id="rId4" Type="http://schemas.openxmlformats.org/officeDocument/2006/relationships/image" Target="../media/image12.png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 /><Relationship Id="rId13" Type="http://schemas.openxmlformats.org/officeDocument/2006/relationships/oleObject" Target="../embeddings/oleObject13.bin" /><Relationship Id="rId18" Type="http://schemas.openxmlformats.org/officeDocument/2006/relationships/oleObject" Target="../embeddings/oleObject16.bin" /><Relationship Id="rId26" Type="http://schemas.openxmlformats.org/officeDocument/2006/relationships/image" Target="../media/image22.wmf" /><Relationship Id="rId3" Type="http://schemas.openxmlformats.org/officeDocument/2006/relationships/oleObject" Target="../embeddings/oleObject8.bin" /><Relationship Id="rId21" Type="http://schemas.openxmlformats.org/officeDocument/2006/relationships/oleObject" Target="../embeddings/oleObject18.bin" /><Relationship Id="rId7" Type="http://schemas.openxmlformats.org/officeDocument/2006/relationships/oleObject" Target="../embeddings/oleObject10.bin" /><Relationship Id="rId12" Type="http://schemas.openxmlformats.org/officeDocument/2006/relationships/image" Target="../media/image18.wmf" /><Relationship Id="rId17" Type="http://schemas.openxmlformats.org/officeDocument/2006/relationships/oleObject" Target="../embeddings/oleObject15.bin" /><Relationship Id="rId25" Type="http://schemas.openxmlformats.org/officeDocument/2006/relationships/oleObject" Target="../embeddings/oleObject22.bin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20.wmf" /><Relationship Id="rId20" Type="http://schemas.openxmlformats.org/officeDocument/2006/relationships/image" Target="../media/image21.wmf" /><Relationship Id="rId1" Type="http://schemas.openxmlformats.org/officeDocument/2006/relationships/vmlDrawing" Target="../drawings/vmlDrawing3.vml" /><Relationship Id="rId6" Type="http://schemas.openxmlformats.org/officeDocument/2006/relationships/image" Target="../media/image15.wmf" /><Relationship Id="rId11" Type="http://schemas.openxmlformats.org/officeDocument/2006/relationships/oleObject" Target="../embeddings/oleObject12.bin" /><Relationship Id="rId24" Type="http://schemas.openxmlformats.org/officeDocument/2006/relationships/oleObject" Target="../embeddings/oleObject21.bin" /><Relationship Id="rId5" Type="http://schemas.openxmlformats.org/officeDocument/2006/relationships/oleObject" Target="../embeddings/oleObject9.bin" /><Relationship Id="rId15" Type="http://schemas.openxmlformats.org/officeDocument/2006/relationships/oleObject" Target="../embeddings/oleObject14.bin" /><Relationship Id="rId23" Type="http://schemas.openxmlformats.org/officeDocument/2006/relationships/oleObject" Target="../embeddings/oleObject20.bin" /><Relationship Id="rId10" Type="http://schemas.openxmlformats.org/officeDocument/2006/relationships/image" Target="../media/image17.wmf" /><Relationship Id="rId19" Type="http://schemas.openxmlformats.org/officeDocument/2006/relationships/oleObject" Target="../embeddings/oleObject17.bin" /><Relationship Id="rId4" Type="http://schemas.openxmlformats.org/officeDocument/2006/relationships/image" Target="../media/image14.wmf" /><Relationship Id="rId9" Type="http://schemas.openxmlformats.org/officeDocument/2006/relationships/oleObject" Target="../embeddings/oleObject11.bin" /><Relationship Id="rId14" Type="http://schemas.openxmlformats.org/officeDocument/2006/relationships/image" Target="../media/image19.wmf" /><Relationship Id="rId22" Type="http://schemas.openxmlformats.org/officeDocument/2006/relationships/oleObject" Target="../embeddings/oleObject19.bin" /><Relationship Id="rId27" Type="http://schemas.openxmlformats.org/officeDocument/2006/relationships/oleObject" Target="../embeddings/oleObject23.bin" 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 /><Relationship Id="rId13" Type="http://schemas.openxmlformats.org/officeDocument/2006/relationships/oleObject" Target="../embeddings/oleObject29.bin" /><Relationship Id="rId18" Type="http://schemas.openxmlformats.org/officeDocument/2006/relationships/image" Target="../media/image21.wmf" /><Relationship Id="rId26" Type="http://schemas.openxmlformats.org/officeDocument/2006/relationships/oleObject" Target="../embeddings/oleObject39.bin" /><Relationship Id="rId3" Type="http://schemas.openxmlformats.org/officeDocument/2006/relationships/oleObject" Target="../embeddings/oleObject24.bin" /><Relationship Id="rId21" Type="http://schemas.openxmlformats.org/officeDocument/2006/relationships/oleObject" Target="../embeddings/oleObject35.bin" /><Relationship Id="rId7" Type="http://schemas.openxmlformats.org/officeDocument/2006/relationships/oleObject" Target="../embeddings/oleObject26.bin" /><Relationship Id="rId12" Type="http://schemas.openxmlformats.org/officeDocument/2006/relationships/image" Target="../media/image19.wmf" /><Relationship Id="rId17" Type="http://schemas.openxmlformats.org/officeDocument/2006/relationships/oleObject" Target="../embeddings/oleObject32.bin" /><Relationship Id="rId25" Type="http://schemas.openxmlformats.org/officeDocument/2006/relationships/oleObject" Target="../embeddings/oleObject38.bin" /><Relationship Id="rId2" Type="http://schemas.openxmlformats.org/officeDocument/2006/relationships/slideLayout" Target="../slideLayouts/slideLayout2.xml" /><Relationship Id="rId16" Type="http://schemas.openxmlformats.org/officeDocument/2006/relationships/oleObject" Target="../embeddings/oleObject31.bin" /><Relationship Id="rId20" Type="http://schemas.openxmlformats.org/officeDocument/2006/relationships/oleObject" Target="../embeddings/oleObject34.bin" /><Relationship Id="rId29" Type="http://schemas.openxmlformats.org/officeDocument/2006/relationships/oleObject" Target="../embeddings/oleObject42.bin" /><Relationship Id="rId1" Type="http://schemas.openxmlformats.org/officeDocument/2006/relationships/vmlDrawing" Target="../drawings/vmlDrawing4.vml" /><Relationship Id="rId6" Type="http://schemas.openxmlformats.org/officeDocument/2006/relationships/image" Target="../media/image16.wmf" /><Relationship Id="rId11" Type="http://schemas.openxmlformats.org/officeDocument/2006/relationships/oleObject" Target="../embeddings/oleObject28.bin" /><Relationship Id="rId24" Type="http://schemas.openxmlformats.org/officeDocument/2006/relationships/image" Target="../media/image22.wmf" /><Relationship Id="rId5" Type="http://schemas.openxmlformats.org/officeDocument/2006/relationships/oleObject" Target="../embeddings/oleObject25.bin" /><Relationship Id="rId15" Type="http://schemas.openxmlformats.org/officeDocument/2006/relationships/oleObject" Target="../embeddings/oleObject30.bin" /><Relationship Id="rId23" Type="http://schemas.openxmlformats.org/officeDocument/2006/relationships/oleObject" Target="../embeddings/oleObject37.bin" /><Relationship Id="rId28" Type="http://schemas.openxmlformats.org/officeDocument/2006/relationships/oleObject" Target="../embeddings/oleObject41.bin" /><Relationship Id="rId10" Type="http://schemas.openxmlformats.org/officeDocument/2006/relationships/image" Target="../media/image18.wmf" /><Relationship Id="rId19" Type="http://schemas.openxmlformats.org/officeDocument/2006/relationships/oleObject" Target="../embeddings/oleObject33.bin" /><Relationship Id="rId31" Type="http://schemas.openxmlformats.org/officeDocument/2006/relationships/image" Target="../media/image14.wmf" /><Relationship Id="rId4" Type="http://schemas.openxmlformats.org/officeDocument/2006/relationships/image" Target="../media/image15.wmf" /><Relationship Id="rId9" Type="http://schemas.openxmlformats.org/officeDocument/2006/relationships/oleObject" Target="../embeddings/oleObject27.bin" /><Relationship Id="rId14" Type="http://schemas.openxmlformats.org/officeDocument/2006/relationships/image" Target="../media/image20.wmf" /><Relationship Id="rId22" Type="http://schemas.openxmlformats.org/officeDocument/2006/relationships/oleObject" Target="../embeddings/oleObject36.bin" /><Relationship Id="rId27" Type="http://schemas.openxmlformats.org/officeDocument/2006/relationships/oleObject" Target="../embeddings/oleObject40.bin" /><Relationship Id="rId30" Type="http://schemas.openxmlformats.org/officeDocument/2006/relationships/oleObject" Target="../embeddings/oleObject43.bin" 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 /><Relationship Id="rId13" Type="http://schemas.openxmlformats.org/officeDocument/2006/relationships/oleObject" Target="../embeddings/oleObject49.bin" /><Relationship Id="rId18" Type="http://schemas.openxmlformats.org/officeDocument/2006/relationships/oleObject" Target="../embeddings/oleObject52.bin" /><Relationship Id="rId26" Type="http://schemas.openxmlformats.org/officeDocument/2006/relationships/image" Target="../media/image22.wmf" /><Relationship Id="rId3" Type="http://schemas.openxmlformats.org/officeDocument/2006/relationships/oleObject" Target="../embeddings/oleObject44.bin" /><Relationship Id="rId21" Type="http://schemas.openxmlformats.org/officeDocument/2006/relationships/oleObject" Target="../embeddings/oleObject54.bin" /><Relationship Id="rId7" Type="http://schemas.openxmlformats.org/officeDocument/2006/relationships/oleObject" Target="../embeddings/oleObject46.bin" /><Relationship Id="rId12" Type="http://schemas.openxmlformats.org/officeDocument/2006/relationships/image" Target="../media/image18.wmf" /><Relationship Id="rId17" Type="http://schemas.openxmlformats.org/officeDocument/2006/relationships/oleObject" Target="../embeddings/oleObject51.bin" /><Relationship Id="rId25" Type="http://schemas.openxmlformats.org/officeDocument/2006/relationships/oleObject" Target="../embeddings/oleObject58.bin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20.wmf" /><Relationship Id="rId20" Type="http://schemas.openxmlformats.org/officeDocument/2006/relationships/image" Target="../media/image21.wmf" /><Relationship Id="rId29" Type="http://schemas.openxmlformats.org/officeDocument/2006/relationships/oleObject" Target="../embeddings/oleObject61.bin" /><Relationship Id="rId1" Type="http://schemas.openxmlformats.org/officeDocument/2006/relationships/vmlDrawing" Target="../drawings/vmlDrawing5.vml" /><Relationship Id="rId6" Type="http://schemas.openxmlformats.org/officeDocument/2006/relationships/image" Target="../media/image15.wmf" /><Relationship Id="rId11" Type="http://schemas.openxmlformats.org/officeDocument/2006/relationships/oleObject" Target="../embeddings/oleObject48.bin" /><Relationship Id="rId24" Type="http://schemas.openxmlformats.org/officeDocument/2006/relationships/oleObject" Target="../embeddings/oleObject57.bin" /><Relationship Id="rId5" Type="http://schemas.openxmlformats.org/officeDocument/2006/relationships/oleObject" Target="../embeddings/oleObject45.bin" /><Relationship Id="rId15" Type="http://schemas.openxmlformats.org/officeDocument/2006/relationships/oleObject" Target="../embeddings/oleObject50.bin" /><Relationship Id="rId23" Type="http://schemas.openxmlformats.org/officeDocument/2006/relationships/oleObject" Target="../embeddings/oleObject56.bin" /><Relationship Id="rId28" Type="http://schemas.openxmlformats.org/officeDocument/2006/relationships/oleObject" Target="../embeddings/oleObject60.bin" /><Relationship Id="rId10" Type="http://schemas.openxmlformats.org/officeDocument/2006/relationships/image" Target="../media/image17.wmf" /><Relationship Id="rId19" Type="http://schemas.openxmlformats.org/officeDocument/2006/relationships/oleObject" Target="../embeddings/oleObject53.bin" /><Relationship Id="rId31" Type="http://schemas.openxmlformats.org/officeDocument/2006/relationships/oleObject" Target="../embeddings/oleObject63.bin" /><Relationship Id="rId4" Type="http://schemas.openxmlformats.org/officeDocument/2006/relationships/image" Target="../media/image14.wmf" /><Relationship Id="rId9" Type="http://schemas.openxmlformats.org/officeDocument/2006/relationships/oleObject" Target="../embeddings/oleObject47.bin" /><Relationship Id="rId14" Type="http://schemas.openxmlformats.org/officeDocument/2006/relationships/image" Target="../media/image19.wmf" /><Relationship Id="rId22" Type="http://schemas.openxmlformats.org/officeDocument/2006/relationships/oleObject" Target="../embeddings/oleObject55.bin" /><Relationship Id="rId27" Type="http://schemas.openxmlformats.org/officeDocument/2006/relationships/oleObject" Target="../embeddings/oleObject59.bin" /><Relationship Id="rId30" Type="http://schemas.openxmlformats.org/officeDocument/2006/relationships/oleObject" Target="../embeddings/oleObject62.bin" 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 /><Relationship Id="rId13" Type="http://schemas.openxmlformats.org/officeDocument/2006/relationships/oleObject" Target="../embeddings/oleObject69.bin" /><Relationship Id="rId18" Type="http://schemas.openxmlformats.org/officeDocument/2006/relationships/oleObject" Target="../embeddings/oleObject72.bin" /><Relationship Id="rId26" Type="http://schemas.openxmlformats.org/officeDocument/2006/relationships/image" Target="../media/image22.wmf" /><Relationship Id="rId3" Type="http://schemas.openxmlformats.org/officeDocument/2006/relationships/oleObject" Target="../embeddings/oleObject64.bin" /><Relationship Id="rId21" Type="http://schemas.openxmlformats.org/officeDocument/2006/relationships/oleObject" Target="../embeddings/oleObject74.bin" /><Relationship Id="rId7" Type="http://schemas.openxmlformats.org/officeDocument/2006/relationships/oleObject" Target="../embeddings/oleObject66.bin" /><Relationship Id="rId12" Type="http://schemas.openxmlformats.org/officeDocument/2006/relationships/image" Target="../media/image18.wmf" /><Relationship Id="rId17" Type="http://schemas.openxmlformats.org/officeDocument/2006/relationships/oleObject" Target="../embeddings/oleObject71.bin" /><Relationship Id="rId25" Type="http://schemas.openxmlformats.org/officeDocument/2006/relationships/oleObject" Target="../embeddings/oleObject78.bin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20.wmf" /><Relationship Id="rId20" Type="http://schemas.openxmlformats.org/officeDocument/2006/relationships/image" Target="../media/image21.wmf" /><Relationship Id="rId29" Type="http://schemas.openxmlformats.org/officeDocument/2006/relationships/oleObject" Target="../embeddings/oleObject81.bin" /><Relationship Id="rId1" Type="http://schemas.openxmlformats.org/officeDocument/2006/relationships/vmlDrawing" Target="../drawings/vmlDrawing6.vml" /><Relationship Id="rId6" Type="http://schemas.openxmlformats.org/officeDocument/2006/relationships/image" Target="../media/image15.wmf" /><Relationship Id="rId11" Type="http://schemas.openxmlformats.org/officeDocument/2006/relationships/oleObject" Target="../embeddings/oleObject68.bin" /><Relationship Id="rId24" Type="http://schemas.openxmlformats.org/officeDocument/2006/relationships/oleObject" Target="../embeddings/oleObject77.bin" /><Relationship Id="rId5" Type="http://schemas.openxmlformats.org/officeDocument/2006/relationships/oleObject" Target="../embeddings/oleObject65.bin" /><Relationship Id="rId15" Type="http://schemas.openxmlformats.org/officeDocument/2006/relationships/oleObject" Target="../embeddings/oleObject70.bin" /><Relationship Id="rId23" Type="http://schemas.openxmlformats.org/officeDocument/2006/relationships/oleObject" Target="../embeddings/oleObject76.bin" /><Relationship Id="rId28" Type="http://schemas.openxmlformats.org/officeDocument/2006/relationships/oleObject" Target="../embeddings/oleObject80.bin" /><Relationship Id="rId10" Type="http://schemas.openxmlformats.org/officeDocument/2006/relationships/image" Target="../media/image17.wmf" /><Relationship Id="rId19" Type="http://schemas.openxmlformats.org/officeDocument/2006/relationships/oleObject" Target="../embeddings/oleObject73.bin" /><Relationship Id="rId31" Type="http://schemas.openxmlformats.org/officeDocument/2006/relationships/oleObject" Target="../embeddings/oleObject83.bin" /><Relationship Id="rId4" Type="http://schemas.openxmlformats.org/officeDocument/2006/relationships/image" Target="../media/image14.wmf" /><Relationship Id="rId9" Type="http://schemas.openxmlformats.org/officeDocument/2006/relationships/oleObject" Target="../embeddings/oleObject67.bin" /><Relationship Id="rId14" Type="http://schemas.openxmlformats.org/officeDocument/2006/relationships/image" Target="../media/image19.wmf" /><Relationship Id="rId22" Type="http://schemas.openxmlformats.org/officeDocument/2006/relationships/oleObject" Target="../embeddings/oleObject75.bin" /><Relationship Id="rId27" Type="http://schemas.openxmlformats.org/officeDocument/2006/relationships/oleObject" Target="../embeddings/oleObject79.bin" /><Relationship Id="rId30" Type="http://schemas.openxmlformats.org/officeDocument/2006/relationships/oleObject" Target="../embeddings/oleObject82.bin" 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 /><Relationship Id="rId13" Type="http://schemas.openxmlformats.org/officeDocument/2006/relationships/oleObject" Target="../embeddings/oleObject89.bin" /><Relationship Id="rId18" Type="http://schemas.openxmlformats.org/officeDocument/2006/relationships/oleObject" Target="../embeddings/oleObject92.bin" /><Relationship Id="rId26" Type="http://schemas.openxmlformats.org/officeDocument/2006/relationships/image" Target="../media/image22.wmf" /><Relationship Id="rId3" Type="http://schemas.openxmlformats.org/officeDocument/2006/relationships/oleObject" Target="../embeddings/oleObject84.bin" /><Relationship Id="rId21" Type="http://schemas.openxmlformats.org/officeDocument/2006/relationships/oleObject" Target="../embeddings/oleObject94.bin" /><Relationship Id="rId7" Type="http://schemas.openxmlformats.org/officeDocument/2006/relationships/oleObject" Target="../embeddings/oleObject86.bin" /><Relationship Id="rId12" Type="http://schemas.openxmlformats.org/officeDocument/2006/relationships/image" Target="../media/image18.wmf" /><Relationship Id="rId17" Type="http://schemas.openxmlformats.org/officeDocument/2006/relationships/oleObject" Target="../embeddings/oleObject91.bin" /><Relationship Id="rId25" Type="http://schemas.openxmlformats.org/officeDocument/2006/relationships/oleObject" Target="../embeddings/oleObject98.bin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20.wmf" /><Relationship Id="rId20" Type="http://schemas.openxmlformats.org/officeDocument/2006/relationships/image" Target="../media/image21.wmf" /><Relationship Id="rId29" Type="http://schemas.openxmlformats.org/officeDocument/2006/relationships/oleObject" Target="../embeddings/oleObject101.bin" /><Relationship Id="rId1" Type="http://schemas.openxmlformats.org/officeDocument/2006/relationships/vmlDrawing" Target="../drawings/vmlDrawing7.vml" /><Relationship Id="rId6" Type="http://schemas.openxmlformats.org/officeDocument/2006/relationships/image" Target="../media/image15.wmf" /><Relationship Id="rId11" Type="http://schemas.openxmlformats.org/officeDocument/2006/relationships/oleObject" Target="../embeddings/oleObject88.bin" /><Relationship Id="rId24" Type="http://schemas.openxmlformats.org/officeDocument/2006/relationships/oleObject" Target="../embeddings/oleObject97.bin" /><Relationship Id="rId5" Type="http://schemas.openxmlformats.org/officeDocument/2006/relationships/oleObject" Target="../embeddings/oleObject85.bin" /><Relationship Id="rId15" Type="http://schemas.openxmlformats.org/officeDocument/2006/relationships/oleObject" Target="../embeddings/oleObject90.bin" /><Relationship Id="rId23" Type="http://schemas.openxmlformats.org/officeDocument/2006/relationships/oleObject" Target="../embeddings/oleObject96.bin" /><Relationship Id="rId28" Type="http://schemas.openxmlformats.org/officeDocument/2006/relationships/oleObject" Target="../embeddings/oleObject100.bin" /><Relationship Id="rId10" Type="http://schemas.openxmlformats.org/officeDocument/2006/relationships/image" Target="../media/image17.wmf" /><Relationship Id="rId19" Type="http://schemas.openxmlformats.org/officeDocument/2006/relationships/oleObject" Target="../embeddings/oleObject93.bin" /><Relationship Id="rId31" Type="http://schemas.openxmlformats.org/officeDocument/2006/relationships/oleObject" Target="../embeddings/oleObject103.bin" /><Relationship Id="rId4" Type="http://schemas.openxmlformats.org/officeDocument/2006/relationships/image" Target="../media/image14.wmf" /><Relationship Id="rId9" Type="http://schemas.openxmlformats.org/officeDocument/2006/relationships/oleObject" Target="../embeddings/oleObject87.bin" /><Relationship Id="rId14" Type="http://schemas.openxmlformats.org/officeDocument/2006/relationships/image" Target="../media/image19.wmf" /><Relationship Id="rId22" Type="http://schemas.openxmlformats.org/officeDocument/2006/relationships/oleObject" Target="../embeddings/oleObject95.bin" /><Relationship Id="rId27" Type="http://schemas.openxmlformats.org/officeDocument/2006/relationships/oleObject" Target="../embeddings/oleObject99.bin" /><Relationship Id="rId30" Type="http://schemas.openxmlformats.org/officeDocument/2006/relationships/oleObject" Target="../embeddings/oleObject102.bin" 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 /><Relationship Id="rId13" Type="http://schemas.openxmlformats.org/officeDocument/2006/relationships/oleObject" Target="../embeddings/oleObject109.bin" /><Relationship Id="rId18" Type="http://schemas.openxmlformats.org/officeDocument/2006/relationships/oleObject" Target="../embeddings/oleObject112.bin" /><Relationship Id="rId26" Type="http://schemas.openxmlformats.org/officeDocument/2006/relationships/image" Target="../media/image22.wmf" /><Relationship Id="rId3" Type="http://schemas.openxmlformats.org/officeDocument/2006/relationships/oleObject" Target="../embeddings/oleObject104.bin" /><Relationship Id="rId21" Type="http://schemas.openxmlformats.org/officeDocument/2006/relationships/oleObject" Target="../embeddings/oleObject114.bin" /><Relationship Id="rId7" Type="http://schemas.openxmlformats.org/officeDocument/2006/relationships/oleObject" Target="../embeddings/oleObject106.bin" /><Relationship Id="rId12" Type="http://schemas.openxmlformats.org/officeDocument/2006/relationships/image" Target="../media/image18.wmf" /><Relationship Id="rId17" Type="http://schemas.openxmlformats.org/officeDocument/2006/relationships/oleObject" Target="../embeddings/oleObject111.bin" /><Relationship Id="rId25" Type="http://schemas.openxmlformats.org/officeDocument/2006/relationships/oleObject" Target="../embeddings/oleObject118.bin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20.wmf" /><Relationship Id="rId20" Type="http://schemas.openxmlformats.org/officeDocument/2006/relationships/image" Target="../media/image21.wmf" /><Relationship Id="rId29" Type="http://schemas.openxmlformats.org/officeDocument/2006/relationships/oleObject" Target="../embeddings/oleObject121.bin" /><Relationship Id="rId1" Type="http://schemas.openxmlformats.org/officeDocument/2006/relationships/vmlDrawing" Target="../drawings/vmlDrawing8.vml" /><Relationship Id="rId6" Type="http://schemas.openxmlformats.org/officeDocument/2006/relationships/image" Target="../media/image15.wmf" /><Relationship Id="rId11" Type="http://schemas.openxmlformats.org/officeDocument/2006/relationships/oleObject" Target="../embeddings/oleObject108.bin" /><Relationship Id="rId24" Type="http://schemas.openxmlformats.org/officeDocument/2006/relationships/oleObject" Target="../embeddings/oleObject117.bin" /><Relationship Id="rId5" Type="http://schemas.openxmlformats.org/officeDocument/2006/relationships/oleObject" Target="../embeddings/oleObject105.bin" /><Relationship Id="rId15" Type="http://schemas.openxmlformats.org/officeDocument/2006/relationships/oleObject" Target="../embeddings/oleObject110.bin" /><Relationship Id="rId23" Type="http://schemas.openxmlformats.org/officeDocument/2006/relationships/oleObject" Target="../embeddings/oleObject116.bin" /><Relationship Id="rId28" Type="http://schemas.openxmlformats.org/officeDocument/2006/relationships/oleObject" Target="../embeddings/oleObject120.bin" /><Relationship Id="rId10" Type="http://schemas.openxmlformats.org/officeDocument/2006/relationships/image" Target="../media/image17.wmf" /><Relationship Id="rId19" Type="http://schemas.openxmlformats.org/officeDocument/2006/relationships/oleObject" Target="../embeddings/oleObject113.bin" /><Relationship Id="rId31" Type="http://schemas.openxmlformats.org/officeDocument/2006/relationships/oleObject" Target="../embeddings/oleObject123.bin" /><Relationship Id="rId4" Type="http://schemas.openxmlformats.org/officeDocument/2006/relationships/image" Target="../media/image14.wmf" /><Relationship Id="rId9" Type="http://schemas.openxmlformats.org/officeDocument/2006/relationships/oleObject" Target="../embeddings/oleObject107.bin" /><Relationship Id="rId14" Type="http://schemas.openxmlformats.org/officeDocument/2006/relationships/image" Target="../media/image19.wmf" /><Relationship Id="rId22" Type="http://schemas.openxmlformats.org/officeDocument/2006/relationships/oleObject" Target="../embeddings/oleObject115.bin" /><Relationship Id="rId27" Type="http://schemas.openxmlformats.org/officeDocument/2006/relationships/oleObject" Target="../embeddings/oleObject119.bin" /><Relationship Id="rId30" Type="http://schemas.openxmlformats.org/officeDocument/2006/relationships/oleObject" Target="../embeddings/oleObject122.bin" 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 /><Relationship Id="rId13" Type="http://schemas.openxmlformats.org/officeDocument/2006/relationships/oleObject" Target="../embeddings/oleObject129.bin" /><Relationship Id="rId18" Type="http://schemas.openxmlformats.org/officeDocument/2006/relationships/oleObject" Target="../embeddings/oleObject132.bin" /><Relationship Id="rId26" Type="http://schemas.openxmlformats.org/officeDocument/2006/relationships/image" Target="../media/image22.wmf" /><Relationship Id="rId3" Type="http://schemas.openxmlformats.org/officeDocument/2006/relationships/oleObject" Target="../embeddings/oleObject124.bin" /><Relationship Id="rId21" Type="http://schemas.openxmlformats.org/officeDocument/2006/relationships/oleObject" Target="../embeddings/oleObject134.bin" /><Relationship Id="rId7" Type="http://schemas.openxmlformats.org/officeDocument/2006/relationships/oleObject" Target="../embeddings/oleObject126.bin" /><Relationship Id="rId12" Type="http://schemas.openxmlformats.org/officeDocument/2006/relationships/image" Target="../media/image18.wmf" /><Relationship Id="rId17" Type="http://schemas.openxmlformats.org/officeDocument/2006/relationships/oleObject" Target="../embeddings/oleObject131.bin" /><Relationship Id="rId25" Type="http://schemas.openxmlformats.org/officeDocument/2006/relationships/oleObject" Target="../embeddings/oleObject138.bin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20.wmf" /><Relationship Id="rId20" Type="http://schemas.openxmlformats.org/officeDocument/2006/relationships/image" Target="../media/image21.wmf" /><Relationship Id="rId29" Type="http://schemas.openxmlformats.org/officeDocument/2006/relationships/oleObject" Target="../embeddings/oleObject141.bin" /><Relationship Id="rId1" Type="http://schemas.openxmlformats.org/officeDocument/2006/relationships/vmlDrawing" Target="../drawings/vmlDrawing9.vml" /><Relationship Id="rId6" Type="http://schemas.openxmlformats.org/officeDocument/2006/relationships/image" Target="../media/image15.wmf" /><Relationship Id="rId11" Type="http://schemas.openxmlformats.org/officeDocument/2006/relationships/oleObject" Target="../embeddings/oleObject128.bin" /><Relationship Id="rId24" Type="http://schemas.openxmlformats.org/officeDocument/2006/relationships/oleObject" Target="../embeddings/oleObject137.bin" /><Relationship Id="rId5" Type="http://schemas.openxmlformats.org/officeDocument/2006/relationships/oleObject" Target="../embeddings/oleObject125.bin" /><Relationship Id="rId15" Type="http://schemas.openxmlformats.org/officeDocument/2006/relationships/oleObject" Target="../embeddings/oleObject130.bin" /><Relationship Id="rId23" Type="http://schemas.openxmlformats.org/officeDocument/2006/relationships/oleObject" Target="../embeddings/oleObject136.bin" /><Relationship Id="rId28" Type="http://schemas.openxmlformats.org/officeDocument/2006/relationships/oleObject" Target="../embeddings/oleObject140.bin" /><Relationship Id="rId10" Type="http://schemas.openxmlformats.org/officeDocument/2006/relationships/image" Target="../media/image17.wmf" /><Relationship Id="rId19" Type="http://schemas.openxmlformats.org/officeDocument/2006/relationships/oleObject" Target="../embeddings/oleObject133.bin" /><Relationship Id="rId31" Type="http://schemas.openxmlformats.org/officeDocument/2006/relationships/oleObject" Target="../embeddings/oleObject143.bin" /><Relationship Id="rId4" Type="http://schemas.openxmlformats.org/officeDocument/2006/relationships/image" Target="../media/image14.wmf" /><Relationship Id="rId9" Type="http://schemas.openxmlformats.org/officeDocument/2006/relationships/oleObject" Target="../embeddings/oleObject127.bin" /><Relationship Id="rId14" Type="http://schemas.openxmlformats.org/officeDocument/2006/relationships/image" Target="../media/image19.wmf" /><Relationship Id="rId22" Type="http://schemas.openxmlformats.org/officeDocument/2006/relationships/oleObject" Target="../embeddings/oleObject135.bin" /><Relationship Id="rId27" Type="http://schemas.openxmlformats.org/officeDocument/2006/relationships/oleObject" Target="../embeddings/oleObject139.bin" /><Relationship Id="rId30" Type="http://schemas.openxmlformats.org/officeDocument/2006/relationships/oleObject" Target="../embeddings/oleObject142.bin" 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 /><Relationship Id="rId13" Type="http://schemas.openxmlformats.org/officeDocument/2006/relationships/oleObject" Target="../embeddings/oleObject149.bin" /><Relationship Id="rId18" Type="http://schemas.openxmlformats.org/officeDocument/2006/relationships/image" Target="../media/image21.wmf" /><Relationship Id="rId26" Type="http://schemas.openxmlformats.org/officeDocument/2006/relationships/oleObject" Target="../embeddings/oleObject159.bin" /><Relationship Id="rId3" Type="http://schemas.openxmlformats.org/officeDocument/2006/relationships/oleObject" Target="../embeddings/oleObject144.bin" /><Relationship Id="rId21" Type="http://schemas.openxmlformats.org/officeDocument/2006/relationships/oleObject" Target="../embeddings/oleObject155.bin" /><Relationship Id="rId7" Type="http://schemas.openxmlformats.org/officeDocument/2006/relationships/oleObject" Target="../embeddings/oleObject146.bin" /><Relationship Id="rId12" Type="http://schemas.openxmlformats.org/officeDocument/2006/relationships/image" Target="../media/image19.wmf" /><Relationship Id="rId17" Type="http://schemas.openxmlformats.org/officeDocument/2006/relationships/oleObject" Target="../embeddings/oleObject152.bin" /><Relationship Id="rId25" Type="http://schemas.openxmlformats.org/officeDocument/2006/relationships/oleObject" Target="../embeddings/oleObject158.bin" /><Relationship Id="rId2" Type="http://schemas.openxmlformats.org/officeDocument/2006/relationships/slideLayout" Target="../slideLayouts/slideLayout2.xml" /><Relationship Id="rId16" Type="http://schemas.openxmlformats.org/officeDocument/2006/relationships/oleObject" Target="../embeddings/oleObject151.bin" /><Relationship Id="rId20" Type="http://schemas.openxmlformats.org/officeDocument/2006/relationships/oleObject" Target="../embeddings/oleObject154.bin" /><Relationship Id="rId29" Type="http://schemas.openxmlformats.org/officeDocument/2006/relationships/oleObject" Target="../embeddings/oleObject162.bin" /><Relationship Id="rId1" Type="http://schemas.openxmlformats.org/officeDocument/2006/relationships/vmlDrawing" Target="../drawings/vmlDrawing10.vml" /><Relationship Id="rId6" Type="http://schemas.openxmlformats.org/officeDocument/2006/relationships/image" Target="../media/image16.wmf" /><Relationship Id="rId11" Type="http://schemas.openxmlformats.org/officeDocument/2006/relationships/oleObject" Target="../embeddings/oleObject148.bin" /><Relationship Id="rId24" Type="http://schemas.openxmlformats.org/officeDocument/2006/relationships/image" Target="../media/image22.wmf" /><Relationship Id="rId5" Type="http://schemas.openxmlformats.org/officeDocument/2006/relationships/oleObject" Target="../embeddings/oleObject145.bin" /><Relationship Id="rId15" Type="http://schemas.openxmlformats.org/officeDocument/2006/relationships/oleObject" Target="../embeddings/oleObject150.bin" /><Relationship Id="rId23" Type="http://schemas.openxmlformats.org/officeDocument/2006/relationships/oleObject" Target="../embeddings/oleObject157.bin" /><Relationship Id="rId28" Type="http://schemas.openxmlformats.org/officeDocument/2006/relationships/oleObject" Target="../embeddings/oleObject161.bin" /><Relationship Id="rId10" Type="http://schemas.openxmlformats.org/officeDocument/2006/relationships/image" Target="../media/image18.wmf" /><Relationship Id="rId19" Type="http://schemas.openxmlformats.org/officeDocument/2006/relationships/oleObject" Target="../embeddings/oleObject153.bin" /><Relationship Id="rId4" Type="http://schemas.openxmlformats.org/officeDocument/2006/relationships/image" Target="../media/image15.wmf" /><Relationship Id="rId9" Type="http://schemas.openxmlformats.org/officeDocument/2006/relationships/oleObject" Target="../embeddings/oleObject147.bin" /><Relationship Id="rId14" Type="http://schemas.openxmlformats.org/officeDocument/2006/relationships/image" Target="../media/image20.wmf" /><Relationship Id="rId22" Type="http://schemas.openxmlformats.org/officeDocument/2006/relationships/oleObject" Target="../embeddings/oleObject156.bin" /><Relationship Id="rId27" Type="http://schemas.openxmlformats.org/officeDocument/2006/relationships/oleObject" Target="../embeddings/oleObject160.bin" /><Relationship Id="rId30" Type="http://schemas.openxmlformats.org/officeDocument/2006/relationships/image" Target="../media/image14.wmf" 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 /><Relationship Id="rId13" Type="http://schemas.openxmlformats.org/officeDocument/2006/relationships/oleObject" Target="../embeddings/oleObject168.bin" /><Relationship Id="rId18" Type="http://schemas.openxmlformats.org/officeDocument/2006/relationships/oleObject" Target="../embeddings/oleObject171.bin" /><Relationship Id="rId26" Type="http://schemas.openxmlformats.org/officeDocument/2006/relationships/image" Target="../media/image22.wmf" /><Relationship Id="rId3" Type="http://schemas.openxmlformats.org/officeDocument/2006/relationships/oleObject" Target="../embeddings/oleObject163.bin" /><Relationship Id="rId21" Type="http://schemas.openxmlformats.org/officeDocument/2006/relationships/oleObject" Target="../embeddings/oleObject173.bin" /><Relationship Id="rId7" Type="http://schemas.openxmlformats.org/officeDocument/2006/relationships/oleObject" Target="../embeddings/oleObject165.bin" /><Relationship Id="rId12" Type="http://schemas.openxmlformats.org/officeDocument/2006/relationships/image" Target="../media/image18.wmf" /><Relationship Id="rId17" Type="http://schemas.openxmlformats.org/officeDocument/2006/relationships/oleObject" Target="../embeddings/oleObject170.bin" /><Relationship Id="rId25" Type="http://schemas.openxmlformats.org/officeDocument/2006/relationships/oleObject" Target="../embeddings/oleObject177.bin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20.wmf" /><Relationship Id="rId20" Type="http://schemas.openxmlformats.org/officeDocument/2006/relationships/image" Target="../media/image21.wmf" /><Relationship Id="rId29" Type="http://schemas.openxmlformats.org/officeDocument/2006/relationships/oleObject" Target="../embeddings/oleObject180.bin" /><Relationship Id="rId1" Type="http://schemas.openxmlformats.org/officeDocument/2006/relationships/vmlDrawing" Target="../drawings/vmlDrawing11.vml" /><Relationship Id="rId6" Type="http://schemas.openxmlformats.org/officeDocument/2006/relationships/image" Target="../media/image15.wmf" /><Relationship Id="rId11" Type="http://schemas.openxmlformats.org/officeDocument/2006/relationships/oleObject" Target="../embeddings/oleObject167.bin" /><Relationship Id="rId24" Type="http://schemas.openxmlformats.org/officeDocument/2006/relationships/oleObject" Target="../embeddings/oleObject176.bin" /><Relationship Id="rId5" Type="http://schemas.openxmlformats.org/officeDocument/2006/relationships/oleObject" Target="../embeddings/oleObject164.bin" /><Relationship Id="rId15" Type="http://schemas.openxmlformats.org/officeDocument/2006/relationships/oleObject" Target="../embeddings/oleObject169.bin" /><Relationship Id="rId23" Type="http://schemas.openxmlformats.org/officeDocument/2006/relationships/oleObject" Target="../embeddings/oleObject175.bin" /><Relationship Id="rId28" Type="http://schemas.openxmlformats.org/officeDocument/2006/relationships/oleObject" Target="../embeddings/oleObject179.bin" /><Relationship Id="rId10" Type="http://schemas.openxmlformats.org/officeDocument/2006/relationships/image" Target="../media/image17.wmf" /><Relationship Id="rId19" Type="http://schemas.openxmlformats.org/officeDocument/2006/relationships/oleObject" Target="../embeddings/oleObject172.bin" /><Relationship Id="rId4" Type="http://schemas.openxmlformats.org/officeDocument/2006/relationships/image" Target="../media/image14.wmf" /><Relationship Id="rId9" Type="http://schemas.openxmlformats.org/officeDocument/2006/relationships/oleObject" Target="../embeddings/oleObject166.bin" /><Relationship Id="rId14" Type="http://schemas.openxmlformats.org/officeDocument/2006/relationships/image" Target="../media/image19.wmf" /><Relationship Id="rId22" Type="http://schemas.openxmlformats.org/officeDocument/2006/relationships/oleObject" Target="../embeddings/oleObject174.bin" /><Relationship Id="rId27" Type="http://schemas.openxmlformats.org/officeDocument/2006/relationships/oleObject" Target="../embeddings/oleObject178.bin" /><Relationship Id="rId30" Type="http://schemas.openxmlformats.org/officeDocument/2006/relationships/oleObject" Target="../embeddings/oleObject181.bin" 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 /><Relationship Id="rId13" Type="http://schemas.openxmlformats.org/officeDocument/2006/relationships/oleObject" Target="../embeddings/oleObject187.bin" /><Relationship Id="rId18" Type="http://schemas.openxmlformats.org/officeDocument/2006/relationships/oleObject" Target="../embeddings/oleObject190.bin" /><Relationship Id="rId26" Type="http://schemas.openxmlformats.org/officeDocument/2006/relationships/image" Target="../media/image22.wmf" /><Relationship Id="rId3" Type="http://schemas.openxmlformats.org/officeDocument/2006/relationships/oleObject" Target="../embeddings/oleObject182.bin" /><Relationship Id="rId21" Type="http://schemas.openxmlformats.org/officeDocument/2006/relationships/oleObject" Target="../embeddings/oleObject192.bin" /><Relationship Id="rId7" Type="http://schemas.openxmlformats.org/officeDocument/2006/relationships/oleObject" Target="../embeddings/oleObject184.bin" /><Relationship Id="rId12" Type="http://schemas.openxmlformats.org/officeDocument/2006/relationships/image" Target="../media/image18.wmf" /><Relationship Id="rId17" Type="http://schemas.openxmlformats.org/officeDocument/2006/relationships/oleObject" Target="../embeddings/oleObject189.bin" /><Relationship Id="rId25" Type="http://schemas.openxmlformats.org/officeDocument/2006/relationships/oleObject" Target="../embeddings/oleObject196.bin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20.wmf" /><Relationship Id="rId20" Type="http://schemas.openxmlformats.org/officeDocument/2006/relationships/image" Target="../media/image21.wmf" /><Relationship Id="rId29" Type="http://schemas.openxmlformats.org/officeDocument/2006/relationships/oleObject" Target="../embeddings/oleObject199.bin" /><Relationship Id="rId1" Type="http://schemas.openxmlformats.org/officeDocument/2006/relationships/vmlDrawing" Target="../drawings/vmlDrawing12.vml" /><Relationship Id="rId6" Type="http://schemas.openxmlformats.org/officeDocument/2006/relationships/image" Target="../media/image15.wmf" /><Relationship Id="rId11" Type="http://schemas.openxmlformats.org/officeDocument/2006/relationships/oleObject" Target="../embeddings/oleObject186.bin" /><Relationship Id="rId24" Type="http://schemas.openxmlformats.org/officeDocument/2006/relationships/oleObject" Target="../embeddings/oleObject195.bin" /><Relationship Id="rId5" Type="http://schemas.openxmlformats.org/officeDocument/2006/relationships/oleObject" Target="../embeddings/oleObject183.bin" /><Relationship Id="rId15" Type="http://schemas.openxmlformats.org/officeDocument/2006/relationships/oleObject" Target="../embeddings/oleObject188.bin" /><Relationship Id="rId23" Type="http://schemas.openxmlformats.org/officeDocument/2006/relationships/oleObject" Target="../embeddings/oleObject194.bin" /><Relationship Id="rId28" Type="http://schemas.openxmlformats.org/officeDocument/2006/relationships/oleObject" Target="../embeddings/oleObject198.bin" /><Relationship Id="rId10" Type="http://schemas.openxmlformats.org/officeDocument/2006/relationships/image" Target="../media/image17.wmf" /><Relationship Id="rId19" Type="http://schemas.openxmlformats.org/officeDocument/2006/relationships/oleObject" Target="../embeddings/oleObject191.bin" /><Relationship Id="rId4" Type="http://schemas.openxmlformats.org/officeDocument/2006/relationships/image" Target="../media/image14.wmf" /><Relationship Id="rId9" Type="http://schemas.openxmlformats.org/officeDocument/2006/relationships/oleObject" Target="../embeddings/oleObject185.bin" /><Relationship Id="rId14" Type="http://schemas.openxmlformats.org/officeDocument/2006/relationships/image" Target="../media/image19.wmf" /><Relationship Id="rId22" Type="http://schemas.openxmlformats.org/officeDocument/2006/relationships/oleObject" Target="../embeddings/oleObject193.bin" /><Relationship Id="rId27" Type="http://schemas.openxmlformats.org/officeDocument/2006/relationships/oleObject" Target="../embeddings/oleObject197.bin" /><Relationship Id="rId30" Type="http://schemas.openxmlformats.org/officeDocument/2006/relationships/oleObject" Target="../embeddings/oleObject200.bin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 /><Relationship Id="rId13" Type="http://schemas.openxmlformats.org/officeDocument/2006/relationships/oleObject" Target="../embeddings/oleObject206.bin" /><Relationship Id="rId18" Type="http://schemas.openxmlformats.org/officeDocument/2006/relationships/oleObject" Target="../embeddings/oleObject209.bin" /><Relationship Id="rId26" Type="http://schemas.openxmlformats.org/officeDocument/2006/relationships/image" Target="../media/image22.wmf" /><Relationship Id="rId3" Type="http://schemas.openxmlformats.org/officeDocument/2006/relationships/oleObject" Target="../embeddings/oleObject201.bin" /><Relationship Id="rId21" Type="http://schemas.openxmlformats.org/officeDocument/2006/relationships/oleObject" Target="../embeddings/oleObject211.bin" /><Relationship Id="rId7" Type="http://schemas.openxmlformats.org/officeDocument/2006/relationships/oleObject" Target="../embeddings/oleObject203.bin" /><Relationship Id="rId12" Type="http://schemas.openxmlformats.org/officeDocument/2006/relationships/image" Target="../media/image18.wmf" /><Relationship Id="rId17" Type="http://schemas.openxmlformats.org/officeDocument/2006/relationships/oleObject" Target="../embeddings/oleObject208.bin" /><Relationship Id="rId25" Type="http://schemas.openxmlformats.org/officeDocument/2006/relationships/oleObject" Target="../embeddings/oleObject215.bin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20.wmf" /><Relationship Id="rId20" Type="http://schemas.openxmlformats.org/officeDocument/2006/relationships/image" Target="../media/image21.wmf" /><Relationship Id="rId29" Type="http://schemas.openxmlformats.org/officeDocument/2006/relationships/oleObject" Target="../embeddings/oleObject218.bin" /><Relationship Id="rId1" Type="http://schemas.openxmlformats.org/officeDocument/2006/relationships/vmlDrawing" Target="../drawings/vmlDrawing13.vml" /><Relationship Id="rId6" Type="http://schemas.openxmlformats.org/officeDocument/2006/relationships/image" Target="../media/image15.wmf" /><Relationship Id="rId11" Type="http://schemas.openxmlformats.org/officeDocument/2006/relationships/oleObject" Target="../embeddings/oleObject205.bin" /><Relationship Id="rId24" Type="http://schemas.openxmlformats.org/officeDocument/2006/relationships/oleObject" Target="../embeddings/oleObject214.bin" /><Relationship Id="rId5" Type="http://schemas.openxmlformats.org/officeDocument/2006/relationships/oleObject" Target="../embeddings/oleObject202.bin" /><Relationship Id="rId15" Type="http://schemas.openxmlformats.org/officeDocument/2006/relationships/oleObject" Target="../embeddings/oleObject207.bin" /><Relationship Id="rId23" Type="http://schemas.openxmlformats.org/officeDocument/2006/relationships/oleObject" Target="../embeddings/oleObject213.bin" /><Relationship Id="rId28" Type="http://schemas.openxmlformats.org/officeDocument/2006/relationships/oleObject" Target="../embeddings/oleObject217.bin" /><Relationship Id="rId10" Type="http://schemas.openxmlformats.org/officeDocument/2006/relationships/image" Target="../media/image17.wmf" /><Relationship Id="rId19" Type="http://schemas.openxmlformats.org/officeDocument/2006/relationships/oleObject" Target="../embeddings/oleObject210.bin" /><Relationship Id="rId4" Type="http://schemas.openxmlformats.org/officeDocument/2006/relationships/image" Target="../media/image14.wmf" /><Relationship Id="rId9" Type="http://schemas.openxmlformats.org/officeDocument/2006/relationships/oleObject" Target="../embeddings/oleObject204.bin" /><Relationship Id="rId14" Type="http://schemas.openxmlformats.org/officeDocument/2006/relationships/image" Target="../media/image19.wmf" /><Relationship Id="rId22" Type="http://schemas.openxmlformats.org/officeDocument/2006/relationships/oleObject" Target="../embeddings/oleObject212.bin" /><Relationship Id="rId27" Type="http://schemas.openxmlformats.org/officeDocument/2006/relationships/oleObject" Target="../embeddings/oleObject216.bin" /><Relationship Id="rId30" Type="http://schemas.openxmlformats.org/officeDocument/2006/relationships/oleObject" Target="../embeddings/oleObject219.bin" 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 /><Relationship Id="rId13" Type="http://schemas.openxmlformats.org/officeDocument/2006/relationships/oleObject" Target="../embeddings/oleObject225.bin" /><Relationship Id="rId18" Type="http://schemas.openxmlformats.org/officeDocument/2006/relationships/oleObject" Target="../embeddings/oleObject228.bin" /><Relationship Id="rId26" Type="http://schemas.openxmlformats.org/officeDocument/2006/relationships/image" Target="../media/image22.wmf" /><Relationship Id="rId3" Type="http://schemas.openxmlformats.org/officeDocument/2006/relationships/oleObject" Target="../embeddings/oleObject220.bin" /><Relationship Id="rId21" Type="http://schemas.openxmlformats.org/officeDocument/2006/relationships/oleObject" Target="../embeddings/oleObject230.bin" /><Relationship Id="rId7" Type="http://schemas.openxmlformats.org/officeDocument/2006/relationships/oleObject" Target="../embeddings/oleObject222.bin" /><Relationship Id="rId12" Type="http://schemas.openxmlformats.org/officeDocument/2006/relationships/image" Target="../media/image18.wmf" /><Relationship Id="rId17" Type="http://schemas.openxmlformats.org/officeDocument/2006/relationships/oleObject" Target="../embeddings/oleObject227.bin" /><Relationship Id="rId25" Type="http://schemas.openxmlformats.org/officeDocument/2006/relationships/oleObject" Target="../embeddings/oleObject234.bin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20.wmf" /><Relationship Id="rId20" Type="http://schemas.openxmlformats.org/officeDocument/2006/relationships/image" Target="../media/image21.wmf" /><Relationship Id="rId29" Type="http://schemas.openxmlformats.org/officeDocument/2006/relationships/oleObject" Target="../embeddings/oleObject237.bin" /><Relationship Id="rId1" Type="http://schemas.openxmlformats.org/officeDocument/2006/relationships/vmlDrawing" Target="../drawings/vmlDrawing14.vml" /><Relationship Id="rId6" Type="http://schemas.openxmlformats.org/officeDocument/2006/relationships/image" Target="../media/image15.wmf" /><Relationship Id="rId11" Type="http://schemas.openxmlformats.org/officeDocument/2006/relationships/oleObject" Target="../embeddings/oleObject224.bin" /><Relationship Id="rId24" Type="http://schemas.openxmlformats.org/officeDocument/2006/relationships/oleObject" Target="../embeddings/oleObject233.bin" /><Relationship Id="rId5" Type="http://schemas.openxmlformats.org/officeDocument/2006/relationships/oleObject" Target="../embeddings/oleObject221.bin" /><Relationship Id="rId15" Type="http://schemas.openxmlformats.org/officeDocument/2006/relationships/oleObject" Target="../embeddings/oleObject226.bin" /><Relationship Id="rId23" Type="http://schemas.openxmlformats.org/officeDocument/2006/relationships/oleObject" Target="../embeddings/oleObject232.bin" /><Relationship Id="rId28" Type="http://schemas.openxmlformats.org/officeDocument/2006/relationships/oleObject" Target="../embeddings/oleObject236.bin" /><Relationship Id="rId10" Type="http://schemas.openxmlformats.org/officeDocument/2006/relationships/image" Target="../media/image17.wmf" /><Relationship Id="rId19" Type="http://schemas.openxmlformats.org/officeDocument/2006/relationships/oleObject" Target="../embeddings/oleObject229.bin" /><Relationship Id="rId4" Type="http://schemas.openxmlformats.org/officeDocument/2006/relationships/image" Target="../media/image14.wmf" /><Relationship Id="rId9" Type="http://schemas.openxmlformats.org/officeDocument/2006/relationships/oleObject" Target="../embeddings/oleObject223.bin" /><Relationship Id="rId14" Type="http://schemas.openxmlformats.org/officeDocument/2006/relationships/image" Target="../media/image19.wmf" /><Relationship Id="rId22" Type="http://schemas.openxmlformats.org/officeDocument/2006/relationships/oleObject" Target="../embeddings/oleObject231.bin" /><Relationship Id="rId27" Type="http://schemas.openxmlformats.org/officeDocument/2006/relationships/oleObject" Target="../embeddings/oleObject235.bin" /><Relationship Id="rId30" Type="http://schemas.openxmlformats.org/officeDocument/2006/relationships/oleObject" Target="../embeddings/oleObject238.bin" 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 /><Relationship Id="rId13" Type="http://schemas.openxmlformats.org/officeDocument/2006/relationships/oleObject" Target="../embeddings/oleObject244.bin" /><Relationship Id="rId18" Type="http://schemas.openxmlformats.org/officeDocument/2006/relationships/image" Target="../media/image21.wmf" /><Relationship Id="rId26" Type="http://schemas.openxmlformats.org/officeDocument/2006/relationships/oleObject" Target="../embeddings/oleObject254.bin" /><Relationship Id="rId3" Type="http://schemas.openxmlformats.org/officeDocument/2006/relationships/oleObject" Target="../embeddings/oleObject239.bin" /><Relationship Id="rId21" Type="http://schemas.openxmlformats.org/officeDocument/2006/relationships/oleObject" Target="../embeddings/oleObject250.bin" /><Relationship Id="rId7" Type="http://schemas.openxmlformats.org/officeDocument/2006/relationships/oleObject" Target="../embeddings/oleObject241.bin" /><Relationship Id="rId12" Type="http://schemas.openxmlformats.org/officeDocument/2006/relationships/image" Target="../media/image19.wmf" /><Relationship Id="rId17" Type="http://schemas.openxmlformats.org/officeDocument/2006/relationships/oleObject" Target="../embeddings/oleObject247.bin" /><Relationship Id="rId25" Type="http://schemas.openxmlformats.org/officeDocument/2006/relationships/oleObject" Target="../embeddings/oleObject253.bin" /><Relationship Id="rId2" Type="http://schemas.openxmlformats.org/officeDocument/2006/relationships/slideLayout" Target="../slideLayouts/slideLayout2.xml" /><Relationship Id="rId16" Type="http://schemas.openxmlformats.org/officeDocument/2006/relationships/oleObject" Target="../embeddings/oleObject246.bin" /><Relationship Id="rId20" Type="http://schemas.openxmlformats.org/officeDocument/2006/relationships/oleObject" Target="../embeddings/oleObject249.bin" /><Relationship Id="rId29" Type="http://schemas.openxmlformats.org/officeDocument/2006/relationships/image" Target="../media/image23.wmf" /><Relationship Id="rId1" Type="http://schemas.openxmlformats.org/officeDocument/2006/relationships/vmlDrawing" Target="../drawings/vmlDrawing15.vml" /><Relationship Id="rId6" Type="http://schemas.openxmlformats.org/officeDocument/2006/relationships/image" Target="../media/image16.wmf" /><Relationship Id="rId11" Type="http://schemas.openxmlformats.org/officeDocument/2006/relationships/oleObject" Target="../embeddings/oleObject243.bin" /><Relationship Id="rId24" Type="http://schemas.openxmlformats.org/officeDocument/2006/relationships/image" Target="../media/image22.wmf" /><Relationship Id="rId5" Type="http://schemas.openxmlformats.org/officeDocument/2006/relationships/oleObject" Target="../embeddings/oleObject240.bin" /><Relationship Id="rId15" Type="http://schemas.openxmlformats.org/officeDocument/2006/relationships/oleObject" Target="../embeddings/oleObject245.bin" /><Relationship Id="rId23" Type="http://schemas.openxmlformats.org/officeDocument/2006/relationships/oleObject" Target="../embeddings/oleObject252.bin" /><Relationship Id="rId28" Type="http://schemas.openxmlformats.org/officeDocument/2006/relationships/oleObject" Target="../embeddings/oleObject255.bin" /><Relationship Id="rId10" Type="http://schemas.openxmlformats.org/officeDocument/2006/relationships/image" Target="../media/image18.wmf" /><Relationship Id="rId19" Type="http://schemas.openxmlformats.org/officeDocument/2006/relationships/oleObject" Target="../embeddings/oleObject248.bin" /><Relationship Id="rId4" Type="http://schemas.openxmlformats.org/officeDocument/2006/relationships/image" Target="../media/image15.wmf" /><Relationship Id="rId9" Type="http://schemas.openxmlformats.org/officeDocument/2006/relationships/oleObject" Target="../embeddings/oleObject242.bin" /><Relationship Id="rId14" Type="http://schemas.openxmlformats.org/officeDocument/2006/relationships/image" Target="../media/image20.wmf" /><Relationship Id="rId22" Type="http://schemas.openxmlformats.org/officeDocument/2006/relationships/oleObject" Target="../embeddings/oleObject251.bin" /><Relationship Id="rId27" Type="http://schemas.openxmlformats.org/officeDocument/2006/relationships/image" Target="../media/image14.wmf" 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 /><Relationship Id="rId13" Type="http://schemas.openxmlformats.org/officeDocument/2006/relationships/oleObject" Target="../embeddings/oleObject261.bin" /><Relationship Id="rId18" Type="http://schemas.openxmlformats.org/officeDocument/2006/relationships/image" Target="../media/image21.wmf" /><Relationship Id="rId26" Type="http://schemas.openxmlformats.org/officeDocument/2006/relationships/oleObject" Target="../embeddings/oleObject271.bin" /><Relationship Id="rId3" Type="http://schemas.openxmlformats.org/officeDocument/2006/relationships/oleObject" Target="../embeddings/oleObject256.bin" /><Relationship Id="rId21" Type="http://schemas.openxmlformats.org/officeDocument/2006/relationships/oleObject" Target="../embeddings/oleObject267.bin" /><Relationship Id="rId7" Type="http://schemas.openxmlformats.org/officeDocument/2006/relationships/oleObject" Target="../embeddings/oleObject258.bin" /><Relationship Id="rId12" Type="http://schemas.openxmlformats.org/officeDocument/2006/relationships/image" Target="../media/image19.wmf" /><Relationship Id="rId17" Type="http://schemas.openxmlformats.org/officeDocument/2006/relationships/oleObject" Target="../embeddings/oleObject264.bin" /><Relationship Id="rId25" Type="http://schemas.openxmlformats.org/officeDocument/2006/relationships/oleObject" Target="../embeddings/oleObject270.bin" /><Relationship Id="rId2" Type="http://schemas.openxmlformats.org/officeDocument/2006/relationships/slideLayout" Target="../slideLayouts/slideLayout2.xml" /><Relationship Id="rId16" Type="http://schemas.openxmlformats.org/officeDocument/2006/relationships/oleObject" Target="../embeddings/oleObject263.bin" /><Relationship Id="rId20" Type="http://schemas.openxmlformats.org/officeDocument/2006/relationships/oleObject" Target="../embeddings/oleObject266.bin" /><Relationship Id="rId29" Type="http://schemas.openxmlformats.org/officeDocument/2006/relationships/image" Target="../media/image23.wmf" /><Relationship Id="rId1" Type="http://schemas.openxmlformats.org/officeDocument/2006/relationships/vmlDrawing" Target="../drawings/vmlDrawing16.vml" /><Relationship Id="rId6" Type="http://schemas.openxmlformats.org/officeDocument/2006/relationships/image" Target="../media/image16.wmf" /><Relationship Id="rId11" Type="http://schemas.openxmlformats.org/officeDocument/2006/relationships/oleObject" Target="../embeddings/oleObject260.bin" /><Relationship Id="rId24" Type="http://schemas.openxmlformats.org/officeDocument/2006/relationships/image" Target="../media/image22.wmf" /><Relationship Id="rId5" Type="http://schemas.openxmlformats.org/officeDocument/2006/relationships/oleObject" Target="../embeddings/oleObject257.bin" /><Relationship Id="rId15" Type="http://schemas.openxmlformats.org/officeDocument/2006/relationships/oleObject" Target="../embeddings/oleObject262.bin" /><Relationship Id="rId23" Type="http://schemas.openxmlformats.org/officeDocument/2006/relationships/oleObject" Target="../embeddings/oleObject269.bin" /><Relationship Id="rId28" Type="http://schemas.openxmlformats.org/officeDocument/2006/relationships/oleObject" Target="../embeddings/oleObject272.bin" /><Relationship Id="rId10" Type="http://schemas.openxmlformats.org/officeDocument/2006/relationships/image" Target="../media/image18.wmf" /><Relationship Id="rId19" Type="http://schemas.openxmlformats.org/officeDocument/2006/relationships/oleObject" Target="../embeddings/oleObject265.bin" /><Relationship Id="rId4" Type="http://schemas.openxmlformats.org/officeDocument/2006/relationships/image" Target="../media/image15.wmf" /><Relationship Id="rId9" Type="http://schemas.openxmlformats.org/officeDocument/2006/relationships/oleObject" Target="../embeddings/oleObject259.bin" /><Relationship Id="rId14" Type="http://schemas.openxmlformats.org/officeDocument/2006/relationships/image" Target="../media/image20.wmf" /><Relationship Id="rId22" Type="http://schemas.openxmlformats.org/officeDocument/2006/relationships/oleObject" Target="../embeddings/oleObject268.bin" /><Relationship Id="rId27" Type="http://schemas.openxmlformats.org/officeDocument/2006/relationships/image" Target="../media/image14.wmf" 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 /><Relationship Id="rId13" Type="http://schemas.openxmlformats.org/officeDocument/2006/relationships/image" Target="../media/image15.wmf" /><Relationship Id="rId18" Type="http://schemas.openxmlformats.org/officeDocument/2006/relationships/oleObject" Target="../embeddings/oleObject282.bin" /><Relationship Id="rId3" Type="http://schemas.openxmlformats.org/officeDocument/2006/relationships/oleObject" Target="../embeddings/oleObject273.bin" /><Relationship Id="rId7" Type="http://schemas.openxmlformats.org/officeDocument/2006/relationships/oleObject" Target="../embeddings/oleObject275.bin" /><Relationship Id="rId12" Type="http://schemas.openxmlformats.org/officeDocument/2006/relationships/oleObject" Target="../embeddings/oleObject278.bin" /><Relationship Id="rId17" Type="http://schemas.openxmlformats.org/officeDocument/2006/relationships/oleObject" Target="../embeddings/oleObject281.bin" /><Relationship Id="rId2" Type="http://schemas.openxmlformats.org/officeDocument/2006/relationships/slideLayout" Target="../slideLayouts/slideLayout6.xml" /><Relationship Id="rId16" Type="http://schemas.openxmlformats.org/officeDocument/2006/relationships/oleObject" Target="../embeddings/oleObject280.bin" /><Relationship Id="rId1" Type="http://schemas.openxmlformats.org/officeDocument/2006/relationships/vmlDrawing" Target="../drawings/vmlDrawing17.vml" /><Relationship Id="rId6" Type="http://schemas.openxmlformats.org/officeDocument/2006/relationships/image" Target="../media/image20.wmf" /><Relationship Id="rId11" Type="http://schemas.openxmlformats.org/officeDocument/2006/relationships/image" Target="../media/image14.wmf" /><Relationship Id="rId5" Type="http://schemas.openxmlformats.org/officeDocument/2006/relationships/oleObject" Target="../embeddings/oleObject274.bin" /><Relationship Id="rId15" Type="http://schemas.openxmlformats.org/officeDocument/2006/relationships/image" Target="../media/image16.wmf" /><Relationship Id="rId10" Type="http://schemas.openxmlformats.org/officeDocument/2006/relationships/oleObject" Target="../embeddings/oleObject277.bin" /><Relationship Id="rId4" Type="http://schemas.openxmlformats.org/officeDocument/2006/relationships/image" Target="../media/image19.wmf" /><Relationship Id="rId9" Type="http://schemas.openxmlformats.org/officeDocument/2006/relationships/oleObject" Target="../embeddings/oleObject276.bin" /><Relationship Id="rId14" Type="http://schemas.openxmlformats.org/officeDocument/2006/relationships/oleObject" Target="../embeddings/oleObject279.bin" 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 /><Relationship Id="rId13" Type="http://schemas.openxmlformats.org/officeDocument/2006/relationships/image" Target="../media/image15.wmf" /><Relationship Id="rId18" Type="http://schemas.openxmlformats.org/officeDocument/2006/relationships/oleObject" Target="../embeddings/oleObject292.bin" /><Relationship Id="rId3" Type="http://schemas.openxmlformats.org/officeDocument/2006/relationships/oleObject" Target="../embeddings/oleObject283.bin" /><Relationship Id="rId7" Type="http://schemas.openxmlformats.org/officeDocument/2006/relationships/oleObject" Target="../embeddings/oleObject285.bin" /><Relationship Id="rId12" Type="http://schemas.openxmlformats.org/officeDocument/2006/relationships/oleObject" Target="../embeddings/oleObject288.bin" /><Relationship Id="rId17" Type="http://schemas.openxmlformats.org/officeDocument/2006/relationships/oleObject" Target="../embeddings/oleObject291.bin" /><Relationship Id="rId2" Type="http://schemas.openxmlformats.org/officeDocument/2006/relationships/slideLayout" Target="../slideLayouts/slideLayout7.xml" /><Relationship Id="rId16" Type="http://schemas.openxmlformats.org/officeDocument/2006/relationships/oleObject" Target="../embeddings/oleObject290.bin" /><Relationship Id="rId1" Type="http://schemas.openxmlformats.org/officeDocument/2006/relationships/vmlDrawing" Target="../drawings/vmlDrawing18.vml" /><Relationship Id="rId6" Type="http://schemas.openxmlformats.org/officeDocument/2006/relationships/image" Target="../media/image20.wmf" /><Relationship Id="rId11" Type="http://schemas.openxmlformats.org/officeDocument/2006/relationships/image" Target="../media/image14.wmf" /><Relationship Id="rId5" Type="http://schemas.openxmlformats.org/officeDocument/2006/relationships/oleObject" Target="../embeddings/oleObject284.bin" /><Relationship Id="rId15" Type="http://schemas.openxmlformats.org/officeDocument/2006/relationships/image" Target="../media/image16.wmf" /><Relationship Id="rId10" Type="http://schemas.openxmlformats.org/officeDocument/2006/relationships/oleObject" Target="../embeddings/oleObject287.bin" /><Relationship Id="rId4" Type="http://schemas.openxmlformats.org/officeDocument/2006/relationships/image" Target="../media/image19.wmf" /><Relationship Id="rId9" Type="http://schemas.openxmlformats.org/officeDocument/2006/relationships/oleObject" Target="../embeddings/oleObject286.bin" /><Relationship Id="rId14" Type="http://schemas.openxmlformats.org/officeDocument/2006/relationships/oleObject" Target="../embeddings/oleObject289.bin" 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 /><Relationship Id="rId13" Type="http://schemas.openxmlformats.org/officeDocument/2006/relationships/image" Target="../media/image15.wmf" /><Relationship Id="rId18" Type="http://schemas.openxmlformats.org/officeDocument/2006/relationships/oleObject" Target="../embeddings/oleObject302.bin" /><Relationship Id="rId3" Type="http://schemas.openxmlformats.org/officeDocument/2006/relationships/oleObject" Target="../embeddings/oleObject293.bin" /><Relationship Id="rId7" Type="http://schemas.openxmlformats.org/officeDocument/2006/relationships/oleObject" Target="../embeddings/oleObject295.bin" /><Relationship Id="rId12" Type="http://schemas.openxmlformats.org/officeDocument/2006/relationships/oleObject" Target="../embeddings/oleObject298.bin" /><Relationship Id="rId17" Type="http://schemas.openxmlformats.org/officeDocument/2006/relationships/oleObject" Target="../embeddings/oleObject301.bin" /><Relationship Id="rId2" Type="http://schemas.openxmlformats.org/officeDocument/2006/relationships/slideLayout" Target="../slideLayouts/slideLayout7.xml" /><Relationship Id="rId16" Type="http://schemas.openxmlformats.org/officeDocument/2006/relationships/oleObject" Target="../embeddings/oleObject300.bin" /><Relationship Id="rId1" Type="http://schemas.openxmlformats.org/officeDocument/2006/relationships/vmlDrawing" Target="../drawings/vmlDrawing19.vml" /><Relationship Id="rId6" Type="http://schemas.openxmlformats.org/officeDocument/2006/relationships/image" Target="../media/image20.wmf" /><Relationship Id="rId11" Type="http://schemas.openxmlformats.org/officeDocument/2006/relationships/image" Target="../media/image14.wmf" /><Relationship Id="rId5" Type="http://schemas.openxmlformats.org/officeDocument/2006/relationships/oleObject" Target="../embeddings/oleObject294.bin" /><Relationship Id="rId15" Type="http://schemas.openxmlformats.org/officeDocument/2006/relationships/image" Target="../media/image16.wmf" /><Relationship Id="rId10" Type="http://schemas.openxmlformats.org/officeDocument/2006/relationships/oleObject" Target="../embeddings/oleObject297.bin" /><Relationship Id="rId4" Type="http://schemas.openxmlformats.org/officeDocument/2006/relationships/image" Target="../media/image19.wmf" /><Relationship Id="rId9" Type="http://schemas.openxmlformats.org/officeDocument/2006/relationships/oleObject" Target="../embeddings/oleObject296.bin" /><Relationship Id="rId14" Type="http://schemas.openxmlformats.org/officeDocument/2006/relationships/oleObject" Target="../embeddings/oleObject299.bin" 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 /><Relationship Id="rId13" Type="http://schemas.openxmlformats.org/officeDocument/2006/relationships/image" Target="../media/image15.wmf" /><Relationship Id="rId18" Type="http://schemas.openxmlformats.org/officeDocument/2006/relationships/oleObject" Target="../embeddings/oleObject312.bin" /><Relationship Id="rId3" Type="http://schemas.openxmlformats.org/officeDocument/2006/relationships/oleObject" Target="../embeddings/oleObject303.bin" /><Relationship Id="rId7" Type="http://schemas.openxmlformats.org/officeDocument/2006/relationships/oleObject" Target="../embeddings/oleObject305.bin" /><Relationship Id="rId12" Type="http://schemas.openxmlformats.org/officeDocument/2006/relationships/oleObject" Target="../embeddings/oleObject308.bin" /><Relationship Id="rId17" Type="http://schemas.openxmlformats.org/officeDocument/2006/relationships/oleObject" Target="../embeddings/oleObject311.bin" /><Relationship Id="rId2" Type="http://schemas.openxmlformats.org/officeDocument/2006/relationships/slideLayout" Target="../slideLayouts/slideLayout7.xml" /><Relationship Id="rId16" Type="http://schemas.openxmlformats.org/officeDocument/2006/relationships/oleObject" Target="../embeddings/oleObject310.bin" /><Relationship Id="rId1" Type="http://schemas.openxmlformats.org/officeDocument/2006/relationships/vmlDrawing" Target="../drawings/vmlDrawing20.vml" /><Relationship Id="rId6" Type="http://schemas.openxmlformats.org/officeDocument/2006/relationships/image" Target="../media/image20.wmf" /><Relationship Id="rId11" Type="http://schemas.openxmlformats.org/officeDocument/2006/relationships/image" Target="../media/image14.wmf" /><Relationship Id="rId5" Type="http://schemas.openxmlformats.org/officeDocument/2006/relationships/oleObject" Target="../embeddings/oleObject304.bin" /><Relationship Id="rId15" Type="http://schemas.openxmlformats.org/officeDocument/2006/relationships/image" Target="../media/image16.wmf" /><Relationship Id="rId10" Type="http://schemas.openxmlformats.org/officeDocument/2006/relationships/oleObject" Target="../embeddings/oleObject307.bin" /><Relationship Id="rId4" Type="http://schemas.openxmlformats.org/officeDocument/2006/relationships/image" Target="../media/image19.wmf" /><Relationship Id="rId9" Type="http://schemas.openxmlformats.org/officeDocument/2006/relationships/oleObject" Target="../embeddings/oleObject306.bin" /><Relationship Id="rId14" Type="http://schemas.openxmlformats.org/officeDocument/2006/relationships/oleObject" Target="../embeddings/oleObject309.bin" 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 /><Relationship Id="rId13" Type="http://schemas.openxmlformats.org/officeDocument/2006/relationships/image" Target="../media/image15.wmf" /><Relationship Id="rId18" Type="http://schemas.openxmlformats.org/officeDocument/2006/relationships/oleObject" Target="../embeddings/oleObject322.bin" /><Relationship Id="rId3" Type="http://schemas.openxmlformats.org/officeDocument/2006/relationships/oleObject" Target="../embeddings/oleObject313.bin" /><Relationship Id="rId7" Type="http://schemas.openxmlformats.org/officeDocument/2006/relationships/oleObject" Target="../embeddings/oleObject315.bin" /><Relationship Id="rId12" Type="http://schemas.openxmlformats.org/officeDocument/2006/relationships/oleObject" Target="../embeddings/oleObject318.bin" /><Relationship Id="rId17" Type="http://schemas.openxmlformats.org/officeDocument/2006/relationships/oleObject" Target="../embeddings/oleObject321.bin" /><Relationship Id="rId2" Type="http://schemas.openxmlformats.org/officeDocument/2006/relationships/slideLayout" Target="../slideLayouts/slideLayout7.xml" /><Relationship Id="rId16" Type="http://schemas.openxmlformats.org/officeDocument/2006/relationships/oleObject" Target="../embeddings/oleObject320.bin" /><Relationship Id="rId1" Type="http://schemas.openxmlformats.org/officeDocument/2006/relationships/vmlDrawing" Target="../drawings/vmlDrawing21.vml" /><Relationship Id="rId6" Type="http://schemas.openxmlformats.org/officeDocument/2006/relationships/image" Target="../media/image20.wmf" /><Relationship Id="rId11" Type="http://schemas.openxmlformats.org/officeDocument/2006/relationships/image" Target="../media/image14.wmf" /><Relationship Id="rId5" Type="http://schemas.openxmlformats.org/officeDocument/2006/relationships/oleObject" Target="../embeddings/oleObject314.bin" /><Relationship Id="rId15" Type="http://schemas.openxmlformats.org/officeDocument/2006/relationships/image" Target="../media/image16.wmf" /><Relationship Id="rId10" Type="http://schemas.openxmlformats.org/officeDocument/2006/relationships/oleObject" Target="../embeddings/oleObject317.bin" /><Relationship Id="rId4" Type="http://schemas.openxmlformats.org/officeDocument/2006/relationships/image" Target="../media/image19.wmf" /><Relationship Id="rId9" Type="http://schemas.openxmlformats.org/officeDocument/2006/relationships/oleObject" Target="../embeddings/oleObject316.bin" /><Relationship Id="rId14" Type="http://schemas.openxmlformats.org/officeDocument/2006/relationships/oleObject" Target="../embeddings/oleObject319.bin" 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 /><Relationship Id="rId13" Type="http://schemas.openxmlformats.org/officeDocument/2006/relationships/image" Target="../media/image15.wmf" /><Relationship Id="rId18" Type="http://schemas.openxmlformats.org/officeDocument/2006/relationships/oleObject" Target="../embeddings/oleObject332.bin" /><Relationship Id="rId3" Type="http://schemas.openxmlformats.org/officeDocument/2006/relationships/oleObject" Target="../embeddings/oleObject323.bin" /><Relationship Id="rId7" Type="http://schemas.openxmlformats.org/officeDocument/2006/relationships/oleObject" Target="../embeddings/oleObject325.bin" /><Relationship Id="rId12" Type="http://schemas.openxmlformats.org/officeDocument/2006/relationships/oleObject" Target="../embeddings/oleObject328.bin" /><Relationship Id="rId17" Type="http://schemas.openxmlformats.org/officeDocument/2006/relationships/oleObject" Target="../embeddings/oleObject331.bin" /><Relationship Id="rId2" Type="http://schemas.openxmlformats.org/officeDocument/2006/relationships/slideLayout" Target="../slideLayouts/slideLayout6.xml" /><Relationship Id="rId16" Type="http://schemas.openxmlformats.org/officeDocument/2006/relationships/oleObject" Target="../embeddings/oleObject330.bin" /><Relationship Id="rId1" Type="http://schemas.openxmlformats.org/officeDocument/2006/relationships/vmlDrawing" Target="../drawings/vmlDrawing22.vml" /><Relationship Id="rId6" Type="http://schemas.openxmlformats.org/officeDocument/2006/relationships/image" Target="../media/image20.wmf" /><Relationship Id="rId11" Type="http://schemas.openxmlformats.org/officeDocument/2006/relationships/image" Target="../media/image14.wmf" /><Relationship Id="rId5" Type="http://schemas.openxmlformats.org/officeDocument/2006/relationships/oleObject" Target="../embeddings/oleObject324.bin" /><Relationship Id="rId15" Type="http://schemas.openxmlformats.org/officeDocument/2006/relationships/image" Target="../media/image16.wmf" /><Relationship Id="rId10" Type="http://schemas.openxmlformats.org/officeDocument/2006/relationships/oleObject" Target="../embeddings/oleObject327.bin" /><Relationship Id="rId4" Type="http://schemas.openxmlformats.org/officeDocument/2006/relationships/image" Target="../media/image19.wmf" /><Relationship Id="rId9" Type="http://schemas.openxmlformats.org/officeDocument/2006/relationships/oleObject" Target="../embeddings/oleObject326.bin" /><Relationship Id="rId14" Type="http://schemas.openxmlformats.org/officeDocument/2006/relationships/oleObject" Target="../embeddings/oleObject329.bin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 /><Relationship Id="rId13" Type="http://schemas.openxmlformats.org/officeDocument/2006/relationships/image" Target="../media/image15.wmf" /><Relationship Id="rId18" Type="http://schemas.openxmlformats.org/officeDocument/2006/relationships/oleObject" Target="../embeddings/oleObject342.bin" /><Relationship Id="rId3" Type="http://schemas.openxmlformats.org/officeDocument/2006/relationships/oleObject" Target="../embeddings/oleObject333.bin" /><Relationship Id="rId7" Type="http://schemas.openxmlformats.org/officeDocument/2006/relationships/oleObject" Target="../embeddings/oleObject335.bin" /><Relationship Id="rId12" Type="http://schemas.openxmlformats.org/officeDocument/2006/relationships/oleObject" Target="../embeddings/oleObject338.bin" /><Relationship Id="rId17" Type="http://schemas.openxmlformats.org/officeDocument/2006/relationships/oleObject" Target="../embeddings/oleObject341.bin" /><Relationship Id="rId2" Type="http://schemas.openxmlformats.org/officeDocument/2006/relationships/slideLayout" Target="../slideLayouts/slideLayout7.xml" /><Relationship Id="rId16" Type="http://schemas.openxmlformats.org/officeDocument/2006/relationships/oleObject" Target="../embeddings/oleObject340.bin" /><Relationship Id="rId1" Type="http://schemas.openxmlformats.org/officeDocument/2006/relationships/vmlDrawing" Target="../drawings/vmlDrawing23.vml" /><Relationship Id="rId6" Type="http://schemas.openxmlformats.org/officeDocument/2006/relationships/image" Target="../media/image20.wmf" /><Relationship Id="rId11" Type="http://schemas.openxmlformats.org/officeDocument/2006/relationships/image" Target="../media/image14.wmf" /><Relationship Id="rId5" Type="http://schemas.openxmlformats.org/officeDocument/2006/relationships/oleObject" Target="../embeddings/oleObject334.bin" /><Relationship Id="rId15" Type="http://schemas.openxmlformats.org/officeDocument/2006/relationships/image" Target="../media/image16.wmf" /><Relationship Id="rId10" Type="http://schemas.openxmlformats.org/officeDocument/2006/relationships/oleObject" Target="../embeddings/oleObject337.bin" /><Relationship Id="rId4" Type="http://schemas.openxmlformats.org/officeDocument/2006/relationships/image" Target="../media/image19.wmf" /><Relationship Id="rId9" Type="http://schemas.openxmlformats.org/officeDocument/2006/relationships/oleObject" Target="../embeddings/oleObject336.bin" /><Relationship Id="rId14" Type="http://schemas.openxmlformats.org/officeDocument/2006/relationships/oleObject" Target="../embeddings/oleObject339.bin" 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 /><Relationship Id="rId13" Type="http://schemas.openxmlformats.org/officeDocument/2006/relationships/image" Target="../media/image15.wmf" /><Relationship Id="rId18" Type="http://schemas.openxmlformats.org/officeDocument/2006/relationships/oleObject" Target="../embeddings/oleObject352.bin" /><Relationship Id="rId3" Type="http://schemas.openxmlformats.org/officeDocument/2006/relationships/oleObject" Target="../embeddings/oleObject343.bin" /><Relationship Id="rId7" Type="http://schemas.openxmlformats.org/officeDocument/2006/relationships/oleObject" Target="../embeddings/oleObject345.bin" /><Relationship Id="rId12" Type="http://schemas.openxmlformats.org/officeDocument/2006/relationships/oleObject" Target="../embeddings/oleObject348.bin" /><Relationship Id="rId17" Type="http://schemas.openxmlformats.org/officeDocument/2006/relationships/oleObject" Target="../embeddings/oleObject351.bin" /><Relationship Id="rId2" Type="http://schemas.openxmlformats.org/officeDocument/2006/relationships/slideLayout" Target="../slideLayouts/slideLayout7.xml" /><Relationship Id="rId16" Type="http://schemas.openxmlformats.org/officeDocument/2006/relationships/oleObject" Target="../embeddings/oleObject350.bin" /><Relationship Id="rId1" Type="http://schemas.openxmlformats.org/officeDocument/2006/relationships/vmlDrawing" Target="../drawings/vmlDrawing24.vml" /><Relationship Id="rId6" Type="http://schemas.openxmlformats.org/officeDocument/2006/relationships/image" Target="../media/image20.wmf" /><Relationship Id="rId11" Type="http://schemas.openxmlformats.org/officeDocument/2006/relationships/image" Target="../media/image14.wmf" /><Relationship Id="rId5" Type="http://schemas.openxmlformats.org/officeDocument/2006/relationships/oleObject" Target="../embeddings/oleObject344.bin" /><Relationship Id="rId15" Type="http://schemas.openxmlformats.org/officeDocument/2006/relationships/image" Target="../media/image16.wmf" /><Relationship Id="rId10" Type="http://schemas.openxmlformats.org/officeDocument/2006/relationships/oleObject" Target="../embeddings/oleObject347.bin" /><Relationship Id="rId4" Type="http://schemas.openxmlformats.org/officeDocument/2006/relationships/image" Target="../media/image19.wmf" /><Relationship Id="rId9" Type="http://schemas.openxmlformats.org/officeDocument/2006/relationships/oleObject" Target="../embeddings/oleObject346.bin" /><Relationship Id="rId14" Type="http://schemas.openxmlformats.org/officeDocument/2006/relationships/oleObject" Target="../embeddings/oleObject349.bin" 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 /><Relationship Id="rId13" Type="http://schemas.openxmlformats.org/officeDocument/2006/relationships/image" Target="../media/image15.wmf" /><Relationship Id="rId18" Type="http://schemas.openxmlformats.org/officeDocument/2006/relationships/oleObject" Target="../embeddings/oleObject362.bin" /><Relationship Id="rId3" Type="http://schemas.openxmlformats.org/officeDocument/2006/relationships/oleObject" Target="../embeddings/oleObject353.bin" /><Relationship Id="rId7" Type="http://schemas.openxmlformats.org/officeDocument/2006/relationships/oleObject" Target="../embeddings/oleObject355.bin" /><Relationship Id="rId12" Type="http://schemas.openxmlformats.org/officeDocument/2006/relationships/oleObject" Target="../embeddings/oleObject358.bin" /><Relationship Id="rId17" Type="http://schemas.openxmlformats.org/officeDocument/2006/relationships/oleObject" Target="../embeddings/oleObject361.bin" /><Relationship Id="rId2" Type="http://schemas.openxmlformats.org/officeDocument/2006/relationships/slideLayout" Target="../slideLayouts/slideLayout7.xml" /><Relationship Id="rId16" Type="http://schemas.openxmlformats.org/officeDocument/2006/relationships/oleObject" Target="../embeddings/oleObject360.bin" /><Relationship Id="rId1" Type="http://schemas.openxmlformats.org/officeDocument/2006/relationships/vmlDrawing" Target="../drawings/vmlDrawing25.vml" /><Relationship Id="rId6" Type="http://schemas.openxmlformats.org/officeDocument/2006/relationships/image" Target="../media/image20.wmf" /><Relationship Id="rId11" Type="http://schemas.openxmlformats.org/officeDocument/2006/relationships/image" Target="../media/image14.wmf" /><Relationship Id="rId5" Type="http://schemas.openxmlformats.org/officeDocument/2006/relationships/oleObject" Target="../embeddings/oleObject354.bin" /><Relationship Id="rId15" Type="http://schemas.openxmlformats.org/officeDocument/2006/relationships/image" Target="../media/image16.wmf" /><Relationship Id="rId10" Type="http://schemas.openxmlformats.org/officeDocument/2006/relationships/oleObject" Target="../embeddings/oleObject357.bin" /><Relationship Id="rId4" Type="http://schemas.openxmlformats.org/officeDocument/2006/relationships/image" Target="../media/image19.wmf" /><Relationship Id="rId9" Type="http://schemas.openxmlformats.org/officeDocument/2006/relationships/oleObject" Target="../embeddings/oleObject356.bin" /><Relationship Id="rId14" Type="http://schemas.openxmlformats.org/officeDocument/2006/relationships/oleObject" Target="../embeddings/oleObject359.bin" 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 /><Relationship Id="rId13" Type="http://schemas.openxmlformats.org/officeDocument/2006/relationships/image" Target="../media/image15.wmf" /><Relationship Id="rId18" Type="http://schemas.openxmlformats.org/officeDocument/2006/relationships/oleObject" Target="../embeddings/oleObject372.bin" /><Relationship Id="rId3" Type="http://schemas.openxmlformats.org/officeDocument/2006/relationships/oleObject" Target="../embeddings/oleObject363.bin" /><Relationship Id="rId7" Type="http://schemas.openxmlformats.org/officeDocument/2006/relationships/oleObject" Target="../embeddings/oleObject365.bin" /><Relationship Id="rId12" Type="http://schemas.openxmlformats.org/officeDocument/2006/relationships/oleObject" Target="../embeddings/oleObject368.bin" /><Relationship Id="rId17" Type="http://schemas.openxmlformats.org/officeDocument/2006/relationships/oleObject" Target="../embeddings/oleObject371.bin" /><Relationship Id="rId2" Type="http://schemas.openxmlformats.org/officeDocument/2006/relationships/slideLayout" Target="../slideLayouts/slideLayout7.xml" /><Relationship Id="rId16" Type="http://schemas.openxmlformats.org/officeDocument/2006/relationships/oleObject" Target="../embeddings/oleObject370.bin" /><Relationship Id="rId1" Type="http://schemas.openxmlformats.org/officeDocument/2006/relationships/vmlDrawing" Target="../drawings/vmlDrawing26.vml" /><Relationship Id="rId6" Type="http://schemas.openxmlformats.org/officeDocument/2006/relationships/image" Target="../media/image20.wmf" /><Relationship Id="rId11" Type="http://schemas.openxmlformats.org/officeDocument/2006/relationships/image" Target="../media/image14.wmf" /><Relationship Id="rId5" Type="http://schemas.openxmlformats.org/officeDocument/2006/relationships/oleObject" Target="../embeddings/oleObject364.bin" /><Relationship Id="rId15" Type="http://schemas.openxmlformats.org/officeDocument/2006/relationships/image" Target="../media/image16.wmf" /><Relationship Id="rId10" Type="http://schemas.openxmlformats.org/officeDocument/2006/relationships/oleObject" Target="../embeddings/oleObject367.bin" /><Relationship Id="rId4" Type="http://schemas.openxmlformats.org/officeDocument/2006/relationships/image" Target="../media/image19.wmf" /><Relationship Id="rId9" Type="http://schemas.openxmlformats.org/officeDocument/2006/relationships/oleObject" Target="../embeddings/oleObject366.bin" /><Relationship Id="rId14" Type="http://schemas.openxmlformats.org/officeDocument/2006/relationships/oleObject" Target="../embeddings/oleObject369.bin" 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6.bin" /><Relationship Id="rId3" Type="http://schemas.openxmlformats.org/officeDocument/2006/relationships/oleObject" Target="../embeddings/oleObject373.bin" /><Relationship Id="rId7" Type="http://schemas.openxmlformats.org/officeDocument/2006/relationships/oleObject" Target="../embeddings/oleObject375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27.vml" /><Relationship Id="rId6" Type="http://schemas.openxmlformats.org/officeDocument/2006/relationships/image" Target="../media/image25.wmf" /><Relationship Id="rId5" Type="http://schemas.openxmlformats.org/officeDocument/2006/relationships/oleObject" Target="../embeddings/oleObject374.bin" /><Relationship Id="rId10" Type="http://schemas.openxmlformats.org/officeDocument/2006/relationships/oleObject" Target="../embeddings/oleObject377.bin" /><Relationship Id="rId4" Type="http://schemas.openxmlformats.org/officeDocument/2006/relationships/image" Target="../media/image24.wmf" /><Relationship Id="rId9" Type="http://schemas.openxmlformats.org/officeDocument/2006/relationships/image" Target="../media/image26.wmf" 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 /><Relationship Id="rId13" Type="http://schemas.openxmlformats.org/officeDocument/2006/relationships/oleObject" Target="../embeddings/oleObject383.bin" /><Relationship Id="rId18" Type="http://schemas.openxmlformats.org/officeDocument/2006/relationships/oleObject" Target="../embeddings/oleObject386.bin" /><Relationship Id="rId26" Type="http://schemas.openxmlformats.org/officeDocument/2006/relationships/image" Target="../media/image22.wmf" /><Relationship Id="rId3" Type="http://schemas.openxmlformats.org/officeDocument/2006/relationships/oleObject" Target="../embeddings/oleObject378.bin" /><Relationship Id="rId21" Type="http://schemas.openxmlformats.org/officeDocument/2006/relationships/oleObject" Target="../embeddings/oleObject388.bin" /><Relationship Id="rId7" Type="http://schemas.openxmlformats.org/officeDocument/2006/relationships/oleObject" Target="../embeddings/oleObject380.bin" /><Relationship Id="rId12" Type="http://schemas.openxmlformats.org/officeDocument/2006/relationships/image" Target="../media/image18.wmf" /><Relationship Id="rId17" Type="http://schemas.openxmlformats.org/officeDocument/2006/relationships/oleObject" Target="../embeddings/oleObject385.bin" /><Relationship Id="rId25" Type="http://schemas.openxmlformats.org/officeDocument/2006/relationships/oleObject" Target="../embeddings/oleObject392.bin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20.wmf" /><Relationship Id="rId20" Type="http://schemas.openxmlformats.org/officeDocument/2006/relationships/image" Target="../media/image21.wmf" /><Relationship Id="rId29" Type="http://schemas.openxmlformats.org/officeDocument/2006/relationships/image" Target="../media/image27.wmf" /><Relationship Id="rId1" Type="http://schemas.openxmlformats.org/officeDocument/2006/relationships/vmlDrawing" Target="../drawings/vmlDrawing28.vml" /><Relationship Id="rId6" Type="http://schemas.openxmlformats.org/officeDocument/2006/relationships/image" Target="../media/image15.wmf" /><Relationship Id="rId11" Type="http://schemas.openxmlformats.org/officeDocument/2006/relationships/oleObject" Target="../embeddings/oleObject382.bin" /><Relationship Id="rId24" Type="http://schemas.openxmlformats.org/officeDocument/2006/relationships/oleObject" Target="../embeddings/oleObject391.bin" /><Relationship Id="rId5" Type="http://schemas.openxmlformats.org/officeDocument/2006/relationships/oleObject" Target="../embeddings/oleObject379.bin" /><Relationship Id="rId15" Type="http://schemas.openxmlformats.org/officeDocument/2006/relationships/oleObject" Target="../embeddings/oleObject384.bin" /><Relationship Id="rId23" Type="http://schemas.openxmlformats.org/officeDocument/2006/relationships/oleObject" Target="../embeddings/oleObject390.bin" /><Relationship Id="rId28" Type="http://schemas.openxmlformats.org/officeDocument/2006/relationships/oleObject" Target="../embeddings/oleObject394.bin" /><Relationship Id="rId10" Type="http://schemas.openxmlformats.org/officeDocument/2006/relationships/image" Target="../media/image17.wmf" /><Relationship Id="rId19" Type="http://schemas.openxmlformats.org/officeDocument/2006/relationships/oleObject" Target="../embeddings/oleObject387.bin" /><Relationship Id="rId31" Type="http://schemas.openxmlformats.org/officeDocument/2006/relationships/image" Target="../media/image24.wmf" /><Relationship Id="rId4" Type="http://schemas.openxmlformats.org/officeDocument/2006/relationships/image" Target="../media/image14.wmf" /><Relationship Id="rId9" Type="http://schemas.openxmlformats.org/officeDocument/2006/relationships/oleObject" Target="../embeddings/oleObject381.bin" /><Relationship Id="rId14" Type="http://schemas.openxmlformats.org/officeDocument/2006/relationships/image" Target="../media/image19.wmf" /><Relationship Id="rId22" Type="http://schemas.openxmlformats.org/officeDocument/2006/relationships/oleObject" Target="../embeddings/oleObject389.bin" /><Relationship Id="rId27" Type="http://schemas.openxmlformats.org/officeDocument/2006/relationships/oleObject" Target="../embeddings/oleObject393.bin" /><Relationship Id="rId30" Type="http://schemas.openxmlformats.org/officeDocument/2006/relationships/oleObject" Target="../embeddings/oleObject395.bin" 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 /><Relationship Id="rId13" Type="http://schemas.openxmlformats.org/officeDocument/2006/relationships/oleObject" Target="../embeddings/oleObject401.bin" /><Relationship Id="rId18" Type="http://schemas.openxmlformats.org/officeDocument/2006/relationships/oleObject" Target="../embeddings/oleObject404.bin" /><Relationship Id="rId26" Type="http://schemas.openxmlformats.org/officeDocument/2006/relationships/image" Target="../media/image22.wmf" /><Relationship Id="rId3" Type="http://schemas.openxmlformats.org/officeDocument/2006/relationships/oleObject" Target="../embeddings/oleObject396.bin" /><Relationship Id="rId21" Type="http://schemas.openxmlformats.org/officeDocument/2006/relationships/oleObject" Target="../embeddings/oleObject406.bin" /><Relationship Id="rId7" Type="http://schemas.openxmlformats.org/officeDocument/2006/relationships/oleObject" Target="../embeddings/oleObject398.bin" /><Relationship Id="rId12" Type="http://schemas.openxmlformats.org/officeDocument/2006/relationships/image" Target="../media/image18.wmf" /><Relationship Id="rId17" Type="http://schemas.openxmlformats.org/officeDocument/2006/relationships/oleObject" Target="../embeddings/oleObject403.bin" /><Relationship Id="rId25" Type="http://schemas.openxmlformats.org/officeDocument/2006/relationships/oleObject" Target="../embeddings/oleObject410.bin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20.wmf" /><Relationship Id="rId20" Type="http://schemas.openxmlformats.org/officeDocument/2006/relationships/image" Target="../media/image21.wmf" /><Relationship Id="rId29" Type="http://schemas.openxmlformats.org/officeDocument/2006/relationships/image" Target="../media/image28.wmf" /><Relationship Id="rId1" Type="http://schemas.openxmlformats.org/officeDocument/2006/relationships/vmlDrawing" Target="../drawings/vmlDrawing29.vml" /><Relationship Id="rId6" Type="http://schemas.openxmlformats.org/officeDocument/2006/relationships/image" Target="../media/image15.wmf" /><Relationship Id="rId11" Type="http://schemas.openxmlformats.org/officeDocument/2006/relationships/oleObject" Target="../embeddings/oleObject400.bin" /><Relationship Id="rId24" Type="http://schemas.openxmlformats.org/officeDocument/2006/relationships/oleObject" Target="../embeddings/oleObject409.bin" /><Relationship Id="rId5" Type="http://schemas.openxmlformats.org/officeDocument/2006/relationships/oleObject" Target="../embeddings/oleObject397.bin" /><Relationship Id="rId15" Type="http://schemas.openxmlformats.org/officeDocument/2006/relationships/oleObject" Target="../embeddings/oleObject402.bin" /><Relationship Id="rId23" Type="http://schemas.openxmlformats.org/officeDocument/2006/relationships/oleObject" Target="../embeddings/oleObject408.bin" /><Relationship Id="rId28" Type="http://schemas.openxmlformats.org/officeDocument/2006/relationships/oleObject" Target="../embeddings/oleObject412.bin" /><Relationship Id="rId10" Type="http://schemas.openxmlformats.org/officeDocument/2006/relationships/image" Target="../media/image17.wmf" /><Relationship Id="rId19" Type="http://schemas.openxmlformats.org/officeDocument/2006/relationships/oleObject" Target="../embeddings/oleObject405.bin" /><Relationship Id="rId31" Type="http://schemas.openxmlformats.org/officeDocument/2006/relationships/image" Target="../media/image29.wmf" /><Relationship Id="rId4" Type="http://schemas.openxmlformats.org/officeDocument/2006/relationships/image" Target="../media/image14.wmf" /><Relationship Id="rId9" Type="http://schemas.openxmlformats.org/officeDocument/2006/relationships/oleObject" Target="../embeddings/oleObject399.bin" /><Relationship Id="rId14" Type="http://schemas.openxmlformats.org/officeDocument/2006/relationships/image" Target="../media/image19.wmf" /><Relationship Id="rId22" Type="http://schemas.openxmlformats.org/officeDocument/2006/relationships/oleObject" Target="../embeddings/oleObject407.bin" /><Relationship Id="rId27" Type="http://schemas.openxmlformats.org/officeDocument/2006/relationships/oleObject" Target="../embeddings/oleObject411.bin" /><Relationship Id="rId30" Type="http://schemas.openxmlformats.org/officeDocument/2006/relationships/oleObject" Target="../embeddings/oleObject413.bin" 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 /><Relationship Id="rId13" Type="http://schemas.openxmlformats.org/officeDocument/2006/relationships/image" Target="../media/image15.wmf" /><Relationship Id="rId3" Type="http://schemas.openxmlformats.org/officeDocument/2006/relationships/oleObject" Target="../embeddings/oleObject414.bin" /><Relationship Id="rId7" Type="http://schemas.openxmlformats.org/officeDocument/2006/relationships/oleObject" Target="../embeddings/oleObject416.bin" /><Relationship Id="rId12" Type="http://schemas.openxmlformats.org/officeDocument/2006/relationships/oleObject" Target="../embeddings/oleObject419.bin" /><Relationship Id="rId17" Type="http://schemas.openxmlformats.org/officeDocument/2006/relationships/image" Target="../media/image30.wmf" /><Relationship Id="rId2" Type="http://schemas.openxmlformats.org/officeDocument/2006/relationships/slideLayout" Target="../slideLayouts/slideLayout2.xml" /><Relationship Id="rId16" Type="http://schemas.openxmlformats.org/officeDocument/2006/relationships/oleObject" Target="../embeddings/oleObject421.bin" /><Relationship Id="rId1" Type="http://schemas.openxmlformats.org/officeDocument/2006/relationships/vmlDrawing" Target="../drawings/vmlDrawing30.vml" /><Relationship Id="rId6" Type="http://schemas.openxmlformats.org/officeDocument/2006/relationships/image" Target="../media/image20.wmf" /><Relationship Id="rId11" Type="http://schemas.openxmlformats.org/officeDocument/2006/relationships/image" Target="../media/image14.wmf" /><Relationship Id="rId5" Type="http://schemas.openxmlformats.org/officeDocument/2006/relationships/oleObject" Target="../embeddings/oleObject415.bin" /><Relationship Id="rId15" Type="http://schemas.openxmlformats.org/officeDocument/2006/relationships/image" Target="../media/image16.wmf" /><Relationship Id="rId10" Type="http://schemas.openxmlformats.org/officeDocument/2006/relationships/oleObject" Target="../embeddings/oleObject418.bin" /><Relationship Id="rId4" Type="http://schemas.openxmlformats.org/officeDocument/2006/relationships/image" Target="../media/image19.wmf" /><Relationship Id="rId9" Type="http://schemas.openxmlformats.org/officeDocument/2006/relationships/oleObject" Target="../embeddings/oleObject417.bin" /><Relationship Id="rId14" Type="http://schemas.openxmlformats.org/officeDocument/2006/relationships/oleObject" Target="../embeddings/oleObject420.bin" 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 /><Relationship Id="rId13" Type="http://schemas.openxmlformats.org/officeDocument/2006/relationships/oleObject" Target="../embeddings/oleObject427.bin" /><Relationship Id="rId18" Type="http://schemas.openxmlformats.org/officeDocument/2006/relationships/image" Target="../media/image20.wmf" /><Relationship Id="rId26" Type="http://schemas.openxmlformats.org/officeDocument/2006/relationships/oleObject" Target="../embeddings/oleObject436.bin" /><Relationship Id="rId3" Type="http://schemas.openxmlformats.org/officeDocument/2006/relationships/oleObject" Target="../embeddings/oleObject422.bin" /><Relationship Id="rId21" Type="http://schemas.openxmlformats.org/officeDocument/2006/relationships/oleObject" Target="../embeddings/oleObject432.bin" /><Relationship Id="rId7" Type="http://schemas.openxmlformats.org/officeDocument/2006/relationships/oleObject" Target="../embeddings/oleObject424.bin" /><Relationship Id="rId12" Type="http://schemas.openxmlformats.org/officeDocument/2006/relationships/image" Target="../media/image17.wmf" /><Relationship Id="rId17" Type="http://schemas.openxmlformats.org/officeDocument/2006/relationships/oleObject" Target="../embeddings/oleObject429.bin" /><Relationship Id="rId25" Type="http://schemas.openxmlformats.org/officeDocument/2006/relationships/oleObject" Target="../embeddings/oleObject435.bin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19.wmf" /><Relationship Id="rId20" Type="http://schemas.openxmlformats.org/officeDocument/2006/relationships/oleObject" Target="../embeddings/oleObject431.bin" /><Relationship Id="rId29" Type="http://schemas.openxmlformats.org/officeDocument/2006/relationships/oleObject" Target="../embeddings/oleObject438.bin" /><Relationship Id="rId1" Type="http://schemas.openxmlformats.org/officeDocument/2006/relationships/vmlDrawing" Target="../drawings/vmlDrawing31.vml" /><Relationship Id="rId6" Type="http://schemas.openxmlformats.org/officeDocument/2006/relationships/image" Target="../media/image14.wmf" /><Relationship Id="rId11" Type="http://schemas.openxmlformats.org/officeDocument/2006/relationships/oleObject" Target="../embeddings/oleObject426.bin" /><Relationship Id="rId24" Type="http://schemas.openxmlformats.org/officeDocument/2006/relationships/oleObject" Target="../embeddings/oleObject434.bin" /><Relationship Id="rId5" Type="http://schemas.openxmlformats.org/officeDocument/2006/relationships/oleObject" Target="../embeddings/oleObject423.bin" /><Relationship Id="rId15" Type="http://schemas.openxmlformats.org/officeDocument/2006/relationships/oleObject" Target="../embeddings/oleObject428.bin" /><Relationship Id="rId23" Type="http://schemas.openxmlformats.org/officeDocument/2006/relationships/oleObject" Target="../embeddings/oleObject433.bin" /><Relationship Id="rId28" Type="http://schemas.openxmlformats.org/officeDocument/2006/relationships/image" Target="../media/image22.wmf" /><Relationship Id="rId10" Type="http://schemas.openxmlformats.org/officeDocument/2006/relationships/image" Target="../media/image16.wmf" /><Relationship Id="rId19" Type="http://schemas.openxmlformats.org/officeDocument/2006/relationships/oleObject" Target="../embeddings/oleObject430.bin" /><Relationship Id="rId31" Type="http://schemas.openxmlformats.org/officeDocument/2006/relationships/oleObject" Target="../embeddings/oleObject439.bin" /><Relationship Id="rId4" Type="http://schemas.openxmlformats.org/officeDocument/2006/relationships/image" Target="../media/image9.wmf" /><Relationship Id="rId9" Type="http://schemas.openxmlformats.org/officeDocument/2006/relationships/oleObject" Target="../embeddings/oleObject425.bin" /><Relationship Id="rId14" Type="http://schemas.openxmlformats.org/officeDocument/2006/relationships/image" Target="../media/image18.wmf" /><Relationship Id="rId22" Type="http://schemas.openxmlformats.org/officeDocument/2006/relationships/image" Target="../media/image21.wmf" /><Relationship Id="rId27" Type="http://schemas.openxmlformats.org/officeDocument/2006/relationships/oleObject" Target="../embeddings/oleObject437.bin" /><Relationship Id="rId30" Type="http://schemas.openxmlformats.org/officeDocument/2006/relationships/image" Target="../media/image31.wmf" 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 /><Relationship Id="rId13" Type="http://schemas.openxmlformats.org/officeDocument/2006/relationships/oleObject" Target="../embeddings/oleObject445.bin" /><Relationship Id="rId18" Type="http://schemas.openxmlformats.org/officeDocument/2006/relationships/image" Target="../media/image21.wmf" /><Relationship Id="rId26" Type="http://schemas.openxmlformats.org/officeDocument/2006/relationships/oleObject" Target="../embeddings/oleObject455.bin" /><Relationship Id="rId3" Type="http://schemas.openxmlformats.org/officeDocument/2006/relationships/oleObject" Target="../embeddings/oleObject440.bin" /><Relationship Id="rId21" Type="http://schemas.openxmlformats.org/officeDocument/2006/relationships/oleObject" Target="../embeddings/oleObject451.bin" /><Relationship Id="rId7" Type="http://schemas.openxmlformats.org/officeDocument/2006/relationships/oleObject" Target="../embeddings/oleObject442.bin" /><Relationship Id="rId12" Type="http://schemas.openxmlformats.org/officeDocument/2006/relationships/image" Target="../media/image19.wmf" /><Relationship Id="rId17" Type="http://schemas.openxmlformats.org/officeDocument/2006/relationships/oleObject" Target="../embeddings/oleObject448.bin" /><Relationship Id="rId25" Type="http://schemas.openxmlformats.org/officeDocument/2006/relationships/oleObject" Target="../embeddings/oleObject454.bin" /><Relationship Id="rId2" Type="http://schemas.openxmlformats.org/officeDocument/2006/relationships/slideLayout" Target="../slideLayouts/slideLayout7.xml" /><Relationship Id="rId16" Type="http://schemas.openxmlformats.org/officeDocument/2006/relationships/oleObject" Target="../embeddings/oleObject447.bin" /><Relationship Id="rId20" Type="http://schemas.openxmlformats.org/officeDocument/2006/relationships/oleObject" Target="../embeddings/oleObject450.bin" /><Relationship Id="rId29" Type="http://schemas.openxmlformats.org/officeDocument/2006/relationships/image" Target="../media/image15.wmf" /><Relationship Id="rId1" Type="http://schemas.openxmlformats.org/officeDocument/2006/relationships/vmlDrawing" Target="../drawings/vmlDrawing32.vml" /><Relationship Id="rId6" Type="http://schemas.openxmlformats.org/officeDocument/2006/relationships/image" Target="../media/image16.wmf" /><Relationship Id="rId11" Type="http://schemas.openxmlformats.org/officeDocument/2006/relationships/oleObject" Target="../embeddings/oleObject444.bin" /><Relationship Id="rId24" Type="http://schemas.openxmlformats.org/officeDocument/2006/relationships/image" Target="../media/image22.wmf" /><Relationship Id="rId5" Type="http://schemas.openxmlformats.org/officeDocument/2006/relationships/oleObject" Target="../embeddings/oleObject441.bin" /><Relationship Id="rId15" Type="http://schemas.openxmlformats.org/officeDocument/2006/relationships/oleObject" Target="../embeddings/oleObject446.bin" /><Relationship Id="rId23" Type="http://schemas.openxmlformats.org/officeDocument/2006/relationships/oleObject" Target="../embeddings/oleObject453.bin" /><Relationship Id="rId28" Type="http://schemas.openxmlformats.org/officeDocument/2006/relationships/oleObject" Target="../embeddings/oleObject456.bin" /><Relationship Id="rId10" Type="http://schemas.openxmlformats.org/officeDocument/2006/relationships/image" Target="../media/image18.wmf" /><Relationship Id="rId19" Type="http://schemas.openxmlformats.org/officeDocument/2006/relationships/oleObject" Target="../embeddings/oleObject449.bin" /><Relationship Id="rId4" Type="http://schemas.openxmlformats.org/officeDocument/2006/relationships/image" Target="../media/image32.wmf" /><Relationship Id="rId9" Type="http://schemas.openxmlformats.org/officeDocument/2006/relationships/oleObject" Target="../embeddings/oleObject443.bin" /><Relationship Id="rId14" Type="http://schemas.openxmlformats.org/officeDocument/2006/relationships/image" Target="../media/image20.wmf" /><Relationship Id="rId22" Type="http://schemas.openxmlformats.org/officeDocument/2006/relationships/oleObject" Target="../embeddings/oleObject452.bin" /><Relationship Id="rId27" Type="http://schemas.openxmlformats.org/officeDocument/2006/relationships/image" Target="../media/image14.wmf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 /><Relationship Id="rId13" Type="http://schemas.openxmlformats.org/officeDocument/2006/relationships/oleObject" Target="../embeddings/oleObject462.bin" /><Relationship Id="rId18" Type="http://schemas.openxmlformats.org/officeDocument/2006/relationships/oleObject" Target="../embeddings/oleObject465.bin" /><Relationship Id="rId26" Type="http://schemas.openxmlformats.org/officeDocument/2006/relationships/image" Target="../media/image22.wmf" /><Relationship Id="rId3" Type="http://schemas.openxmlformats.org/officeDocument/2006/relationships/oleObject" Target="../embeddings/oleObject457.bin" /><Relationship Id="rId21" Type="http://schemas.openxmlformats.org/officeDocument/2006/relationships/oleObject" Target="../embeddings/oleObject467.bin" /><Relationship Id="rId7" Type="http://schemas.openxmlformats.org/officeDocument/2006/relationships/oleObject" Target="../embeddings/oleObject459.bin" /><Relationship Id="rId12" Type="http://schemas.openxmlformats.org/officeDocument/2006/relationships/image" Target="../media/image18.wmf" /><Relationship Id="rId17" Type="http://schemas.openxmlformats.org/officeDocument/2006/relationships/oleObject" Target="../embeddings/oleObject464.bin" /><Relationship Id="rId25" Type="http://schemas.openxmlformats.org/officeDocument/2006/relationships/oleObject" Target="../embeddings/oleObject471.bin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20.wmf" /><Relationship Id="rId20" Type="http://schemas.openxmlformats.org/officeDocument/2006/relationships/image" Target="../media/image21.wmf" /><Relationship Id="rId29" Type="http://schemas.openxmlformats.org/officeDocument/2006/relationships/image" Target="../media/image14.wmf" /><Relationship Id="rId1" Type="http://schemas.openxmlformats.org/officeDocument/2006/relationships/vmlDrawing" Target="../drawings/vmlDrawing33.vml" /><Relationship Id="rId6" Type="http://schemas.openxmlformats.org/officeDocument/2006/relationships/image" Target="../media/image15.wmf" /><Relationship Id="rId11" Type="http://schemas.openxmlformats.org/officeDocument/2006/relationships/oleObject" Target="../embeddings/oleObject461.bin" /><Relationship Id="rId24" Type="http://schemas.openxmlformats.org/officeDocument/2006/relationships/oleObject" Target="../embeddings/oleObject470.bin" /><Relationship Id="rId5" Type="http://schemas.openxmlformats.org/officeDocument/2006/relationships/oleObject" Target="../embeddings/oleObject458.bin" /><Relationship Id="rId15" Type="http://schemas.openxmlformats.org/officeDocument/2006/relationships/oleObject" Target="../embeddings/oleObject463.bin" /><Relationship Id="rId23" Type="http://schemas.openxmlformats.org/officeDocument/2006/relationships/oleObject" Target="../embeddings/oleObject469.bin" /><Relationship Id="rId28" Type="http://schemas.openxmlformats.org/officeDocument/2006/relationships/oleObject" Target="../embeddings/oleObject473.bin" /><Relationship Id="rId10" Type="http://schemas.openxmlformats.org/officeDocument/2006/relationships/image" Target="../media/image17.wmf" /><Relationship Id="rId19" Type="http://schemas.openxmlformats.org/officeDocument/2006/relationships/oleObject" Target="../embeddings/oleObject466.bin" /><Relationship Id="rId4" Type="http://schemas.openxmlformats.org/officeDocument/2006/relationships/image" Target="../media/image33.wmf" /><Relationship Id="rId9" Type="http://schemas.openxmlformats.org/officeDocument/2006/relationships/oleObject" Target="../embeddings/oleObject460.bin" /><Relationship Id="rId14" Type="http://schemas.openxmlformats.org/officeDocument/2006/relationships/image" Target="../media/image19.wmf" /><Relationship Id="rId22" Type="http://schemas.openxmlformats.org/officeDocument/2006/relationships/oleObject" Target="../embeddings/oleObject468.bin" /><Relationship Id="rId27" Type="http://schemas.openxmlformats.org/officeDocument/2006/relationships/oleObject" Target="../embeddings/oleObject472.bin" 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 /><Relationship Id="rId13" Type="http://schemas.openxmlformats.org/officeDocument/2006/relationships/oleObject" Target="../embeddings/oleObject479.bin" /><Relationship Id="rId18" Type="http://schemas.openxmlformats.org/officeDocument/2006/relationships/oleObject" Target="../embeddings/oleObject482.bin" /><Relationship Id="rId26" Type="http://schemas.openxmlformats.org/officeDocument/2006/relationships/image" Target="../media/image22.wmf" /><Relationship Id="rId3" Type="http://schemas.openxmlformats.org/officeDocument/2006/relationships/oleObject" Target="../embeddings/oleObject474.bin" /><Relationship Id="rId21" Type="http://schemas.openxmlformats.org/officeDocument/2006/relationships/oleObject" Target="../embeddings/oleObject484.bin" /><Relationship Id="rId7" Type="http://schemas.openxmlformats.org/officeDocument/2006/relationships/oleObject" Target="../embeddings/oleObject476.bin" /><Relationship Id="rId12" Type="http://schemas.openxmlformats.org/officeDocument/2006/relationships/image" Target="../media/image18.wmf" /><Relationship Id="rId17" Type="http://schemas.openxmlformats.org/officeDocument/2006/relationships/oleObject" Target="../embeddings/oleObject481.bin" /><Relationship Id="rId25" Type="http://schemas.openxmlformats.org/officeDocument/2006/relationships/oleObject" Target="../embeddings/oleObject488.bin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20.wmf" /><Relationship Id="rId20" Type="http://schemas.openxmlformats.org/officeDocument/2006/relationships/image" Target="../media/image21.wmf" /><Relationship Id="rId29" Type="http://schemas.openxmlformats.org/officeDocument/2006/relationships/image" Target="../media/image34.wmf" /><Relationship Id="rId1" Type="http://schemas.openxmlformats.org/officeDocument/2006/relationships/vmlDrawing" Target="../drawings/vmlDrawing34.vml" /><Relationship Id="rId6" Type="http://schemas.openxmlformats.org/officeDocument/2006/relationships/image" Target="../media/image15.wmf" /><Relationship Id="rId11" Type="http://schemas.openxmlformats.org/officeDocument/2006/relationships/oleObject" Target="../embeddings/oleObject478.bin" /><Relationship Id="rId24" Type="http://schemas.openxmlformats.org/officeDocument/2006/relationships/oleObject" Target="../embeddings/oleObject487.bin" /><Relationship Id="rId5" Type="http://schemas.openxmlformats.org/officeDocument/2006/relationships/oleObject" Target="../embeddings/oleObject475.bin" /><Relationship Id="rId15" Type="http://schemas.openxmlformats.org/officeDocument/2006/relationships/oleObject" Target="../embeddings/oleObject480.bin" /><Relationship Id="rId23" Type="http://schemas.openxmlformats.org/officeDocument/2006/relationships/oleObject" Target="../embeddings/oleObject486.bin" /><Relationship Id="rId28" Type="http://schemas.openxmlformats.org/officeDocument/2006/relationships/oleObject" Target="../embeddings/oleObject490.bin" /><Relationship Id="rId10" Type="http://schemas.openxmlformats.org/officeDocument/2006/relationships/image" Target="../media/image17.wmf" /><Relationship Id="rId19" Type="http://schemas.openxmlformats.org/officeDocument/2006/relationships/oleObject" Target="../embeddings/oleObject483.bin" /><Relationship Id="rId4" Type="http://schemas.openxmlformats.org/officeDocument/2006/relationships/image" Target="../media/image14.wmf" /><Relationship Id="rId9" Type="http://schemas.openxmlformats.org/officeDocument/2006/relationships/oleObject" Target="../embeddings/oleObject477.bin" /><Relationship Id="rId14" Type="http://schemas.openxmlformats.org/officeDocument/2006/relationships/image" Target="../media/image19.wmf" /><Relationship Id="rId22" Type="http://schemas.openxmlformats.org/officeDocument/2006/relationships/oleObject" Target="../embeddings/oleObject485.bin" /><Relationship Id="rId27" Type="http://schemas.openxmlformats.org/officeDocument/2006/relationships/oleObject" Target="../embeddings/oleObject489.bin" /></Relationships>
</file>

<file path=ppt/slides/_rels/slide5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96.bin" /><Relationship Id="rId18" Type="http://schemas.openxmlformats.org/officeDocument/2006/relationships/image" Target="../media/image20.wmf" /><Relationship Id="rId26" Type="http://schemas.openxmlformats.org/officeDocument/2006/relationships/oleObject" Target="../embeddings/oleObject505.bin" /><Relationship Id="rId39" Type="http://schemas.openxmlformats.org/officeDocument/2006/relationships/oleObject" Target="../embeddings/oleObject516.bin" /><Relationship Id="rId3" Type="http://schemas.openxmlformats.org/officeDocument/2006/relationships/oleObject" Target="../embeddings/oleObject491.bin" /><Relationship Id="rId21" Type="http://schemas.openxmlformats.org/officeDocument/2006/relationships/oleObject" Target="../embeddings/oleObject501.bin" /><Relationship Id="rId34" Type="http://schemas.openxmlformats.org/officeDocument/2006/relationships/oleObject" Target="../embeddings/oleObject511.bin" /><Relationship Id="rId42" Type="http://schemas.openxmlformats.org/officeDocument/2006/relationships/oleObject" Target="../embeddings/oleObject519.bin" /><Relationship Id="rId47" Type="http://schemas.openxmlformats.org/officeDocument/2006/relationships/oleObject" Target="../embeddings/oleObject523.bin" /><Relationship Id="rId50" Type="http://schemas.openxmlformats.org/officeDocument/2006/relationships/oleObject" Target="../embeddings/oleObject526.bin" /><Relationship Id="rId7" Type="http://schemas.openxmlformats.org/officeDocument/2006/relationships/oleObject" Target="../embeddings/oleObject493.bin" /><Relationship Id="rId12" Type="http://schemas.openxmlformats.org/officeDocument/2006/relationships/image" Target="../media/image17.wmf" /><Relationship Id="rId17" Type="http://schemas.openxmlformats.org/officeDocument/2006/relationships/oleObject" Target="../embeddings/oleObject498.bin" /><Relationship Id="rId25" Type="http://schemas.openxmlformats.org/officeDocument/2006/relationships/oleObject" Target="../embeddings/oleObject504.bin" /><Relationship Id="rId33" Type="http://schemas.openxmlformats.org/officeDocument/2006/relationships/oleObject" Target="../embeddings/oleObject510.bin" /><Relationship Id="rId38" Type="http://schemas.openxmlformats.org/officeDocument/2006/relationships/oleObject" Target="../embeddings/oleObject515.bin" /><Relationship Id="rId46" Type="http://schemas.openxmlformats.org/officeDocument/2006/relationships/oleObject" Target="../embeddings/oleObject522.bin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19.wmf" /><Relationship Id="rId20" Type="http://schemas.openxmlformats.org/officeDocument/2006/relationships/oleObject" Target="../embeddings/oleObject500.bin" /><Relationship Id="rId29" Type="http://schemas.openxmlformats.org/officeDocument/2006/relationships/oleObject" Target="../embeddings/oleObject507.bin" /><Relationship Id="rId41" Type="http://schemas.openxmlformats.org/officeDocument/2006/relationships/oleObject" Target="../embeddings/oleObject518.bin" /><Relationship Id="rId1" Type="http://schemas.openxmlformats.org/officeDocument/2006/relationships/vmlDrawing" Target="../drawings/vmlDrawing35.vml" /><Relationship Id="rId6" Type="http://schemas.openxmlformats.org/officeDocument/2006/relationships/image" Target="../media/image14.wmf" /><Relationship Id="rId11" Type="http://schemas.openxmlformats.org/officeDocument/2006/relationships/oleObject" Target="../embeddings/oleObject495.bin" /><Relationship Id="rId24" Type="http://schemas.openxmlformats.org/officeDocument/2006/relationships/oleObject" Target="../embeddings/oleObject503.bin" /><Relationship Id="rId32" Type="http://schemas.openxmlformats.org/officeDocument/2006/relationships/oleObject" Target="../embeddings/oleObject509.bin" /><Relationship Id="rId37" Type="http://schemas.openxmlformats.org/officeDocument/2006/relationships/oleObject" Target="../embeddings/oleObject514.bin" /><Relationship Id="rId40" Type="http://schemas.openxmlformats.org/officeDocument/2006/relationships/oleObject" Target="../embeddings/oleObject517.bin" /><Relationship Id="rId45" Type="http://schemas.openxmlformats.org/officeDocument/2006/relationships/oleObject" Target="../embeddings/oleObject521.bin" /><Relationship Id="rId5" Type="http://schemas.openxmlformats.org/officeDocument/2006/relationships/oleObject" Target="../embeddings/oleObject492.bin" /><Relationship Id="rId15" Type="http://schemas.openxmlformats.org/officeDocument/2006/relationships/oleObject" Target="../embeddings/oleObject497.bin" /><Relationship Id="rId23" Type="http://schemas.openxmlformats.org/officeDocument/2006/relationships/oleObject" Target="../embeddings/oleObject502.bin" /><Relationship Id="rId28" Type="http://schemas.openxmlformats.org/officeDocument/2006/relationships/image" Target="../media/image22.wmf" /><Relationship Id="rId36" Type="http://schemas.openxmlformats.org/officeDocument/2006/relationships/oleObject" Target="../embeddings/oleObject513.bin" /><Relationship Id="rId49" Type="http://schemas.openxmlformats.org/officeDocument/2006/relationships/oleObject" Target="../embeddings/oleObject525.bin" /><Relationship Id="rId10" Type="http://schemas.openxmlformats.org/officeDocument/2006/relationships/image" Target="../media/image16.wmf" /><Relationship Id="rId19" Type="http://schemas.openxmlformats.org/officeDocument/2006/relationships/oleObject" Target="../embeddings/oleObject499.bin" /><Relationship Id="rId31" Type="http://schemas.openxmlformats.org/officeDocument/2006/relationships/oleObject" Target="../embeddings/oleObject508.bin" /><Relationship Id="rId44" Type="http://schemas.openxmlformats.org/officeDocument/2006/relationships/image" Target="../media/image36.wmf" /><Relationship Id="rId52" Type="http://schemas.openxmlformats.org/officeDocument/2006/relationships/oleObject" Target="../embeddings/oleObject528.bin" /><Relationship Id="rId4" Type="http://schemas.openxmlformats.org/officeDocument/2006/relationships/image" Target="../media/image9.wmf" /><Relationship Id="rId9" Type="http://schemas.openxmlformats.org/officeDocument/2006/relationships/oleObject" Target="../embeddings/oleObject494.bin" /><Relationship Id="rId14" Type="http://schemas.openxmlformats.org/officeDocument/2006/relationships/image" Target="../media/image18.wmf" /><Relationship Id="rId22" Type="http://schemas.openxmlformats.org/officeDocument/2006/relationships/image" Target="../media/image21.wmf" /><Relationship Id="rId27" Type="http://schemas.openxmlformats.org/officeDocument/2006/relationships/oleObject" Target="../embeddings/oleObject506.bin" /><Relationship Id="rId30" Type="http://schemas.openxmlformats.org/officeDocument/2006/relationships/image" Target="../media/image35.wmf" /><Relationship Id="rId35" Type="http://schemas.openxmlformats.org/officeDocument/2006/relationships/oleObject" Target="../embeddings/oleObject512.bin" /><Relationship Id="rId43" Type="http://schemas.openxmlformats.org/officeDocument/2006/relationships/oleObject" Target="../embeddings/oleObject520.bin" /><Relationship Id="rId48" Type="http://schemas.openxmlformats.org/officeDocument/2006/relationships/oleObject" Target="../embeddings/oleObject524.bin" /><Relationship Id="rId8" Type="http://schemas.openxmlformats.org/officeDocument/2006/relationships/image" Target="../media/image15.wmf" /><Relationship Id="rId51" Type="http://schemas.openxmlformats.org/officeDocument/2006/relationships/oleObject" Target="../embeddings/oleObject527.bin" 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 /><Relationship Id="rId13" Type="http://schemas.openxmlformats.org/officeDocument/2006/relationships/oleObject" Target="../embeddings/oleObject534.bin" /><Relationship Id="rId18" Type="http://schemas.openxmlformats.org/officeDocument/2006/relationships/image" Target="../media/image19.wmf" /><Relationship Id="rId26" Type="http://schemas.openxmlformats.org/officeDocument/2006/relationships/oleObject" Target="../embeddings/oleObject542.bin" /><Relationship Id="rId3" Type="http://schemas.openxmlformats.org/officeDocument/2006/relationships/oleObject" Target="../embeddings/oleObject529.bin" /><Relationship Id="rId21" Type="http://schemas.openxmlformats.org/officeDocument/2006/relationships/oleObject" Target="../embeddings/oleObject538.bin" /><Relationship Id="rId7" Type="http://schemas.openxmlformats.org/officeDocument/2006/relationships/oleObject" Target="../embeddings/oleObject531.bin" /><Relationship Id="rId12" Type="http://schemas.openxmlformats.org/officeDocument/2006/relationships/image" Target="../media/image16.wmf" /><Relationship Id="rId17" Type="http://schemas.openxmlformats.org/officeDocument/2006/relationships/oleObject" Target="../embeddings/oleObject536.bin" /><Relationship Id="rId25" Type="http://schemas.openxmlformats.org/officeDocument/2006/relationships/oleObject" Target="../embeddings/oleObject541.bin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18.wmf" /><Relationship Id="rId20" Type="http://schemas.openxmlformats.org/officeDocument/2006/relationships/image" Target="../media/image20.wmf" /><Relationship Id="rId29" Type="http://schemas.openxmlformats.org/officeDocument/2006/relationships/oleObject" Target="../embeddings/oleObject545.bin" /><Relationship Id="rId1" Type="http://schemas.openxmlformats.org/officeDocument/2006/relationships/vmlDrawing" Target="../drawings/vmlDrawing36.vml" /><Relationship Id="rId6" Type="http://schemas.openxmlformats.org/officeDocument/2006/relationships/image" Target="../media/image38.wmf" /><Relationship Id="rId11" Type="http://schemas.openxmlformats.org/officeDocument/2006/relationships/oleObject" Target="../embeddings/oleObject533.bin" /><Relationship Id="rId24" Type="http://schemas.openxmlformats.org/officeDocument/2006/relationships/image" Target="../media/image21.wmf" /><Relationship Id="rId5" Type="http://schemas.openxmlformats.org/officeDocument/2006/relationships/oleObject" Target="../embeddings/oleObject530.bin" /><Relationship Id="rId15" Type="http://schemas.openxmlformats.org/officeDocument/2006/relationships/oleObject" Target="../embeddings/oleObject535.bin" /><Relationship Id="rId23" Type="http://schemas.openxmlformats.org/officeDocument/2006/relationships/oleObject" Target="../embeddings/oleObject540.bin" /><Relationship Id="rId28" Type="http://schemas.openxmlformats.org/officeDocument/2006/relationships/oleObject" Target="../embeddings/oleObject544.bin" /><Relationship Id="rId10" Type="http://schemas.openxmlformats.org/officeDocument/2006/relationships/image" Target="../media/image15.wmf" /><Relationship Id="rId19" Type="http://schemas.openxmlformats.org/officeDocument/2006/relationships/oleObject" Target="../embeddings/oleObject537.bin" /><Relationship Id="rId31" Type="http://schemas.openxmlformats.org/officeDocument/2006/relationships/oleObject" Target="../embeddings/oleObject546.bin" /><Relationship Id="rId4" Type="http://schemas.openxmlformats.org/officeDocument/2006/relationships/image" Target="../media/image37.wmf" /><Relationship Id="rId9" Type="http://schemas.openxmlformats.org/officeDocument/2006/relationships/oleObject" Target="../embeddings/oleObject532.bin" /><Relationship Id="rId14" Type="http://schemas.openxmlformats.org/officeDocument/2006/relationships/image" Target="../media/image17.wmf" /><Relationship Id="rId22" Type="http://schemas.openxmlformats.org/officeDocument/2006/relationships/oleObject" Target="../embeddings/oleObject539.bin" /><Relationship Id="rId27" Type="http://schemas.openxmlformats.org/officeDocument/2006/relationships/oleObject" Target="../embeddings/oleObject543.bin" /><Relationship Id="rId30" Type="http://schemas.openxmlformats.org/officeDocument/2006/relationships/image" Target="../media/image22.wmf" 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 /><Relationship Id="rId13" Type="http://schemas.openxmlformats.org/officeDocument/2006/relationships/oleObject" Target="../embeddings/oleObject552.bin" /><Relationship Id="rId18" Type="http://schemas.openxmlformats.org/officeDocument/2006/relationships/oleObject" Target="../embeddings/oleObject556.bin" /><Relationship Id="rId26" Type="http://schemas.openxmlformats.org/officeDocument/2006/relationships/oleObject" Target="../embeddings/oleObject562.bin" /><Relationship Id="rId3" Type="http://schemas.openxmlformats.org/officeDocument/2006/relationships/oleObject" Target="../embeddings/oleObject547.bin" /><Relationship Id="rId21" Type="http://schemas.openxmlformats.org/officeDocument/2006/relationships/oleObject" Target="../embeddings/oleObject559.bin" /><Relationship Id="rId7" Type="http://schemas.openxmlformats.org/officeDocument/2006/relationships/oleObject" Target="../embeddings/oleObject549.bin" /><Relationship Id="rId12" Type="http://schemas.openxmlformats.org/officeDocument/2006/relationships/image" Target="../media/image20.wmf" /><Relationship Id="rId17" Type="http://schemas.openxmlformats.org/officeDocument/2006/relationships/oleObject" Target="../embeddings/oleObject555.bin" /><Relationship Id="rId25" Type="http://schemas.openxmlformats.org/officeDocument/2006/relationships/image" Target="../media/image14.wmf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21.wmf" /><Relationship Id="rId20" Type="http://schemas.openxmlformats.org/officeDocument/2006/relationships/oleObject" Target="../embeddings/oleObject558.bin" /><Relationship Id="rId29" Type="http://schemas.openxmlformats.org/officeDocument/2006/relationships/image" Target="../media/image16.wmf" /><Relationship Id="rId1" Type="http://schemas.openxmlformats.org/officeDocument/2006/relationships/vmlDrawing" Target="../drawings/vmlDrawing37.vml" /><Relationship Id="rId6" Type="http://schemas.openxmlformats.org/officeDocument/2006/relationships/image" Target="../media/image17.wmf" /><Relationship Id="rId11" Type="http://schemas.openxmlformats.org/officeDocument/2006/relationships/oleObject" Target="../embeddings/oleObject551.bin" /><Relationship Id="rId24" Type="http://schemas.openxmlformats.org/officeDocument/2006/relationships/oleObject" Target="../embeddings/oleObject561.bin" /><Relationship Id="rId5" Type="http://schemas.openxmlformats.org/officeDocument/2006/relationships/oleObject" Target="../embeddings/oleObject548.bin" /><Relationship Id="rId15" Type="http://schemas.openxmlformats.org/officeDocument/2006/relationships/oleObject" Target="../embeddings/oleObject554.bin" /><Relationship Id="rId23" Type="http://schemas.openxmlformats.org/officeDocument/2006/relationships/oleObject" Target="../embeddings/oleObject560.bin" /><Relationship Id="rId28" Type="http://schemas.openxmlformats.org/officeDocument/2006/relationships/oleObject" Target="../embeddings/oleObject563.bin" /><Relationship Id="rId10" Type="http://schemas.openxmlformats.org/officeDocument/2006/relationships/image" Target="../media/image19.wmf" /><Relationship Id="rId19" Type="http://schemas.openxmlformats.org/officeDocument/2006/relationships/oleObject" Target="../embeddings/oleObject557.bin" /><Relationship Id="rId4" Type="http://schemas.openxmlformats.org/officeDocument/2006/relationships/image" Target="../media/image39.wmf" /><Relationship Id="rId9" Type="http://schemas.openxmlformats.org/officeDocument/2006/relationships/oleObject" Target="../embeddings/oleObject550.bin" /><Relationship Id="rId14" Type="http://schemas.openxmlformats.org/officeDocument/2006/relationships/oleObject" Target="../embeddings/oleObject553.bin" /><Relationship Id="rId22" Type="http://schemas.openxmlformats.org/officeDocument/2006/relationships/image" Target="../media/image22.wmf" /><Relationship Id="rId27" Type="http://schemas.openxmlformats.org/officeDocument/2006/relationships/image" Target="../media/image15.wmf" 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 /><Relationship Id="rId13" Type="http://schemas.openxmlformats.org/officeDocument/2006/relationships/oleObject" Target="../embeddings/oleObject569.bin" /><Relationship Id="rId18" Type="http://schemas.openxmlformats.org/officeDocument/2006/relationships/image" Target="../media/image20.wmf" /><Relationship Id="rId26" Type="http://schemas.openxmlformats.org/officeDocument/2006/relationships/oleObject" Target="../embeddings/oleObject578.bin" /><Relationship Id="rId3" Type="http://schemas.openxmlformats.org/officeDocument/2006/relationships/oleObject" Target="../embeddings/oleObject564.bin" /><Relationship Id="rId21" Type="http://schemas.openxmlformats.org/officeDocument/2006/relationships/oleObject" Target="../embeddings/oleObject574.bin" /><Relationship Id="rId7" Type="http://schemas.openxmlformats.org/officeDocument/2006/relationships/oleObject" Target="../embeddings/oleObject566.bin" /><Relationship Id="rId12" Type="http://schemas.openxmlformats.org/officeDocument/2006/relationships/image" Target="../media/image17.wmf" /><Relationship Id="rId17" Type="http://schemas.openxmlformats.org/officeDocument/2006/relationships/oleObject" Target="../embeddings/oleObject571.bin" /><Relationship Id="rId25" Type="http://schemas.openxmlformats.org/officeDocument/2006/relationships/oleObject" Target="../embeddings/oleObject577.bin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19.wmf" /><Relationship Id="rId20" Type="http://schemas.openxmlformats.org/officeDocument/2006/relationships/oleObject" Target="../embeddings/oleObject573.bin" /><Relationship Id="rId29" Type="http://schemas.openxmlformats.org/officeDocument/2006/relationships/oleObject" Target="../embeddings/oleObject580.bin" /><Relationship Id="rId1" Type="http://schemas.openxmlformats.org/officeDocument/2006/relationships/vmlDrawing" Target="../drawings/vmlDrawing38.vml" /><Relationship Id="rId6" Type="http://schemas.openxmlformats.org/officeDocument/2006/relationships/image" Target="../media/image14.wmf" /><Relationship Id="rId11" Type="http://schemas.openxmlformats.org/officeDocument/2006/relationships/oleObject" Target="../embeddings/oleObject568.bin" /><Relationship Id="rId24" Type="http://schemas.openxmlformats.org/officeDocument/2006/relationships/oleObject" Target="../embeddings/oleObject576.bin" /><Relationship Id="rId5" Type="http://schemas.openxmlformats.org/officeDocument/2006/relationships/oleObject" Target="../embeddings/oleObject565.bin" /><Relationship Id="rId15" Type="http://schemas.openxmlformats.org/officeDocument/2006/relationships/oleObject" Target="../embeddings/oleObject570.bin" /><Relationship Id="rId23" Type="http://schemas.openxmlformats.org/officeDocument/2006/relationships/oleObject" Target="../embeddings/oleObject575.bin" /><Relationship Id="rId28" Type="http://schemas.openxmlformats.org/officeDocument/2006/relationships/image" Target="../media/image22.wmf" /><Relationship Id="rId10" Type="http://schemas.openxmlformats.org/officeDocument/2006/relationships/image" Target="../media/image16.wmf" /><Relationship Id="rId19" Type="http://schemas.openxmlformats.org/officeDocument/2006/relationships/oleObject" Target="../embeddings/oleObject572.bin" /><Relationship Id="rId4" Type="http://schemas.openxmlformats.org/officeDocument/2006/relationships/image" Target="../media/image40.wmf" /><Relationship Id="rId9" Type="http://schemas.openxmlformats.org/officeDocument/2006/relationships/oleObject" Target="../embeddings/oleObject567.bin" /><Relationship Id="rId14" Type="http://schemas.openxmlformats.org/officeDocument/2006/relationships/image" Target="../media/image18.wmf" /><Relationship Id="rId22" Type="http://schemas.openxmlformats.org/officeDocument/2006/relationships/image" Target="../media/image21.wmf" /><Relationship Id="rId27" Type="http://schemas.openxmlformats.org/officeDocument/2006/relationships/oleObject" Target="../embeddings/oleObject579.bin" 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 /><Relationship Id="rId13" Type="http://schemas.openxmlformats.org/officeDocument/2006/relationships/oleObject" Target="../embeddings/oleObject586.bin" /><Relationship Id="rId18" Type="http://schemas.openxmlformats.org/officeDocument/2006/relationships/oleObject" Target="../embeddings/oleObject589.bin" /><Relationship Id="rId26" Type="http://schemas.openxmlformats.org/officeDocument/2006/relationships/image" Target="../media/image22.wmf" /><Relationship Id="rId3" Type="http://schemas.openxmlformats.org/officeDocument/2006/relationships/oleObject" Target="../embeddings/oleObject581.bin" /><Relationship Id="rId21" Type="http://schemas.openxmlformats.org/officeDocument/2006/relationships/oleObject" Target="../embeddings/oleObject591.bin" /><Relationship Id="rId7" Type="http://schemas.openxmlformats.org/officeDocument/2006/relationships/oleObject" Target="../embeddings/oleObject583.bin" /><Relationship Id="rId12" Type="http://schemas.openxmlformats.org/officeDocument/2006/relationships/image" Target="../media/image18.wmf" /><Relationship Id="rId17" Type="http://schemas.openxmlformats.org/officeDocument/2006/relationships/oleObject" Target="../embeddings/oleObject588.bin" /><Relationship Id="rId25" Type="http://schemas.openxmlformats.org/officeDocument/2006/relationships/oleObject" Target="../embeddings/oleObject595.bin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20.wmf" /><Relationship Id="rId20" Type="http://schemas.openxmlformats.org/officeDocument/2006/relationships/image" Target="../media/image21.wmf" /><Relationship Id="rId29" Type="http://schemas.openxmlformats.org/officeDocument/2006/relationships/image" Target="../media/image14.wmf" /><Relationship Id="rId1" Type="http://schemas.openxmlformats.org/officeDocument/2006/relationships/vmlDrawing" Target="../drawings/vmlDrawing39.vml" /><Relationship Id="rId6" Type="http://schemas.openxmlformats.org/officeDocument/2006/relationships/image" Target="../media/image15.wmf" /><Relationship Id="rId11" Type="http://schemas.openxmlformats.org/officeDocument/2006/relationships/oleObject" Target="../embeddings/oleObject585.bin" /><Relationship Id="rId24" Type="http://schemas.openxmlformats.org/officeDocument/2006/relationships/oleObject" Target="../embeddings/oleObject594.bin" /><Relationship Id="rId5" Type="http://schemas.openxmlformats.org/officeDocument/2006/relationships/oleObject" Target="../embeddings/oleObject582.bin" /><Relationship Id="rId15" Type="http://schemas.openxmlformats.org/officeDocument/2006/relationships/oleObject" Target="../embeddings/oleObject587.bin" /><Relationship Id="rId23" Type="http://schemas.openxmlformats.org/officeDocument/2006/relationships/oleObject" Target="../embeddings/oleObject593.bin" /><Relationship Id="rId28" Type="http://schemas.openxmlformats.org/officeDocument/2006/relationships/oleObject" Target="../embeddings/oleObject597.bin" /><Relationship Id="rId10" Type="http://schemas.openxmlformats.org/officeDocument/2006/relationships/image" Target="../media/image17.wmf" /><Relationship Id="rId19" Type="http://schemas.openxmlformats.org/officeDocument/2006/relationships/oleObject" Target="../embeddings/oleObject590.bin" /><Relationship Id="rId4" Type="http://schemas.openxmlformats.org/officeDocument/2006/relationships/image" Target="../media/image41.wmf" /><Relationship Id="rId9" Type="http://schemas.openxmlformats.org/officeDocument/2006/relationships/oleObject" Target="../embeddings/oleObject584.bin" /><Relationship Id="rId14" Type="http://schemas.openxmlformats.org/officeDocument/2006/relationships/image" Target="../media/image19.wmf" /><Relationship Id="rId22" Type="http://schemas.openxmlformats.org/officeDocument/2006/relationships/oleObject" Target="../embeddings/oleObject592.bin" /><Relationship Id="rId27" Type="http://schemas.openxmlformats.org/officeDocument/2006/relationships/oleObject" Target="../embeddings/oleObject596.bin" 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 /><Relationship Id="rId13" Type="http://schemas.openxmlformats.org/officeDocument/2006/relationships/oleObject" Target="../embeddings/oleObject603.bin" /><Relationship Id="rId18" Type="http://schemas.openxmlformats.org/officeDocument/2006/relationships/image" Target="../media/image49.wmf" /><Relationship Id="rId3" Type="http://schemas.openxmlformats.org/officeDocument/2006/relationships/oleObject" Target="../embeddings/oleObject598.bin" /><Relationship Id="rId21" Type="http://schemas.openxmlformats.org/officeDocument/2006/relationships/oleObject" Target="../embeddings/oleObject607.bin" /><Relationship Id="rId7" Type="http://schemas.openxmlformats.org/officeDocument/2006/relationships/oleObject" Target="../embeddings/oleObject600.bin" /><Relationship Id="rId12" Type="http://schemas.openxmlformats.org/officeDocument/2006/relationships/image" Target="../media/image46.wmf" /><Relationship Id="rId17" Type="http://schemas.openxmlformats.org/officeDocument/2006/relationships/oleObject" Target="../embeddings/oleObject605.bin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48.wmf" /><Relationship Id="rId20" Type="http://schemas.openxmlformats.org/officeDocument/2006/relationships/image" Target="../media/image50.wmf" /><Relationship Id="rId1" Type="http://schemas.openxmlformats.org/officeDocument/2006/relationships/vmlDrawing" Target="../drawings/vmlDrawing40.vml" /><Relationship Id="rId6" Type="http://schemas.openxmlformats.org/officeDocument/2006/relationships/image" Target="../media/image43.wmf" /><Relationship Id="rId11" Type="http://schemas.openxmlformats.org/officeDocument/2006/relationships/oleObject" Target="../embeddings/oleObject602.bin" /><Relationship Id="rId5" Type="http://schemas.openxmlformats.org/officeDocument/2006/relationships/oleObject" Target="../embeddings/oleObject599.bin" /><Relationship Id="rId15" Type="http://schemas.openxmlformats.org/officeDocument/2006/relationships/oleObject" Target="../embeddings/oleObject604.bin" /><Relationship Id="rId10" Type="http://schemas.openxmlformats.org/officeDocument/2006/relationships/image" Target="../media/image45.wmf" /><Relationship Id="rId19" Type="http://schemas.openxmlformats.org/officeDocument/2006/relationships/oleObject" Target="../embeddings/oleObject606.bin" /><Relationship Id="rId4" Type="http://schemas.openxmlformats.org/officeDocument/2006/relationships/image" Target="../media/image42.wmf" /><Relationship Id="rId9" Type="http://schemas.openxmlformats.org/officeDocument/2006/relationships/oleObject" Target="../embeddings/oleObject601.bin" /><Relationship Id="rId14" Type="http://schemas.openxmlformats.org/officeDocument/2006/relationships/image" Target="../media/image47.wmf" /><Relationship Id="rId22" Type="http://schemas.openxmlformats.org/officeDocument/2006/relationships/image" Target="../media/image51.wmf" 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0.bin" /><Relationship Id="rId13" Type="http://schemas.openxmlformats.org/officeDocument/2006/relationships/image" Target="../media/image18.wmf" /><Relationship Id="rId18" Type="http://schemas.openxmlformats.org/officeDocument/2006/relationships/oleObject" Target="../embeddings/oleObject615.bin" /><Relationship Id="rId26" Type="http://schemas.openxmlformats.org/officeDocument/2006/relationships/oleObject" Target="../embeddings/oleObject622.bin" /><Relationship Id="rId3" Type="http://schemas.openxmlformats.org/officeDocument/2006/relationships/notesSlide" Target="../notesSlides/notesSlide2.xml" /><Relationship Id="rId21" Type="http://schemas.openxmlformats.org/officeDocument/2006/relationships/image" Target="../media/image21.wmf" /><Relationship Id="rId7" Type="http://schemas.openxmlformats.org/officeDocument/2006/relationships/image" Target="../media/image15.wmf" /><Relationship Id="rId12" Type="http://schemas.openxmlformats.org/officeDocument/2006/relationships/oleObject" Target="../embeddings/oleObject612.bin" /><Relationship Id="rId17" Type="http://schemas.openxmlformats.org/officeDocument/2006/relationships/image" Target="../media/image20.wmf" /><Relationship Id="rId25" Type="http://schemas.openxmlformats.org/officeDocument/2006/relationships/oleObject" Target="../embeddings/oleObject621.bin" /><Relationship Id="rId2" Type="http://schemas.openxmlformats.org/officeDocument/2006/relationships/slideLayout" Target="../slideLayouts/slideLayout7.xml" /><Relationship Id="rId16" Type="http://schemas.openxmlformats.org/officeDocument/2006/relationships/oleObject" Target="../embeddings/oleObject614.bin" /><Relationship Id="rId20" Type="http://schemas.openxmlformats.org/officeDocument/2006/relationships/oleObject" Target="../embeddings/oleObject617.bin" /><Relationship Id="rId29" Type="http://schemas.openxmlformats.org/officeDocument/2006/relationships/image" Target="../media/image52.png" /><Relationship Id="rId1" Type="http://schemas.openxmlformats.org/officeDocument/2006/relationships/vmlDrawing" Target="../drawings/vmlDrawing41.vml" /><Relationship Id="rId6" Type="http://schemas.openxmlformats.org/officeDocument/2006/relationships/oleObject" Target="../embeddings/oleObject609.bin" /><Relationship Id="rId11" Type="http://schemas.openxmlformats.org/officeDocument/2006/relationships/image" Target="../media/image17.wmf" /><Relationship Id="rId24" Type="http://schemas.openxmlformats.org/officeDocument/2006/relationships/oleObject" Target="../embeddings/oleObject620.bin" /><Relationship Id="rId5" Type="http://schemas.openxmlformats.org/officeDocument/2006/relationships/image" Target="../media/image14.wmf" /><Relationship Id="rId15" Type="http://schemas.openxmlformats.org/officeDocument/2006/relationships/image" Target="../media/image19.wmf" /><Relationship Id="rId23" Type="http://schemas.openxmlformats.org/officeDocument/2006/relationships/oleObject" Target="../embeddings/oleObject619.bin" /><Relationship Id="rId28" Type="http://schemas.openxmlformats.org/officeDocument/2006/relationships/oleObject" Target="../embeddings/oleObject623.bin" /><Relationship Id="rId10" Type="http://schemas.openxmlformats.org/officeDocument/2006/relationships/oleObject" Target="../embeddings/oleObject611.bin" /><Relationship Id="rId19" Type="http://schemas.openxmlformats.org/officeDocument/2006/relationships/oleObject" Target="../embeddings/oleObject616.bin" /><Relationship Id="rId4" Type="http://schemas.openxmlformats.org/officeDocument/2006/relationships/oleObject" Target="../embeddings/oleObject608.bin" /><Relationship Id="rId9" Type="http://schemas.openxmlformats.org/officeDocument/2006/relationships/image" Target="../media/image16.wmf" /><Relationship Id="rId14" Type="http://schemas.openxmlformats.org/officeDocument/2006/relationships/oleObject" Target="../embeddings/oleObject613.bin" /><Relationship Id="rId22" Type="http://schemas.openxmlformats.org/officeDocument/2006/relationships/oleObject" Target="../embeddings/oleObject618.bin" /><Relationship Id="rId27" Type="http://schemas.openxmlformats.org/officeDocument/2006/relationships/image" Target="../media/image22.wmf" 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6.bin" /><Relationship Id="rId13" Type="http://schemas.openxmlformats.org/officeDocument/2006/relationships/image" Target="../media/image20.wmf" /><Relationship Id="rId18" Type="http://schemas.openxmlformats.org/officeDocument/2006/relationships/oleObject" Target="../embeddings/oleObject631.bin" /><Relationship Id="rId3" Type="http://schemas.openxmlformats.org/officeDocument/2006/relationships/notesSlide" Target="../notesSlides/notesSlide3.xml" /><Relationship Id="rId21" Type="http://schemas.openxmlformats.org/officeDocument/2006/relationships/oleObject" Target="../embeddings/oleObject633.bin" /><Relationship Id="rId7" Type="http://schemas.openxmlformats.org/officeDocument/2006/relationships/image" Target="../media/image15.wmf" /><Relationship Id="rId12" Type="http://schemas.openxmlformats.org/officeDocument/2006/relationships/oleObject" Target="../embeddings/oleObject628.bin" /><Relationship Id="rId17" Type="http://schemas.openxmlformats.org/officeDocument/2006/relationships/image" Target="../media/image21.wmf" /><Relationship Id="rId2" Type="http://schemas.openxmlformats.org/officeDocument/2006/relationships/slideLayout" Target="../slideLayouts/slideLayout7.xml" /><Relationship Id="rId16" Type="http://schemas.openxmlformats.org/officeDocument/2006/relationships/oleObject" Target="../embeddings/oleObject630.bin" /><Relationship Id="rId20" Type="http://schemas.openxmlformats.org/officeDocument/2006/relationships/image" Target="../media/image22.wmf" /><Relationship Id="rId1" Type="http://schemas.openxmlformats.org/officeDocument/2006/relationships/vmlDrawing" Target="../drawings/vmlDrawing42.vml" /><Relationship Id="rId6" Type="http://schemas.openxmlformats.org/officeDocument/2006/relationships/oleObject" Target="../embeddings/oleObject625.bin" /><Relationship Id="rId11" Type="http://schemas.openxmlformats.org/officeDocument/2006/relationships/image" Target="../media/image18.wmf" /><Relationship Id="rId5" Type="http://schemas.openxmlformats.org/officeDocument/2006/relationships/image" Target="../media/image14.wmf" /><Relationship Id="rId15" Type="http://schemas.openxmlformats.org/officeDocument/2006/relationships/image" Target="../media/image19.wmf" /><Relationship Id="rId10" Type="http://schemas.openxmlformats.org/officeDocument/2006/relationships/oleObject" Target="../embeddings/oleObject627.bin" /><Relationship Id="rId19" Type="http://schemas.openxmlformats.org/officeDocument/2006/relationships/oleObject" Target="../embeddings/oleObject632.bin" /><Relationship Id="rId4" Type="http://schemas.openxmlformats.org/officeDocument/2006/relationships/oleObject" Target="../embeddings/oleObject624.bin" /><Relationship Id="rId9" Type="http://schemas.openxmlformats.org/officeDocument/2006/relationships/image" Target="../media/image17.wmf" /><Relationship Id="rId14" Type="http://schemas.openxmlformats.org/officeDocument/2006/relationships/oleObject" Target="../embeddings/oleObject629.bin" /><Relationship Id="rId22" Type="http://schemas.openxmlformats.org/officeDocument/2006/relationships/image" Target="../media/image53.png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3979-127F-CB33-A754-84CD11E71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388" y="2339975"/>
            <a:ext cx="8856662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CSE322</a:t>
            </a:r>
            <a:br>
              <a:rPr lang="en-US" sz="48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Finite Automata</a:t>
            </a:r>
            <a:endParaRPr lang="en-IN" sz="3200" dirty="0">
              <a:solidFill>
                <a:schemeClr val="tx2">
                  <a:lumMod val="50000"/>
                </a:schemeClr>
              </a:solidFill>
              <a:latin typeface="Broadway" pitchFamily="8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BD695C-C243-2513-1820-33DA89E01F9B}"/>
              </a:ext>
            </a:extLst>
          </p:cNvPr>
          <p:cNvCxnSpPr/>
          <p:nvPr/>
        </p:nvCxnSpPr>
        <p:spPr>
          <a:xfrm>
            <a:off x="1066800" y="4038600"/>
            <a:ext cx="70580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9A142F4-488B-7B4E-0F88-4560A47BD229}"/>
              </a:ext>
            </a:extLst>
          </p:cNvPr>
          <p:cNvSpPr txBox="1"/>
          <p:nvPr/>
        </p:nvSpPr>
        <p:spPr>
          <a:xfrm>
            <a:off x="3810000" y="4724400"/>
            <a:ext cx="177006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Lecture #2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45061" name="Subtitle 6">
            <a:extLst>
              <a:ext uri="{FF2B5EF4-FFF2-40B4-BE49-F238E27FC236}">
                <a16:creationId xmlns:a16="http://schemas.microsoft.com/office/drawing/2014/main" id="{9CD2C30C-CC46-DD4E-F678-603CFDDF1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/>
          <a:lstStyle/>
          <a:p>
            <a:pPr eaLnBrk="1" hangingPunct="1"/>
            <a:endParaRPr lang="en-I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9E8218C1-3B4F-4BB1-9DA9-C00E5440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9B65C611-3293-F7CE-7372-B8018502F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400">
                <a:solidFill>
                  <a:schemeClr val="tx2"/>
                </a:solidFill>
              </a:rPr>
              <a:t>String:</a:t>
            </a:r>
          </a:p>
          <a:p>
            <a:pPr algn="just"/>
            <a:r>
              <a:rPr lang="en-US" altLang="en-US" sz="2400"/>
              <a:t>It is a finite </a:t>
            </a:r>
            <a:r>
              <a:rPr lang="en-US" altLang="en-US" sz="2400" u="sng"/>
              <a:t>collection of symbols </a:t>
            </a:r>
            <a:r>
              <a:rPr lang="en-US" altLang="en-US" sz="2400"/>
              <a:t>from the alphabet. The string is denoted by w.</a:t>
            </a:r>
          </a:p>
          <a:p>
            <a:pPr algn="just"/>
            <a:r>
              <a:rPr lang="en-US" altLang="en-US" sz="2400">
                <a:solidFill>
                  <a:schemeClr val="tx2"/>
                </a:solidFill>
              </a:rPr>
              <a:t>Example 1:</a:t>
            </a:r>
          </a:p>
          <a:p>
            <a:pPr algn="just"/>
            <a:r>
              <a:rPr lang="en-US" altLang="en-US" sz="2400"/>
              <a:t>If ∑ = {a, b}, various string that can be generated from ∑ are </a:t>
            </a:r>
            <a:r>
              <a:rPr lang="en-US" altLang="en-US" sz="2400">
                <a:solidFill>
                  <a:srgbClr val="FF0000"/>
                </a:solidFill>
              </a:rPr>
              <a:t>{ab, aa, aaa, bb, bbb, ba, aba.....}.</a:t>
            </a:r>
          </a:p>
          <a:p>
            <a:pPr algn="just">
              <a:buFontTx/>
              <a:buNone/>
            </a:pPr>
            <a:endParaRPr lang="en-US" altLang="en-US" sz="2400">
              <a:solidFill>
                <a:srgbClr val="FF0000"/>
              </a:solidFill>
            </a:endParaRPr>
          </a:p>
          <a:p>
            <a:pPr algn="just"/>
            <a:r>
              <a:rPr lang="en-US" altLang="en-US" sz="2400"/>
              <a:t>A string with zero occurrences of symbols is known as an empty string. It is represented by ε.</a:t>
            </a:r>
          </a:p>
          <a:p>
            <a:pPr algn="just"/>
            <a:r>
              <a:rPr lang="en-US" altLang="en-US" sz="2400"/>
              <a:t>The number of symbols in a string w is called the length of a string. It is denoted by |w|.</a:t>
            </a:r>
          </a:p>
          <a:p>
            <a:pPr algn="just"/>
            <a:r>
              <a:rPr lang="en-US" altLang="en-US" sz="2400">
                <a:solidFill>
                  <a:schemeClr val="tx2"/>
                </a:solidFill>
              </a:rPr>
              <a:t>Example 2:</a:t>
            </a:r>
          </a:p>
          <a:p>
            <a:pPr algn="just"/>
            <a:r>
              <a:rPr lang="en-US" altLang="en-US" sz="2400"/>
              <a:t>w = 010    </a:t>
            </a:r>
          </a:p>
          <a:p>
            <a:pPr algn="just"/>
            <a:r>
              <a:rPr lang="en-US" altLang="en-US" sz="2400"/>
              <a:t>Length of String |w| = 3  </a:t>
            </a:r>
          </a:p>
          <a:p>
            <a:pPr algn="just"/>
            <a:endParaRPr lang="en-US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9E9A312D-B52D-6734-CB22-D48B87B1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9EDA9EE9-3191-E09D-CE45-41C0AC72F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solidFill>
                  <a:schemeClr val="tx2"/>
                </a:solidFill>
              </a:rPr>
              <a:t>Language:</a:t>
            </a:r>
          </a:p>
          <a:p>
            <a:r>
              <a:rPr lang="en-US" altLang="en-US" sz="2400"/>
              <a:t>A language is a </a:t>
            </a:r>
            <a:r>
              <a:rPr lang="en-US" altLang="en-US" sz="2400" u="sng"/>
              <a:t>collection of appropriate string</a:t>
            </a:r>
            <a:r>
              <a:rPr lang="en-US" altLang="en-US" sz="2400"/>
              <a:t>. A language which is formed over </a:t>
            </a:r>
            <a:r>
              <a:rPr lang="el-GR" altLang="en-US" sz="2400"/>
              <a:t>Σ </a:t>
            </a:r>
            <a:r>
              <a:rPr lang="en-US" altLang="en-US" sz="2400"/>
              <a:t>can be </a:t>
            </a:r>
            <a:r>
              <a:rPr lang="en-US" altLang="en-US" sz="2400" b="1"/>
              <a:t>Finite</a:t>
            </a:r>
            <a:r>
              <a:rPr lang="en-US" altLang="en-US" sz="2400"/>
              <a:t> or </a:t>
            </a:r>
            <a:r>
              <a:rPr lang="en-US" altLang="en-US" sz="2400" b="1"/>
              <a:t>Infinite</a:t>
            </a:r>
            <a:r>
              <a:rPr lang="en-US" altLang="en-US" sz="2400"/>
              <a:t>.</a:t>
            </a:r>
          </a:p>
          <a:p>
            <a:endParaRPr lang="en-US" altLang="en-US" sz="2400"/>
          </a:p>
          <a:p>
            <a:r>
              <a:rPr lang="en-US" altLang="en-US" sz="2400">
                <a:solidFill>
                  <a:schemeClr val="tx2"/>
                </a:solidFill>
              </a:rPr>
              <a:t>Example: 1</a:t>
            </a:r>
          </a:p>
          <a:p>
            <a:r>
              <a:rPr lang="en-US" altLang="en-US" sz="2400"/>
              <a:t>L1 = {Set of string of length 2} = {aa, bb, ba, bb} </a:t>
            </a:r>
            <a:r>
              <a:rPr lang="en-US" altLang="en-US" sz="2400" b="1">
                <a:solidFill>
                  <a:srgbClr val="FF0000"/>
                </a:solidFill>
              </a:rPr>
              <a:t>Finite Language</a:t>
            </a:r>
            <a:r>
              <a:rPr lang="en-US" altLang="en-US" sz="2400">
                <a:solidFill>
                  <a:srgbClr val="FF0000"/>
                </a:solidFill>
              </a:rPr>
              <a:t> </a:t>
            </a:r>
          </a:p>
          <a:p>
            <a:r>
              <a:rPr lang="en-US" altLang="en-US" sz="2400">
                <a:solidFill>
                  <a:schemeClr val="tx2"/>
                </a:solidFill>
              </a:rPr>
              <a:t>Example: 2</a:t>
            </a:r>
          </a:p>
          <a:p>
            <a:r>
              <a:rPr lang="en-US" altLang="en-US" sz="2400"/>
              <a:t>L2 = {Set of all strings starts with 'a'} = {a, aa, aaa, abb, abbb, ababb} </a:t>
            </a:r>
            <a:r>
              <a:rPr lang="en-US" altLang="en-US" sz="2400" b="1">
                <a:solidFill>
                  <a:srgbClr val="FF0000"/>
                </a:solidFill>
              </a:rPr>
              <a:t>Infinite Language</a:t>
            </a:r>
            <a:endParaRPr lang="en-US" altLang="en-US" sz="2400">
              <a:solidFill>
                <a:srgbClr val="FF0000"/>
              </a:solidFill>
            </a:endParaRPr>
          </a:p>
          <a:p>
            <a:endParaRPr lang="en-US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A637370D-A17B-BFD4-506B-D5029844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n-US" altLang="en-US" b="1">
                <a:solidFill>
                  <a:srgbClr val="FF0000"/>
                </a:solidFill>
              </a:rPr>
            </a:br>
            <a:br>
              <a:rPr lang="en-US" altLang="en-US" b="1">
                <a:solidFill>
                  <a:srgbClr val="FF0000"/>
                </a:solidFill>
              </a:rPr>
            </a:br>
            <a:r>
              <a:rPr lang="en-US" altLang="en-US" b="1">
                <a:solidFill>
                  <a:srgbClr val="FF0000"/>
                </a:solidFill>
              </a:rPr>
              <a:t>Types of Automata</a:t>
            </a:r>
            <a:br>
              <a:rPr lang="en-US" altLang="en-US" b="1">
                <a:solidFill>
                  <a:srgbClr val="FF0000"/>
                </a:solidFill>
              </a:rPr>
            </a:b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823A1D6A-CC60-E62C-1507-E8A084EE3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altLang="en-US" sz="2800"/>
              <a:t>There are two types of finite automata:</a:t>
            </a:r>
          </a:p>
          <a:p>
            <a:pPr>
              <a:buFontTx/>
              <a:buNone/>
            </a:pPr>
            <a:r>
              <a:rPr lang="en-US" altLang="en-US" sz="2800"/>
              <a:t>1. DFA(deterministic finite automata)</a:t>
            </a:r>
          </a:p>
          <a:p>
            <a:pPr>
              <a:buFontTx/>
              <a:buNone/>
            </a:pPr>
            <a:r>
              <a:rPr lang="en-US" altLang="en-US" sz="2800"/>
              <a:t>2. NFA(non-deterministic finite automata)</a:t>
            </a:r>
          </a:p>
          <a:p>
            <a:endParaRPr lang="en-US" altLang="en-US" sz="2800"/>
          </a:p>
        </p:txBody>
      </p:sp>
      <p:pic>
        <p:nvPicPr>
          <p:cNvPr id="56324" name="Picture 3" descr="types-of-automata.png">
            <a:extLst>
              <a:ext uri="{FF2B5EF4-FFF2-40B4-BE49-F238E27FC236}">
                <a16:creationId xmlns:a16="http://schemas.microsoft.com/office/drawing/2014/main" id="{F4D8B5D8-65CD-7195-1433-EC1E28D2A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76600"/>
            <a:ext cx="58674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4" descr="logo.png">
            <a:extLst>
              <a:ext uri="{FF2B5EF4-FFF2-40B4-BE49-F238E27FC236}">
                <a16:creationId xmlns:a16="http://schemas.microsoft.com/office/drawing/2014/main" id="{79EFF6BA-482F-244F-65C5-18079952D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0"/>
            <a:ext cx="32289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857DDCEB-3419-4FD3-2959-749C194B40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838200"/>
            <a:ext cx="8229600" cy="304800"/>
          </a:xfrm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Automaton:</a:t>
            </a:r>
            <a:endParaRPr lang="en-IN" altLang="en-US" sz="32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CE71FCB7-057D-1ACF-358D-EC668158E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191125"/>
          </a:xfrm>
        </p:spPr>
        <p:txBody>
          <a:bodyPr/>
          <a:lstStyle/>
          <a:p>
            <a:pPr algn="just">
              <a:buFontTx/>
              <a:buNone/>
              <a:defRPr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None/>
              <a:defRPr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automaton is defined as a system where</a:t>
            </a:r>
          </a:p>
          <a:p>
            <a:pPr marL="630238" indent="0" algn="just">
              <a:buFontTx/>
              <a:buNone/>
              <a:defRPr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energy, materials and information are </a:t>
            </a:r>
          </a:p>
          <a:p>
            <a:pPr marL="630238" indent="0" algn="just">
              <a:buFontTx/>
              <a:buNone/>
              <a:defRPr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transformed, transmitted and used </a:t>
            </a:r>
          </a:p>
          <a:p>
            <a:pPr marL="630238" indent="0" algn="just">
              <a:buFontTx/>
              <a:buNone/>
              <a:defRPr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for performing some functions </a:t>
            </a:r>
            <a:r>
              <a:rPr lang="en-US" alt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 participation of man.</a:t>
            </a:r>
          </a:p>
          <a:p>
            <a:pPr>
              <a:buFontTx/>
              <a:buNone/>
              <a:defRPr/>
            </a:pPr>
            <a:endParaRPr lang="en-IN" altLang="en-US" sz="2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348" name="Picture 2">
            <a:extLst>
              <a:ext uri="{FF2B5EF4-FFF2-40B4-BE49-F238E27FC236}">
                <a16:creationId xmlns:a16="http://schemas.microsoft.com/office/drawing/2014/main" id="{AFE625DD-2C79-1874-84BD-FAF270C2C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733800"/>
            <a:ext cx="49625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0F4D695F-3DBC-D463-2D41-5B6C2803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Finite Automata Model: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58371" name="Content Placeholder 3">
            <a:extLst>
              <a:ext uri="{FF2B5EF4-FFF2-40B4-BE49-F238E27FC236}">
                <a16:creationId xmlns:a16="http://schemas.microsoft.com/office/drawing/2014/main" id="{28E0AC09-1949-E481-BD56-5559EB599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8382000" cy="1371600"/>
          </a:xfrm>
        </p:spPr>
        <p:txBody>
          <a:bodyPr/>
          <a:lstStyle/>
          <a:p>
            <a:r>
              <a:rPr lang="en-US" altLang="en-US"/>
              <a:t>Finite automata can be represented by input tape and finite control.</a:t>
            </a:r>
          </a:p>
        </p:txBody>
      </p:sp>
      <p:pic>
        <p:nvPicPr>
          <p:cNvPr id="58372" name="Content Placeholder 5" descr="finite-automata.png">
            <a:extLst>
              <a:ext uri="{FF2B5EF4-FFF2-40B4-BE49-F238E27FC236}">
                <a16:creationId xmlns:a16="http://schemas.microsoft.com/office/drawing/2014/main" id="{95BA5604-44D1-6A3C-25D5-539E9CCCAB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2514600"/>
            <a:ext cx="6781800" cy="366871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4">
            <a:extLst>
              <a:ext uri="{FF2B5EF4-FFF2-40B4-BE49-F238E27FC236}">
                <a16:creationId xmlns:a16="http://schemas.microsoft.com/office/drawing/2014/main" id="{3E076B83-9AC8-F02A-0354-5ED1EF496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9395" name="Content Placeholder 5">
            <a:extLst>
              <a:ext uri="{FF2B5EF4-FFF2-40B4-BE49-F238E27FC236}">
                <a16:creationId xmlns:a16="http://schemas.microsoft.com/office/drawing/2014/main" id="{DE9CE902-F730-F02C-74C7-36DC4F8E2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altLang="en-US" sz="2400" b="1"/>
          </a:p>
          <a:p>
            <a:pPr algn="just"/>
            <a:r>
              <a:rPr lang="en-US" altLang="en-US" sz="2400" b="1">
                <a:solidFill>
                  <a:srgbClr val="FF0000"/>
                </a:solidFill>
              </a:rPr>
              <a:t>Input tape:</a:t>
            </a:r>
            <a:r>
              <a:rPr lang="en-US" altLang="en-US" sz="2400"/>
              <a:t> It is a linear tape having some number of cells. Each input symbol is placed in each cell.</a:t>
            </a:r>
          </a:p>
          <a:p>
            <a:pPr algn="just"/>
            <a:endParaRPr lang="en-US" altLang="en-US" sz="2400"/>
          </a:p>
          <a:p>
            <a:pPr algn="just"/>
            <a:endParaRPr lang="en-US" altLang="en-US" sz="2400"/>
          </a:p>
          <a:p>
            <a:pPr algn="just"/>
            <a:r>
              <a:rPr lang="en-US" altLang="en-US" sz="2400" b="1">
                <a:solidFill>
                  <a:srgbClr val="FF0000"/>
                </a:solidFill>
              </a:rPr>
              <a:t>Finite control:</a:t>
            </a:r>
            <a:r>
              <a:rPr lang="en-US" altLang="en-US" sz="2400">
                <a:solidFill>
                  <a:srgbClr val="FF0000"/>
                </a:solidFill>
              </a:rPr>
              <a:t> </a:t>
            </a:r>
            <a:r>
              <a:rPr lang="en-US" altLang="en-US" sz="2400"/>
              <a:t>The finite control decides the next state on receiving particular input from input tape. The tape reader reads the cells one by one from </a:t>
            </a:r>
            <a:r>
              <a:rPr lang="en-US" altLang="en-US" sz="2400" u="sng"/>
              <a:t>left to right</a:t>
            </a:r>
            <a:r>
              <a:rPr lang="en-US" altLang="en-US" sz="2400"/>
              <a:t>, and at a time only one input symbol is read.</a:t>
            </a:r>
          </a:p>
          <a:p>
            <a:pPr algn="just"/>
            <a:endParaRPr lang="en-US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>
            <a:extLst>
              <a:ext uri="{FF2B5EF4-FFF2-40B4-BE49-F238E27FC236}">
                <a16:creationId xmlns:a16="http://schemas.microsoft.com/office/drawing/2014/main" id="{0DF6DF57-C61A-970F-CB19-D8AEB8F76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8" y="1792288"/>
            <a:ext cx="4144962" cy="722312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033" name="Title 1">
            <a:extLst>
              <a:ext uri="{FF2B5EF4-FFF2-40B4-BE49-F238E27FC236}">
                <a16:creationId xmlns:a16="http://schemas.microsoft.com/office/drawing/2014/main" id="{7BAAFDB5-AAC6-4126-DE18-4FCA34DC0F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8" y="1044575"/>
            <a:ext cx="8229600" cy="304800"/>
          </a:xfrm>
        </p:spPr>
        <p:txBody>
          <a:bodyPr/>
          <a:lstStyle/>
          <a:p>
            <a:pPr algn="l" eaLnBrk="1" hangingPunct="1"/>
            <a:r>
              <a:rPr lang="en-US" altLang="en-US" sz="3200" b="1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Formal Definition of Finite Automaton </a:t>
            </a:r>
            <a:endParaRPr lang="en-IN" altLang="en-US" sz="3200" b="1" u="sng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5ECC461-A070-4473-72CE-A6AD9ED7189E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152400"/>
            <a:ext cx="8839200" cy="609600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endParaRPr lang="en-US"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064B229-D76E-2D1F-1B74-7051371512D3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838200"/>
            <a:ext cx="8839200" cy="54864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25A1CF00-5CBC-ADCA-929A-924AE73861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125" y="1885950"/>
          <a:ext cx="38862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3" imgW="3886200" imgH="584200" progId="Equation.3">
                  <p:embed/>
                </p:oleObj>
              </mc:Choice>
              <mc:Fallback>
                <p:oleObj name="Equation" r:id="rId3" imgW="3886200" imgH="584200" progId="Equation.3">
                  <p:embed/>
                  <p:pic>
                    <p:nvPicPr>
                      <p:cNvPr id="1026" name="Object 4">
                        <a:extLst>
                          <a:ext uri="{FF2B5EF4-FFF2-40B4-BE49-F238E27FC236}">
                            <a16:creationId xmlns:a16="http://schemas.microsoft.com/office/drawing/2014/main" id="{25A1CF00-5CBC-ADCA-929A-924AE73861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885950"/>
                        <a:ext cx="38862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>
            <a:extLst>
              <a:ext uri="{FF2B5EF4-FFF2-40B4-BE49-F238E27FC236}">
                <a16:creationId xmlns:a16="http://schemas.microsoft.com/office/drawing/2014/main" id="{7C4E0744-C4DA-92E4-BBF2-46D7B92E45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8388" y="2743200"/>
          <a:ext cx="39211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5" imgW="393529" imgH="520474" progId="Equation.3">
                  <p:embed/>
                </p:oleObj>
              </mc:Choice>
              <mc:Fallback>
                <p:oleObj name="Equation" r:id="rId5" imgW="393529" imgH="520474" progId="Equation.3">
                  <p:embed/>
                  <p:pic>
                    <p:nvPicPr>
                      <p:cNvPr id="1027" name="Object 5">
                        <a:extLst>
                          <a:ext uri="{FF2B5EF4-FFF2-40B4-BE49-F238E27FC236}">
                            <a16:creationId xmlns:a16="http://schemas.microsoft.com/office/drawing/2014/main" id="{7C4E0744-C4DA-92E4-BBF2-46D7B92E45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2743200"/>
                        <a:ext cx="392112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>
            <a:extLst>
              <a:ext uri="{FF2B5EF4-FFF2-40B4-BE49-F238E27FC236}">
                <a16:creationId xmlns:a16="http://schemas.microsoft.com/office/drawing/2014/main" id="{3AD275CA-9734-65B5-E6F8-F62BDC1A55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4588" y="3505200"/>
          <a:ext cx="32861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7" imgW="330057" imgH="393529" progId="Equation.3">
                  <p:embed/>
                </p:oleObj>
              </mc:Choice>
              <mc:Fallback>
                <p:oleObj name="Equation" r:id="rId7" imgW="330057" imgH="393529" progId="Equation.3">
                  <p:embed/>
                  <p:pic>
                    <p:nvPicPr>
                      <p:cNvPr id="1028" name="Object 6">
                        <a:extLst>
                          <a:ext uri="{FF2B5EF4-FFF2-40B4-BE49-F238E27FC236}">
                            <a16:creationId xmlns:a16="http://schemas.microsoft.com/office/drawing/2014/main" id="{3AD275CA-9734-65B5-E6F8-F62BDC1A55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3505200"/>
                        <a:ext cx="32861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7">
            <a:extLst>
              <a:ext uri="{FF2B5EF4-FFF2-40B4-BE49-F238E27FC236}">
                <a16:creationId xmlns:a16="http://schemas.microsoft.com/office/drawing/2014/main" id="{D8ABBA8B-47F0-6E55-201D-D4EE753C4C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4588" y="4343400"/>
          <a:ext cx="3302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9" imgW="330200" imgH="419100" progId="Equation.3">
                  <p:embed/>
                </p:oleObj>
              </mc:Choice>
              <mc:Fallback>
                <p:oleObj name="Equation" r:id="rId9" imgW="330200" imgH="419100" progId="Equation.3">
                  <p:embed/>
                  <p:pic>
                    <p:nvPicPr>
                      <p:cNvPr id="1029" name="Object 7">
                        <a:extLst>
                          <a:ext uri="{FF2B5EF4-FFF2-40B4-BE49-F238E27FC236}">
                            <a16:creationId xmlns:a16="http://schemas.microsoft.com/office/drawing/2014/main" id="{D8ABBA8B-47F0-6E55-201D-D4EE753C4C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4343400"/>
                        <a:ext cx="3302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8">
            <a:extLst>
              <a:ext uri="{FF2B5EF4-FFF2-40B4-BE49-F238E27FC236}">
                <a16:creationId xmlns:a16="http://schemas.microsoft.com/office/drawing/2014/main" id="{42EB511C-4454-0F14-450D-246F089245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8388" y="4953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11" imgW="482391" imgH="583947" progId="Equation.3">
                  <p:embed/>
                </p:oleObj>
              </mc:Choice>
              <mc:Fallback>
                <p:oleObj name="Equation" r:id="rId11" imgW="482391" imgH="583947" progId="Equation.3">
                  <p:embed/>
                  <p:pic>
                    <p:nvPicPr>
                      <p:cNvPr id="1030" name="Object 8">
                        <a:extLst>
                          <a:ext uri="{FF2B5EF4-FFF2-40B4-BE49-F238E27FC236}">
                            <a16:creationId xmlns:a16="http://schemas.microsoft.com/office/drawing/2014/main" id="{42EB511C-4454-0F14-450D-246F089245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49530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9">
            <a:extLst>
              <a:ext uri="{FF2B5EF4-FFF2-40B4-BE49-F238E27FC236}">
                <a16:creationId xmlns:a16="http://schemas.microsoft.com/office/drawing/2014/main" id="{E6C1BEF1-F0CA-6912-5874-8F7A0C038F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6638" y="5937250"/>
          <a:ext cx="4048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3" imgW="406048" imgH="393359" progId="Equation.3">
                  <p:embed/>
                </p:oleObj>
              </mc:Choice>
              <mc:Fallback>
                <p:oleObj name="Equation" r:id="rId13" imgW="406048" imgH="393359" progId="Equation.3">
                  <p:embed/>
                  <p:pic>
                    <p:nvPicPr>
                      <p:cNvPr id="1031" name="Object 9">
                        <a:extLst>
                          <a:ext uri="{FF2B5EF4-FFF2-40B4-BE49-F238E27FC236}">
                            <a16:creationId xmlns:a16="http://schemas.microsoft.com/office/drawing/2014/main" id="{E6C1BEF1-F0CA-6912-5874-8F7A0C038F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5937250"/>
                        <a:ext cx="4048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Text Box 11">
            <a:extLst>
              <a:ext uri="{FF2B5EF4-FFF2-40B4-BE49-F238E27FC236}">
                <a16:creationId xmlns:a16="http://schemas.microsoft.com/office/drawing/2014/main" id="{1D194A34-37E1-1F36-5CC7-B4109FEBA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4513" y="2692400"/>
            <a:ext cx="43910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Finite non-empty set of 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</a:p>
        </p:txBody>
      </p:sp>
      <p:sp>
        <p:nvSpPr>
          <p:cNvPr id="1037" name="Text Box 12">
            <a:extLst>
              <a:ext uri="{FF2B5EF4-FFF2-40B4-BE49-F238E27FC236}">
                <a16:creationId xmlns:a16="http://schemas.microsoft.com/office/drawing/2014/main" id="{5ACF9D7C-ECB8-5A71-49B5-B9DD8B79E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3454400"/>
            <a:ext cx="56435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Finite non empty set of 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input alphabets</a:t>
            </a:r>
          </a:p>
        </p:txBody>
      </p:sp>
      <p:sp>
        <p:nvSpPr>
          <p:cNvPr id="1038" name="Text Box 13">
            <a:extLst>
              <a:ext uri="{FF2B5EF4-FFF2-40B4-BE49-F238E27FC236}">
                <a16:creationId xmlns:a16="http://schemas.microsoft.com/office/drawing/2014/main" id="{95F49B31-90CA-DE59-AC33-2441E3DD0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4292600"/>
            <a:ext cx="6908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(direct) 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transition function </a:t>
            </a: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maps </a:t>
            </a: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x ∑ -&gt; Q </a:t>
            </a:r>
          </a:p>
        </p:txBody>
      </p:sp>
      <p:sp>
        <p:nvSpPr>
          <p:cNvPr id="1039" name="Text Box 15">
            <a:extLst>
              <a:ext uri="{FF2B5EF4-FFF2-40B4-BE49-F238E27FC236}">
                <a16:creationId xmlns:a16="http://schemas.microsoft.com/office/drawing/2014/main" id="{F35519C4-AE27-D3C9-51A8-5E335B36F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5054600"/>
            <a:ext cx="1809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initial state</a:t>
            </a:r>
          </a:p>
        </p:txBody>
      </p:sp>
      <p:sp>
        <p:nvSpPr>
          <p:cNvPr id="1040" name="Text Box 16">
            <a:extLst>
              <a:ext uri="{FF2B5EF4-FFF2-40B4-BE49-F238E27FC236}">
                <a16:creationId xmlns:a16="http://schemas.microsoft.com/office/drawing/2014/main" id="{21A832C5-D67A-7F43-1BA3-BB2201449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5816600"/>
            <a:ext cx="26638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set of 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final states</a:t>
            </a:r>
          </a:p>
        </p:txBody>
      </p:sp>
      <p:sp>
        <p:nvSpPr>
          <p:cNvPr id="1041" name="Text Box 11">
            <a:extLst>
              <a:ext uri="{FF2B5EF4-FFF2-40B4-BE49-F238E27FC236}">
                <a16:creationId xmlns:a16="http://schemas.microsoft.com/office/drawing/2014/main" id="{165AD5C8-0A2A-E9AE-D4CD-23363491B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088" y="2047875"/>
            <a:ext cx="10239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Content Placeholder 2">
            <a:extLst>
              <a:ext uri="{FF2B5EF4-FFF2-40B4-BE49-F238E27FC236}">
                <a16:creationId xmlns:a16="http://schemas.microsoft.com/office/drawing/2014/main" id="{1ABA95F6-F409-A2F5-BBDB-7BEB9E5E7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7924800" cy="4419600"/>
          </a:xfrm>
        </p:spPr>
        <p:txBody>
          <a:bodyPr>
            <a:normAutofit/>
          </a:bodyPr>
          <a:lstStyle/>
          <a:p>
            <a:pPr marL="0" eaLnBrk="1" hangingPunct="1">
              <a:buFont typeface="Arial" charset="0"/>
              <a:buNone/>
              <a:defRPr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numerous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Formal languages and Automata Theory like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eaLnBrk="1" hangingPunct="1">
              <a:buFont typeface="Arial" charset="0"/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 processing, Compilers and Hardware Design</a:t>
            </a:r>
          </a:p>
          <a:p>
            <a:pPr eaLnBrk="1" hangingPunct="1">
              <a:buFont typeface="Arial" charset="0"/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Motors and Vending machines</a:t>
            </a:r>
          </a:p>
          <a:p>
            <a:pPr eaLnBrk="1" hangingPunct="1">
              <a:buFont typeface="Arial" charset="0"/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Sensors and Transducers</a:t>
            </a:r>
          </a:p>
          <a:p>
            <a:pPr eaLnBrk="1" hangingPunct="1">
              <a:buFont typeface="Arial" charset="0"/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Automata Simulators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many more ….</a:t>
            </a:r>
          </a:p>
        </p:txBody>
      </p:sp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B424AB58-599F-7042-CE6B-9B8396FA37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76200"/>
          <a:ext cx="1676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2050" name="Object 2">
                        <a:extLst>
                          <a:ext uri="{FF2B5EF4-FFF2-40B4-BE49-F238E27FC236}">
                            <a16:creationId xmlns:a16="http://schemas.microsoft.com/office/drawing/2014/main" id="{B424AB58-599F-7042-CE6B-9B8396FA37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76200"/>
                        <a:ext cx="16764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B2F657BE-475B-60DF-ACAE-61AE37F1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Transition Diagram</a:t>
            </a:r>
            <a:br>
              <a:rPr lang="en-US" altLang="en-US">
                <a:solidFill>
                  <a:srgbClr val="FF0000"/>
                </a:solidFill>
              </a:rPr>
            </a:b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6E1BAC11-944F-4ED8-5B57-83DF42C1B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A transition diagram or state transition diagram is a directed graph which can be constructed as follows:</a:t>
            </a:r>
          </a:p>
          <a:p>
            <a:pPr>
              <a:buFontTx/>
              <a:buNone/>
            </a:pPr>
            <a:endParaRPr lang="en-US" altLang="en-US" sz="2400"/>
          </a:p>
          <a:p>
            <a:r>
              <a:rPr lang="en-US" altLang="en-US" sz="2400"/>
              <a:t>There is a</a:t>
            </a:r>
            <a:r>
              <a:rPr lang="en-US" altLang="en-US" sz="2400">
                <a:solidFill>
                  <a:srgbClr val="FF0000"/>
                </a:solidFill>
              </a:rPr>
              <a:t> node </a:t>
            </a:r>
            <a:r>
              <a:rPr lang="en-US" altLang="en-US" sz="2400"/>
              <a:t>for each state in Q, which is represented by the </a:t>
            </a:r>
            <a:r>
              <a:rPr lang="en-US" altLang="en-US" sz="2400" u="sng"/>
              <a:t>circle</a:t>
            </a:r>
            <a:r>
              <a:rPr lang="en-US" altLang="en-US" sz="2400"/>
              <a:t>.</a:t>
            </a:r>
          </a:p>
          <a:p>
            <a:endParaRPr lang="en-US" altLang="en-US" sz="2400"/>
          </a:p>
          <a:p>
            <a:r>
              <a:rPr lang="en-US" altLang="en-US" sz="2400"/>
              <a:t>There is a </a:t>
            </a:r>
            <a:r>
              <a:rPr lang="en-US" altLang="en-US" sz="2400">
                <a:solidFill>
                  <a:srgbClr val="FF0000"/>
                </a:solidFill>
              </a:rPr>
              <a:t>directed edge </a:t>
            </a:r>
            <a:r>
              <a:rPr lang="en-US" altLang="en-US" sz="2400"/>
              <a:t>from node q to node p labeled a if δ(q, a) = p.</a:t>
            </a:r>
          </a:p>
          <a:p>
            <a:endParaRPr lang="en-US" altLang="en-US" sz="2400"/>
          </a:p>
          <a:p>
            <a:r>
              <a:rPr lang="en-US" altLang="en-US" sz="2400"/>
              <a:t>In the </a:t>
            </a:r>
            <a:r>
              <a:rPr lang="en-US" altLang="en-US" sz="2400">
                <a:solidFill>
                  <a:srgbClr val="FF0000"/>
                </a:solidFill>
              </a:rPr>
              <a:t>start state</a:t>
            </a:r>
            <a:r>
              <a:rPr lang="en-US" altLang="en-US" sz="2400"/>
              <a:t>, there is an arrow with no source.</a:t>
            </a:r>
          </a:p>
          <a:p>
            <a:endParaRPr lang="en-US" altLang="en-US" sz="2400"/>
          </a:p>
          <a:p>
            <a:r>
              <a:rPr lang="en-US" altLang="en-US" sz="2400">
                <a:solidFill>
                  <a:srgbClr val="FF0000"/>
                </a:solidFill>
              </a:rPr>
              <a:t>Accepting states or final states </a:t>
            </a:r>
            <a:r>
              <a:rPr lang="en-US" altLang="en-US" sz="2400"/>
              <a:t>are indicating by a </a:t>
            </a:r>
            <a:r>
              <a:rPr lang="en-US" altLang="en-US" sz="2400" u="sng"/>
              <a:t>double circle.</a:t>
            </a:r>
          </a:p>
          <a:p>
            <a:endParaRPr lang="en-US" alt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A73C6785-70E9-09B2-38D6-6E88271A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Notations used in the transition diagram</a:t>
            </a:r>
          </a:p>
        </p:txBody>
      </p:sp>
      <p:pic>
        <p:nvPicPr>
          <p:cNvPr id="61443" name="Content Placeholder 3" descr="transition-diagram.png">
            <a:extLst>
              <a:ext uri="{FF2B5EF4-FFF2-40B4-BE49-F238E27FC236}">
                <a16:creationId xmlns:a16="http://schemas.microsoft.com/office/drawing/2014/main" id="{E7103258-B8D7-0FE3-9F0E-8B856D174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066800"/>
            <a:ext cx="4724400" cy="55626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4A4DC1EA-A0AE-0C7D-B0F2-DE9F3C9C3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UNIT I</a:t>
            </a:r>
            <a:br>
              <a:rPr lang="en-US" altLang="en-US" b="1">
                <a:solidFill>
                  <a:srgbClr val="FF0000"/>
                </a:solidFill>
              </a:rPr>
            </a:br>
            <a:r>
              <a:rPr lang="en-US" altLang="en-US" b="1">
                <a:solidFill>
                  <a:srgbClr val="FF0000"/>
                </a:solidFill>
              </a:rPr>
              <a:t>FINITE AUTOMATA</a:t>
            </a:r>
          </a:p>
        </p:txBody>
      </p:sp>
      <p:sp>
        <p:nvSpPr>
          <p:cNvPr id="46083" name="Subtitle 2">
            <a:extLst>
              <a:ext uri="{FF2B5EF4-FFF2-40B4-BE49-F238E27FC236}">
                <a16:creationId xmlns:a16="http://schemas.microsoft.com/office/drawing/2014/main" id="{91A779E2-BF60-6E73-498D-A9C519C4EE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46084" name="Picture 3" descr="logo.png">
            <a:extLst>
              <a:ext uri="{FF2B5EF4-FFF2-40B4-BE49-F238E27FC236}">
                <a16:creationId xmlns:a16="http://schemas.microsoft.com/office/drawing/2014/main" id="{F54898B2-E209-61BE-E18A-61079BAF6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0"/>
            <a:ext cx="32289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Rectangle 2">
            <a:extLst>
              <a:ext uri="{FF2B5EF4-FFF2-40B4-BE49-F238E27FC236}">
                <a16:creationId xmlns:a16="http://schemas.microsoft.com/office/drawing/2014/main" id="{141C1DD3-5022-F539-9A2B-D08FCA911B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39200" cy="609600"/>
          </a:xfrm>
        </p:spPr>
        <p:txBody>
          <a:bodyPr/>
          <a:lstStyle/>
          <a:p>
            <a:pPr algn="l"/>
            <a:r>
              <a:rPr lang="en-US" altLang="en-US">
                <a:solidFill>
                  <a:srgbClr val="FF0000"/>
                </a:solidFill>
              </a:rPr>
              <a:t>Transition Graph</a:t>
            </a:r>
          </a:p>
        </p:txBody>
      </p:sp>
      <p:sp>
        <p:nvSpPr>
          <p:cNvPr id="3091" name="Rectangle 3">
            <a:extLst>
              <a:ext uri="{FF2B5EF4-FFF2-40B4-BE49-F238E27FC236}">
                <a16:creationId xmlns:a16="http://schemas.microsoft.com/office/drawing/2014/main" id="{108BE8B3-457E-B789-B133-257F05B84C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 </a:t>
            </a:r>
          </a:p>
        </p:txBody>
      </p:sp>
      <p:sp>
        <p:nvSpPr>
          <p:cNvPr id="3092" name="Text Box 27">
            <a:extLst>
              <a:ext uri="{FF2B5EF4-FFF2-40B4-BE49-F238E27FC236}">
                <a16:creationId xmlns:a16="http://schemas.microsoft.com/office/drawing/2014/main" id="{BE067A6D-A4F5-FB43-2C8B-D3E6D90A7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343400"/>
            <a:ext cx="125095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initial</a:t>
            </a:r>
          </a:p>
          <a:p>
            <a:r>
              <a:rPr lang="en-US" altLang="en-US"/>
              <a:t>state</a:t>
            </a:r>
          </a:p>
        </p:txBody>
      </p:sp>
      <p:sp>
        <p:nvSpPr>
          <p:cNvPr id="3093" name="Text Box 28">
            <a:extLst>
              <a:ext uri="{FF2B5EF4-FFF2-40B4-BE49-F238E27FC236}">
                <a16:creationId xmlns:a16="http://schemas.microsoft.com/office/drawing/2014/main" id="{048DD01F-13C4-03E0-30E4-FB99D7E8E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2950" y="4343400"/>
            <a:ext cx="332105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  final/accepting</a:t>
            </a:r>
          </a:p>
          <a:p>
            <a:r>
              <a:rPr lang="en-US" altLang="en-US"/>
              <a:t>  state</a:t>
            </a:r>
          </a:p>
        </p:txBody>
      </p:sp>
      <p:sp>
        <p:nvSpPr>
          <p:cNvPr id="3094" name="Line 31">
            <a:extLst>
              <a:ext uri="{FF2B5EF4-FFF2-40B4-BE49-F238E27FC236}">
                <a16:creationId xmlns:a16="http://schemas.microsoft.com/office/drawing/2014/main" id="{AE920F7F-ECD7-CBEA-F979-2AE6B7E891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4191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Line 32">
            <a:extLst>
              <a:ext uri="{FF2B5EF4-FFF2-40B4-BE49-F238E27FC236}">
                <a16:creationId xmlns:a16="http://schemas.microsoft.com/office/drawing/2014/main" id="{7BD116AA-01C5-D213-7CD8-BCA71298D3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3962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6" name="Text Box 33">
            <a:extLst>
              <a:ext uri="{FF2B5EF4-FFF2-40B4-BE49-F238E27FC236}">
                <a16:creationId xmlns:a16="http://schemas.microsoft.com/office/drawing/2014/main" id="{ACF680A2-43D4-8F42-3B6C-A6C712DDA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638800"/>
            <a:ext cx="1196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state</a:t>
            </a:r>
          </a:p>
        </p:txBody>
      </p:sp>
      <p:sp>
        <p:nvSpPr>
          <p:cNvPr id="3097" name="Text Box 34">
            <a:extLst>
              <a:ext uri="{FF2B5EF4-FFF2-40B4-BE49-F238E27FC236}">
                <a16:creationId xmlns:a16="http://schemas.microsoft.com/office/drawing/2014/main" id="{891B65B8-7A6A-0779-9895-EF3F95291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181600"/>
            <a:ext cx="2038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transition</a:t>
            </a:r>
          </a:p>
        </p:txBody>
      </p:sp>
      <p:sp>
        <p:nvSpPr>
          <p:cNvPr id="3098" name="Oval 70">
            <a:extLst>
              <a:ext uri="{FF2B5EF4-FFF2-40B4-BE49-F238E27FC236}">
                <a16:creationId xmlns:a16="http://schemas.microsoft.com/office/drawing/2014/main" id="{E0B22AEF-A4AF-8671-DD44-BCED047D5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099" name="Oval 71">
            <a:extLst>
              <a:ext uri="{FF2B5EF4-FFF2-40B4-BE49-F238E27FC236}">
                <a16:creationId xmlns:a16="http://schemas.microsoft.com/office/drawing/2014/main" id="{C8A1073F-98FE-C926-6430-0425801EA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100" name="Oval 72">
            <a:extLst>
              <a:ext uri="{FF2B5EF4-FFF2-40B4-BE49-F238E27FC236}">
                <a16:creationId xmlns:a16="http://schemas.microsoft.com/office/drawing/2014/main" id="{2CA9DF7A-8574-AF4F-9E70-584CFBED3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101" name="Oval 73">
            <a:extLst>
              <a:ext uri="{FF2B5EF4-FFF2-40B4-BE49-F238E27FC236}">
                <a16:creationId xmlns:a16="http://schemas.microsoft.com/office/drawing/2014/main" id="{689DB624-A009-EE48-F838-5F9A21187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102" name="Oval 74">
            <a:extLst>
              <a:ext uri="{FF2B5EF4-FFF2-40B4-BE49-F238E27FC236}">
                <a16:creationId xmlns:a16="http://schemas.microsoft.com/office/drawing/2014/main" id="{04B7B875-010B-CC64-9262-FBDACDE3F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103" name="Line 75">
            <a:extLst>
              <a:ext uri="{FF2B5EF4-FFF2-40B4-BE49-F238E27FC236}">
                <a16:creationId xmlns:a16="http://schemas.microsoft.com/office/drawing/2014/main" id="{A4FF6F3C-0EC6-3C2D-DB63-653EADBCCFD9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886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4" name="Line 76">
            <a:extLst>
              <a:ext uri="{FF2B5EF4-FFF2-40B4-BE49-F238E27FC236}">
                <a16:creationId xmlns:a16="http://schemas.microsoft.com/office/drawing/2014/main" id="{97AD3B25-3B83-0009-8A5E-552C38A4AE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5" name="Line 77">
            <a:extLst>
              <a:ext uri="{FF2B5EF4-FFF2-40B4-BE49-F238E27FC236}">
                <a16:creationId xmlns:a16="http://schemas.microsoft.com/office/drawing/2014/main" id="{F60B8B08-4630-E41C-9BE1-1E712AC5DE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6" name="Line 78">
            <a:extLst>
              <a:ext uri="{FF2B5EF4-FFF2-40B4-BE49-F238E27FC236}">
                <a16:creationId xmlns:a16="http://schemas.microsoft.com/office/drawing/2014/main" id="{DE12D281-37A9-33EA-61EA-47D52F6C36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4" name="Object 79">
            <a:extLst>
              <a:ext uri="{FF2B5EF4-FFF2-40B4-BE49-F238E27FC236}">
                <a16:creationId xmlns:a16="http://schemas.microsoft.com/office/drawing/2014/main" id="{9FD03D91-5F08-9CD5-D7BC-F27A481643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5814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3" imgW="419100" imgH="469900" progId="Equation.3">
                  <p:embed/>
                </p:oleObj>
              </mc:Choice>
              <mc:Fallback>
                <p:oleObj name="Equation" r:id="rId3" imgW="419100" imgH="469900" progId="Equation.3">
                  <p:embed/>
                  <p:pic>
                    <p:nvPicPr>
                      <p:cNvPr id="3074" name="Object 79">
                        <a:extLst>
                          <a:ext uri="{FF2B5EF4-FFF2-40B4-BE49-F238E27FC236}">
                            <a16:creationId xmlns:a16="http://schemas.microsoft.com/office/drawing/2014/main" id="{9FD03D91-5F08-9CD5-D7BC-F27A481643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5814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7" name="Oval 80">
            <a:extLst>
              <a:ext uri="{FF2B5EF4-FFF2-40B4-BE49-F238E27FC236}">
                <a16:creationId xmlns:a16="http://schemas.microsoft.com/office/drawing/2014/main" id="{8E7DDE9C-0DEF-B2CB-0701-F03C46BCB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075" name="Object 81">
            <a:extLst>
              <a:ext uri="{FF2B5EF4-FFF2-40B4-BE49-F238E27FC236}">
                <a16:creationId xmlns:a16="http://schemas.microsoft.com/office/drawing/2014/main" id="{68560027-ABD7-14E3-2921-AA77F56307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9900" y="35814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3075" name="Object 81">
                        <a:extLst>
                          <a:ext uri="{FF2B5EF4-FFF2-40B4-BE49-F238E27FC236}">
                            <a16:creationId xmlns:a16="http://schemas.microsoft.com/office/drawing/2014/main" id="{68560027-ABD7-14E3-2921-AA77F56307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35814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82">
            <a:extLst>
              <a:ext uri="{FF2B5EF4-FFF2-40B4-BE49-F238E27FC236}">
                <a16:creationId xmlns:a16="http://schemas.microsoft.com/office/drawing/2014/main" id="{1C16105F-95EF-28E6-0E17-5C217AB571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9900" y="3581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3076" name="Object 82">
                        <a:extLst>
                          <a:ext uri="{FF2B5EF4-FFF2-40B4-BE49-F238E27FC236}">
                            <a16:creationId xmlns:a16="http://schemas.microsoft.com/office/drawing/2014/main" id="{1C16105F-95EF-28E6-0E17-5C217AB571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35814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83">
            <a:extLst>
              <a:ext uri="{FF2B5EF4-FFF2-40B4-BE49-F238E27FC236}">
                <a16:creationId xmlns:a16="http://schemas.microsoft.com/office/drawing/2014/main" id="{E7D38F62-D046-8A68-5242-683902C44D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5300" y="3581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3077" name="Object 83">
                        <a:extLst>
                          <a:ext uri="{FF2B5EF4-FFF2-40B4-BE49-F238E27FC236}">
                            <a16:creationId xmlns:a16="http://schemas.microsoft.com/office/drawing/2014/main" id="{E7D38F62-D046-8A68-5242-683902C44D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35814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84">
            <a:extLst>
              <a:ext uri="{FF2B5EF4-FFF2-40B4-BE49-F238E27FC236}">
                <a16:creationId xmlns:a16="http://schemas.microsoft.com/office/drawing/2014/main" id="{45411137-C475-89FC-6060-490DCD74AE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35814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3078" name="Object 84">
                        <a:extLst>
                          <a:ext uri="{FF2B5EF4-FFF2-40B4-BE49-F238E27FC236}">
                            <a16:creationId xmlns:a16="http://schemas.microsoft.com/office/drawing/2014/main" id="{45411137-C475-89FC-6060-490DCD74AE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5814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8" name="Line 85">
            <a:extLst>
              <a:ext uri="{FF2B5EF4-FFF2-40B4-BE49-F238E27FC236}">
                <a16:creationId xmlns:a16="http://schemas.microsoft.com/office/drawing/2014/main" id="{E4BFDA79-CE92-2485-7838-75B355AB94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9" name="Object 86">
            <a:extLst>
              <a:ext uri="{FF2B5EF4-FFF2-40B4-BE49-F238E27FC236}">
                <a16:creationId xmlns:a16="http://schemas.microsoft.com/office/drawing/2014/main" id="{703EF3DC-CEE8-9FA3-A121-1ACE1EEEA8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581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3079" name="Object 86">
                        <a:extLst>
                          <a:ext uri="{FF2B5EF4-FFF2-40B4-BE49-F238E27FC236}">
                            <a16:creationId xmlns:a16="http://schemas.microsoft.com/office/drawing/2014/main" id="{703EF3DC-CEE8-9FA3-A121-1ACE1EEEA8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81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87">
            <a:extLst>
              <a:ext uri="{FF2B5EF4-FFF2-40B4-BE49-F238E27FC236}">
                <a16:creationId xmlns:a16="http://schemas.microsoft.com/office/drawing/2014/main" id="{153F198A-9DC0-9249-DD37-0D12974320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3505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3080" name="Object 87">
                        <a:extLst>
                          <a:ext uri="{FF2B5EF4-FFF2-40B4-BE49-F238E27FC236}">
                            <a16:creationId xmlns:a16="http://schemas.microsoft.com/office/drawing/2014/main" id="{153F198A-9DC0-9249-DD37-0D12974320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505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88">
            <a:extLst>
              <a:ext uri="{FF2B5EF4-FFF2-40B4-BE49-F238E27FC236}">
                <a16:creationId xmlns:a16="http://schemas.microsoft.com/office/drawing/2014/main" id="{E0998603-EBF2-293F-089B-5FE211814E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3505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3081" name="Object 88">
                        <a:extLst>
                          <a:ext uri="{FF2B5EF4-FFF2-40B4-BE49-F238E27FC236}">
                            <a16:creationId xmlns:a16="http://schemas.microsoft.com/office/drawing/2014/main" id="{E0998603-EBF2-293F-089B-5FE211814E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505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89">
            <a:extLst>
              <a:ext uri="{FF2B5EF4-FFF2-40B4-BE49-F238E27FC236}">
                <a16:creationId xmlns:a16="http://schemas.microsoft.com/office/drawing/2014/main" id="{4B29A25A-A796-15DA-FE67-4EDA4851F6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3581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3082" name="Object 89">
                        <a:extLst>
                          <a:ext uri="{FF2B5EF4-FFF2-40B4-BE49-F238E27FC236}">
                            <a16:creationId xmlns:a16="http://schemas.microsoft.com/office/drawing/2014/main" id="{4B29A25A-A796-15DA-FE67-4EDA4851F6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581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9" name="Oval 90">
            <a:extLst>
              <a:ext uri="{FF2B5EF4-FFF2-40B4-BE49-F238E27FC236}">
                <a16:creationId xmlns:a16="http://schemas.microsoft.com/office/drawing/2014/main" id="{DC19FBC3-3F39-0441-6A30-18086FD4A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1100" y="22987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083" name="Object 91">
            <a:extLst>
              <a:ext uri="{FF2B5EF4-FFF2-40B4-BE49-F238E27FC236}">
                <a16:creationId xmlns:a16="http://schemas.microsoft.com/office/drawing/2014/main" id="{879345A4-1448-16DD-7A5E-42254E3B6C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37300" y="22987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3083" name="Object 91">
                        <a:extLst>
                          <a:ext uri="{FF2B5EF4-FFF2-40B4-BE49-F238E27FC236}">
                            <a16:creationId xmlns:a16="http://schemas.microsoft.com/office/drawing/2014/main" id="{879345A4-1448-16DD-7A5E-42254E3B6C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22987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4" name="Object 92">
            <a:extLst>
              <a:ext uri="{FF2B5EF4-FFF2-40B4-BE49-F238E27FC236}">
                <a16:creationId xmlns:a16="http://schemas.microsoft.com/office/drawing/2014/main" id="{3B55A8E4-8A63-1645-8D9D-67222672B8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124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3084" name="Object 92">
                        <a:extLst>
                          <a:ext uri="{FF2B5EF4-FFF2-40B4-BE49-F238E27FC236}">
                            <a16:creationId xmlns:a16="http://schemas.microsoft.com/office/drawing/2014/main" id="{3B55A8E4-8A63-1645-8D9D-67222672B8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124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5" name="Object 93">
            <a:extLst>
              <a:ext uri="{FF2B5EF4-FFF2-40B4-BE49-F238E27FC236}">
                <a16:creationId xmlns:a16="http://schemas.microsoft.com/office/drawing/2014/main" id="{AB453630-1649-141F-B0C6-C5DD1D21FC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3200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3085" name="Object 93">
                        <a:extLst>
                          <a:ext uri="{FF2B5EF4-FFF2-40B4-BE49-F238E27FC236}">
                            <a16:creationId xmlns:a16="http://schemas.microsoft.com/office/drawing/2014/main" id="{AB453630-1649-141F-B0C6-C5DD1D21FC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200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6" name="Object 94">
            <a:extLst>
              <a:ext uri="{FF2B5EF4-FFF2-40B4-BE49-F238E27FC236}">
                <a16:creationId xmlns:a16="http://schemas.microsoft.com/office/drawing/2014/main" id="{2A9516A7-0EF1-0ADB-8828-B67F0E13FC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3124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3086" name="Object 94">
                        <a:extLst>
                          <a:ext uri="{FF2B5EF4-FFF2-40B4-BE49-F238E27FC236}">
                            <a16:creationId xmlns:a16="http://schemas.microsoft.com/office/drawing/2014/main" id="{2A9516A7-0EF1-0ADB-8828-B67F0E13FC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124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7" name="Object 95">
            <a:extLst>
              <a:ext uri="{FF2B5EF4-FFF2-40B4-BE49-F238E27FC236}">
                <a16:creationId xmlns:a16="http://schemas.microsoft.com/office/drawing/2014/main" id="{E307C4E0-2CB2-6D71-CECA-44317373D5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0480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3087" name="Object 95">
                        <a:extLst>
                          <a:ext uri="{FF2B5EF4-FFF2-40B4-BE49-F238E27FC236}">
                            <a16:creationId xmlns:a16="http://schemas.microsoft.com/office/drawing/2014/main" id="{E307C4E0-2CB2-6D71-CECA-44317373D5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480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0" name="Freeform 96">
            <a:extLst>
              <a:ext uri="{FF2B5EF4-FFF2-40B4-BE49-F238E27FC236}">
                <a16:creationId xmlns:a16="http://schemas.microsoft.com/office/drawing/2014/main" id="{C19F086E-81DE-4EB7-E98D-671537B47C62}"/>
              </a:ext>
            </a:extLst>
          </p:cNvPr>
          <p:cNvSpPr>
            <a:spLocks/>
          </p:cNvSpPr>
          <p:nvPr/>
        </p:nvSpPr>
        <p:spPr bwMode="auto">
          <a:xfrm>
            <a:off x="6096000" y="15240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88" name="Object 97">
            <a:extLst>
              <a:ext uri="{FF2B5EF4-FFF2-40B4-BE49-F238E27FC236}">
                <a16:creationId xmlns:a16="http://schemas.microsoft.com/office/drawing/2014/main" id="{FB05F628-BB46-3641-060A-D080A5AB53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08700" y="10795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25" imgW="672808" imgH="444307" progId="Equation.3">
                  <p:embed/>
                </p:oleObj>
              </mc:Choice>
              <mc:Fallback>
                <p:oleObj name="Equation" r:id="rId25" imgW="672808" imgH="444307" progId="Equation.3">
                  <p:embed/>
                  <p:pic>
                    <p:nvPicPr>
                      <p:cNvPr id="3088" name="Object 97">
                        <a:extLst>
                          <a:ext uri="{FF2B5EF4-FFF2-40B4-BE49-F238E27FC236}">
                            <a16:creationId xmlns:a16="http://schemas.microsoft.com/office/drawing/2014/main" id="{FB05F628-BB46-3641-060A-D080A5AB53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10795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1" name="Line 98">
            <a:extLst>
              <a:ext uri="{FF2B5EF4-FFF2-40B4-BE49-F238E27FC236}">
                <a16:creationId xmlns:a16="http://schemas.microsoft.com/office/drawing/2014/main" id="{BC015EDF-4419-2E97-7C1D-301335914E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28194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2" name="Freeform 99">
            <a:extLst>
              <a:ext uri="{FF2B5EF4-FFF2-40B4-BE49-F238E27FC236}">
                <a16:creationId xmlns:a16="http://schemas.microsoft.com/office/drawing/2014/main" id="{FC15C826-2AF5-D3E2-A15F-6AB32C6A32E9}"/>
              </a:ext>
            </a:extLst>
          </p:cNvPr>
          <p:cNvSpPr>
            <a:spLocks/>
          </p:cNvSpPr>
          <p:nvPr/>
        </p:nvSpPr>
        <p:spPr bwMode="auto">
          <a:xfrm>
            <a:off x="4572000" y="26670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" name="Freeform 100">
            <a:extLst>
              <a:ext uri="{FF2B5EF4-FFF2-40B4-BE49-F238E27FC236}">
                <a16:creationId xmlns:a16="http://schemas.microsoft.com/office/drawing/2014/main" id="{49E7093A-BC7A-F0FD-CF73-2A29591F8750}"/>
              </a:ext>
            </a:extLst>
          </p:cNvPr>
          <p:cNvSpPr>
            <a:spLocks/>
          </p:cNvSpPr>
          <p:nvPr/>
        </p:nvSpPr>
        <p:spPr bwMode="auto">
          <a:xfrm>
            <a:off x="3276600" y="24765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4" name="Freeform 101">
            <a:extLst>
              <a:ext uri="{FF2B5EF4-FFF2-40B4-BE49-F238E27FC236}">
                <a16:creationId xmlns:a16="http://schemas.microsoft.com/office/drawing/2014/main" id="{2CE24139-9A52-D342-827F-86B80FA1CADA}"/>
              </a:ext>
            </a:extLst>
          </p:cNvPr>
          <p:cNvSpPr>
            <a:spLocks/>
          </p:cNvSpPr>
          <p:nvPr/>
        </p:nvSpPr>
        <p:spPr bwMode="auto">
          <a:xfrm>
            <a:off x="1981200" y="18542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15" name="Group 103">
            <a:extLst>
              <a:ext uri="{FF2B5EF4-FFF2-40B4-BE49-F238E27FC236}">
                <a16:creationId xmlns:a16="http://schemas.microsoft.com/office/drawing/2014/main" id="{89C26963-6290-58A2-C197-833094E3C47C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2819400"/>
            <a:ext cx="900113" cy="609600"/>
            <a:chOff x="4224" y="1824"/>
            <a:chExt cx="567" cy="384"/>
          </a:xfrm>
        </p:grpSpPr>
        <p:graphicFrame>
          <p:nvGraphicFramePr>
            <p:cNvPr id="3089" name="Object 104">
              <a:extLst>
                <a:ext uri="{FF2B5EF4-FFF2-40B4-BE49-F238E27FC236}">
                  <a16:creationId xmlns:a16="http://schemas.microsoft.com/office/drawing/2014/main" id="{11920589-E7DE-C113-D61A-E48F3272D7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Equation" r:id="rId27" imgW="672808" imgH="444307" progId="Equation.3">
                    <p:embed/>
                  </p:oleObj>
                </mc:Choice>
                <mc:Fallback>
                  <p:oleObj name="Equation" r:id="rId27" imgW="672808" imgH="444307" progId="Equation.3">
                    <p:embed/>
                    <p:pic>
                      <p:nvPicPr>
                        <p:cNvPr id="3089" name="Object 104">
                          <a:extLst>
                            <a:ext uri="{FF2B5EF4-FFF2-40B4-BE49-F238E27FC236}">
                              <a16:creationId xmlns:a16="http://schemas.microsoft.com/office/drawing/2014/main" id="{11920589-E7DE-C113-D61A-E48F3272D7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6" name="Line 105">
              <a:extLst>
                <a:ext uri="{FF2B5EF4-FFF2-40B4-BE49-F238E27FC236}">
                  <a16:creationId xmlns:a16="http://schemas.microsoft.com/office/drawing/2014/main" id="{4893B924-2996-6D92-11BE-7C0821C674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8" name="Rectangle 2">
            <a:extLst>
              <a:ext uri="{FF2B5EF4-FFF2-40B4-BE49-F238E27FC236}">
                <a16:creationId xmlns:a16="http://schemas.microsoft.com/office/drawing/2014/main" id="{F2BBC74F-86E2-C96C-76B3-97C8420A4F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39200" cy="609600"/>
          </a:xfrm>
        </p:spPr>
        <p:txBody>
          <a:bodyPr/>
          <a:lstStyle/>
          <a:p>
            <a:pPr algn="l"/>
            <a:r>
              <a:rPr lang="en-US" altLang="en-US">
                <a:solidFill>
                  <a:srgbClr val="FF0000"/>
                </a:solidFill>
              </a:rPr>
              <a:t>Initial Configuration</a:t>
            </a:r>
          </a:p>
        </p:txBody>
      </p:sp>
      <p:sp>
        <p:nvSpPr>
          <p:cNvPr id="4119" name="Rectangle 3">
            <a:extLst>
              <a:ext uri="{FF2B5EF4-FFF2-40B4-BE49-F238E27FC236}">
                <a16:creationId xmlns:a16="http://schemas.microsoft.com/office/drawing/2014/main" id="{4D9ABFD4-220B-E65B-A3C1-613A7B152E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 </a:t>
            </a:r>
          </a:p>
        </p:txBody>
      </p:sp>
      <p:sp>
        <p:nvSpPr>
          <p:cNvPr id="4120" name="Oval 5">
            <a:extLst>
              <a:ext uri="{FF2B5EF4-FFF2-40B4-BE49-F238E27FC236}">
                <a16:creationId xmlns:a16="http://schemas.microsoft.com/office/drawing/2014/main" id="{47A86AE9-14BA-C549-B764-CEFD221E3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038" y="4879975"/>
            <a:ext cx="530225" cy="530225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121" name="Oval 6">
            <a:extLst>
              <a:ext uri="{FF2B5EF4-FFF2-40B4-BE49-F238E27FC236}">
                <a16:creationId xmlns:a16="http://schemas.microsoft.com/office/drawing/2014/main" id="{ACD86AD4-6ED7-F11A-DF44-DF58EE561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122" name="Oval 7">
            <a:extLst>
              <a:ext uri="{FF2B5EF4-FFF2-40B4-BE49-F238E27FC236}">
                <a16:creationId xmlns:a16="http://schemas.microsoft.com/office/drawing/2014/main" id="{47B73BEE-D2E0-25C2-C845-8A538E486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123" name="Oval 8">
            <a:extLst>
              <a:ext uri="{FF2B5EF4-FFF2-40B4-BE49-F238E27FC236}">
                <a16:creationId xmlns:a16="http://schemas.microsoft.com/office/drawing/2014/main" id="{934FF7B4-328A-CF9F-9143-6C5AE4F3F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124" name="Oval 9">
            <a:extLst>
              <a:ext uri="{FF2B5EF4-FFF2-40B4-BE49-F238E27FC236}">
                <a16:creationId xmlns:a16="http://schemas.microsoft.com/office/drawing/2014/main" id="{77B7EE8D-A6E3-65B6-1923-2C9DB57CB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125" name="Line 10">
            <a:extLst>
              <a:ext uri="{FF2B5EF4-FFF2-40B4-BE49-F238E27FC236}">
                <a16:creationId xmlns:a16="http://schemas.microsoft.com/office/drawing/2014/main" id="{5156AF73-198B-F730-C4F4-630274117D9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6" name="Line 11">
            <a:extLst>
              <a:ext uri="{FF2B5EF4-FFF2-40B4-BE49-F238E27FC236}">
                <a16:creationId xmlns:a16="http://schemas.microsoft.com/office/drawing/2014/main" id="{CCCA18E2-83CF-0B9B-5A4C-5416FFA7CA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7" name="Line 12">
            <a:extLst>
              <a:ext uri="{FF2B5EF4-FFF2-40B4-BE49-F238E27FC236}">
                <a16:creationId xmlns:a16="http://schemas.microsoft.com/office/drawing/2014/main" id="{ADE57454-51B1-67E2-6DA7-A113ECC497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8" name="Line 13">
            <a:extLst>
              <a:ext uri="{FF2B5EF4-FFF2-40B4-BE49-F238E27FC236}">
                <a16:creationId xmlns:a16="http://schemas.microsoft.com/office/drawing/2014/main" id="{AE206572-FF62-63B6-FB13-5C1C901255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9" name="Oval 15">
            <a:extLst>
              <a:ext uri="{FF2B5EF4-FFF2-40B4-BE49-F238E27FC236}">
                <a16:creationId xmlns:a16="http://schemas.microsoft.com/office/drawing/2014/main" id="{CD5CE848-4396-AD1E-4C95-5FBF1618F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098" name="Object 16">
            <a:extLst>
              <a:ext uri="{FF2B5EF4-FFF2-40B4-BE49-F238E27FC236}">
                <a16:creationId xmlns:a16="http://schemas.microsoft.com/office/drawing/2014/main" id="{8A2040C4-AADB-CD7E-7368-FAE9B8EEA4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3" imgW="342751" imgH="469696" progId="Equation.3">
                  <p:embed/>
                </p:oleObj>
              </mc:Choice>
              <mc:Fallback>
                <p:oleObj name="Equation" r:id="rId3" imgW="342751" imgH="469696" progId="Equation.3">
                  <p:embed/>
                  <p:pic>
                    <p:nvPicPr>
                      <p:cNvPr id="4098" name="Object 16">
                        <a:extLst>
                          <a:ext uri="{FF2B5EF4-FFF2-40B4-BE49-F238E27FC236}">
                            <a16:creationId xmlns:a16="http://schemas.microsoft.com/office/drawing/2014/main" id="{8A2040C4-AADB-CD7E-7368-FAE9B8EEA4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7">
            <a:extLst>
              <a:ext uri="{FF2B5EF4-FFF2-40B4-BE49-F238E27FC236}">
                <a16:creationId xmlns:a16="http://schemas.microsoft.com/office/drawing/2014/main" id="{A2C7E255-EFE2-8076-7D94-4AA671F28C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5" imgW="393529" imgH="469696" progId="Equation.3">
                  <p:embed/>
                </p:oleObj>
              </mc:Choice>
              <mc:Fallback>
                <p:oleObj name="Equation" r:id="rId5" imgW="393529" imgH="469696" progId="Equation.3">
                  <p:embed/>
                  <p:pic>
                    <p:nvPicPr>
                      <p:cNvPr id="4099" name="Object 17">
                        <a:extLst>
                          <a:ext uri="{FF2B5EF4-FFF2-40B4-BE49-F238E27FC236}">
                            <a16:creationId xmlns:a16="http://schemas.microsoft.com/office/drawing/2014/main" id="{A2C7E255-EFE2-8076-7D94-4AA671F28C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18">
            <a:extLst>
              <a:ext uri="{FF2B5EF4-FFF2-40B4-BE49-F238E27FC236}">
                <a16:creationId xmlns:a16="http://schemas.microsoft.com/office/drawing/2014/main" id="{B2035420-14DD-BBCA-2913-C5F592FEB5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4100" name="Object 18">
                        <a:extLst>
                          <a:ext uri="{FF2B5EF4-FFF2-40B4-BE49-F238E27FC236}">
                            <a16:creationId xmlns:a16="http://schemas.microsoft.com/office/drawing/2014/main" id="{B2035420-14DD-BBCA-2913-C5F592FEB5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19">
            <a:extLst>
              <a:ext uri="{FF2B5EF4-FFF2-40B4-BE49-F238E27FC236}">
                <a16:creationId xmlns:a16="http://schemas.microsoft.com/office/drawing/2014/main" id="{817C32AB-DF0C-88FA-5F9F-9AF16FC881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9" imgW="419100" imgH="469900" progId="Equation.3">
                  <p:embed/>
                </p:oleObj>
              </mc:Choice>
              <mc:Fallback>
                <p:oleObj name="Equation" r:id="rId9" imgW="419100" imgH="469900" progId="Equation.3">
                  <p:embed/>
                  <p:pic>
                    <p:nvPicPr>
                      <p:cNvPr id="4101" name="Object 19">
                        <a:extLst>
                          <a:ext uri="{FF2B5EF4-FFF2-40B4-BE49-F238E27FC236}">
                            <a16:creationId xmlns:a16="http://schemas.microsoft.com/office/drawing/2014/main" id="{817C32AB-DF0C-88FA-5F9F-9AF16FC881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0" name="Line 20">
            <a:extLst>
              <a:ext uri="{FF2B5EF4-FFF2-40B4-BE49-F238E27FC236}">
                <a16:creationId xmlns:a16="http://schemas.microsoft.com/office/drawing/2014/main" id="{34CFE7BE-1844-A478-107A-161BF74988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02" name="Object 21">
            <a:extLst>
              <a:ext uri="{FF2B5EF4-FFF2-40B4-BE49-F238E27FC236}">
                <a16:creationId xmlns:a16="http://schemas.microsoft.com/office/drawing/2014/main" id="{91D6E00E-38A9-079B-9A40-B7BE3D9C10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11" imgW="266584" imgH="279279" progId="Equation.3">
                  <p:embed/>
                </p:oleObj>
              </mc:Choice>
              <mc:Fallback>
                <p:oleObj name="Equation" r:id="rId11" imgW="266584" imgH="279279" progId="Equation.3">
                  <p:embed/>
                  <p:pic>
                    <p:nvPicPr>
                      <p:cNvPr id="4102" name="Object 21">
                        <a:extLst>
                          <a:ext uri="{FF2B5EF4-FFF2-40B4-BE49-F238E27FC236}">
                            <a16:creationId xmlns:a16="http://schemas.microsoft.com/office/drawing/2014/main" id="{91D6E00E-38A9-079B-9A40-B7BE3D9C10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22">
            <a:extLst>
              <a:ext uri="{FF2B5EF4-FFF2-40B4-BE49-F238E27FC236}">
                <a16:creationId xmlns:a16="http://schemas.microsoft.com/office/drawing/2014/main" id="{A4224B07-9637-BE0D-8036-5031BCACB0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13" imgW="279279" imgH="380835" progId="Equation.3">
                  <p:embed/>
                </p:oleObj>
              </mc:Choice>
              <mc:Fallback>
                <p:oleObj name="Equation" r:id="rId13" imgW="279279" imgH="380835" progId="Equation.3">
                  <p:embed/>
                  <p:pic>
                    <p:nvPicPr>
                      <p:cNvPr id="4103" name="Object 22">
                        <a:extLst>
                          <a:ext uri="{FF2B5EF4-FFF2-40B4-BE49-F238E27FC236}">
                            <a16:creationId xmlns:a16="http://schemas.microsoft.com/office/drawing/2014/main" id="{A4224B07-9637-BE0D-8036-5031BCACB0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23">
            <a:extLst>
              <a:ext uri="{FF2B5EF4-FFF2-40B4-BE49-F238E27FC236}">
                <a16:creationId xmlns:a16="http://schemas.microsoft.com/office/drawing/2014/main" id="{2977D492-373D-1FD4-2215-CAF82E4A15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4104" name="Object 23">
                        <a:extLst>
                          <a:ext uri="{FF2B5EF4-FFF2-40B4-BE49-F238E27FC236}">
                            <a16:creationId xmlns:a16="http://schemas.microsoft.com/office/drawing/2014/main" id="{2977D492-373D-1FD4-2215-CAF82E4A15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24">
            <a:extLst>
              <a:ext uri="{FF2B5EF4-FFF2-40B4-BE49-F238E27FC236}">
                <a16:creationId xmlns:a16="http://schemas.microsoft.com/office/drawing/2014/main" id="{93D4AA85-9C02-BACC-2D9E-67C79A2D0C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4105" name="Object 24">
                        <a:extLst>
                          <a:ext uri="{FF2B5EF4-FFF2-40B4-BE49-F238E27FC236}">
                            <a16:creationId xmlns:a16="http://schemas.microsoft.com/office/drawing/2014/main" id="{93D4AA85-9C02-BACC-2D9E-67C79A2D0C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1" name="Oval 31">
            <a:extLst>
              <a:ext uri="{FF2B5EF4-FFF2-40B4-BE49-F238E27FC236}">
                <a16:creationId xmlns:a16="http://schemas.microsoft.com/office/drawing/2014/main" id="{27590C33-325C-663F-8EE7-1B5D4D877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106" name="Object 32">
            <a:extLst>
              <a:ext uri="{FF2B5EF4-FFF2-40B4-BE49-F238E27FC236}">
                <a16:creationId xmlns:a16="http://schemas.microsoft.com/office/drawing/2014/main" id="{111753C4-CA54-F1C8-394C-FB3A0C027C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17" imgW="406224" imgH="469696" progId="Equation.3">
                  <p:embed/>
                </p:oleObj>
              </mc:Choice>
              <mc:Fallback>
                <p:oleObj name="Equation" r:id="rId17" imgW="406224" imgH="469696" progId="Equation.3">
                  <p:embed/>
                  <p:pic>
                    <p:nvPicPr>
                      <p:cNvPr id="4106" name="Object 32">
                        <a:extLst>
                          <a:ext uri="{FF2B5EF4-FFF2-40B4-BE49-F238E27FC236}">
                            <a16:creationId xmlns:a16="http://schemas.microsoft.com/office/drawing/2014/main" id="{111753C4-CA54-F1C8-394C-FB3A0C027C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Object 33">
            <a:extLst>
              <a:ext uri="{FF2B5EF4-FFF2-40B4-BE49-F238E27FC236}">
                <a16:creationId xmlns:a16="http://schemas.microsoft.com/office/drawing/2014/main" id="{8ECEEF08-A01F-2532-C2E9-5530B368C3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4107" name="Object 33">
                        <a:extLst>
                          <a:ext uri="{FF2B5EF4-FFF2-40B4-BE49-F238E27FC236}">
                            <a16:creationId xmlns:a16="http://schemas.microsoft.com/office/drawing/2014/main" id="{8ECEEF08-A01F-2532-C2E9-5530B368C3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Object 34">
            <a:extLst>
              <a:ext uri="{FF2B5EF4-FFF2-40B4-BE49-F238E27FC236}">
                <a16:creationId xmlns:a16="http://schemas.microsoft.com/office/drawing/2014/main" id="{EA3CDECC-F949-40CC-E7B1-2651833373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4108" name="Object 34">
                        <a:extLst>
                          <a:ext uri="{FF2B5EF4-FFF2-40B4-BE49-F238E27FC236}">
                            <a16:creationId xmlns:a16="http://schemas.microsoft.com/office/drawing/2014/main" id="{EA3CDECC-F949-40CC-E7B1-2651833373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9" name="Object 35">
            <a:extLst>
              <a:ext uri="{FF2B5EF4-FFF2-40B4-BE49-F238E27FC236}">
                <a16:creationId xmlns:a16="http://schemas.microsoft.com/office/drawing/2014/main" id="{9AD309EF-8A08-7CAC-0533-28D7552198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21" imgW="279279" imgH="380835" progId="Equation.3">
                  <p:embed/>
                </p:oleObj>
              </mc:Choice>
              <mc:Fallback>
                <p:oleObj name="Equation" r:id="rId21" imgW="279279" imgH="380835" progId="Equation.3">
                  <p:embed/>
                  <p:pic>
                    <p:nvPicPr>
                      <p:cNvPr id="4109" name="Object 35">
                        <a:extLst>
                          <a:ext uri="{FF2B5EF4-FFF2-40B4-BE49-F238E27FC236}">
                            <a16:creationId xmlns:a16="http://schemas.microsoft.com/office/drawing/2014/main" id="{9AD309EF-8A08-7CAC-0533-28D7552198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0" name="Object 36">
            <a:extLst>
              <a:ext uri="{FF2B5EF4-FFF2-40B4-BE49-F238E27FC236}">
                <a16:creationId xmlns:a16="http://schemas.microsoft.com/office/drawing/2014/main" id="{9AB822CF-6374-524C-483E-9B0DCF0568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22" imgW="279279" imgH="380835" progId="Equation.3">
                  <p:embed/>
                </p:oleObj>
              </mc:Choice>
              <mc:Fallback>
                <p:oleObj name="Equation" r:id="rId22" imgW="279279" imgH="380835" progId="Equation.3">
                  <p:embed/>
                  <p:pic>
                    <p:nvPicPr>
                      <p:cNvPr id="4110" name="Object 36">
                        <a:extLst>
                          <a:ext uri="{FF2B5EF4-FFF2-40B4-BE49-F238E27FC236}">
                            <a16:creationId xmlns:a16="http://schemas.microsoft.com/office/drawing/2014/main" id="{9AB822CF-6374-524C-483E-9B0DCF0568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2" name="Freeform 37">
            <a:extLst>
              <a:ext uri="{FF2B5EF4-FFF2-40B4-BE49-F238E27FC236}">
                <a16:creationId xmlns:a16="http://schemas.microsoft.com/office/drawing/2014/main" id="{F86C2C25-9CAD-CD44-103A-A65AF42FBB21}"/>
              </a:ext>
            </a:extLst>
          </p:cNvPr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11" name="Object 38">
            <a:extLst>
              <a:ext uri="{FF2B5EF4-FFF2-40B4-BE49-F238E27FC236}">
                <a16:creationId xmlns:a16="http://schemas.microsoft.com/office/drawing/2014/main" id="{089EE9B3-B30B-706C-EE6E-A0A99195D2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23" imgW="672808" imgH="444307" progId="Equation.3">
                  <p:embed/>
                </p:oleObj>
              </mc:Choice>
              <mc:Fallback>
                <p:oleObj name="Equation" r:id="rId23" imgW="672808" imgH="444307" progId="Equation.3">
                  <p:embed/>
                  <p:pic>
                    <p:nvPicPr>
                      <p:cNvPr id="4111" name="Object 38">
                        <a:extLst>
                          <a:ext uri="{FF2B5EF4-FFF2-40B4-BE49-F238E27FC236}">
                            <a16:creationId xmlns:a16="http://schemas.microsoft.com/office/drawing/2014/main" id="{089EE9B3-B30B-706C-EE6E-A0A99195D2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3" name="Line 39">
            <a:extLst>
              <a:ext uri="{FF2B5EF4-FFF2-40B4-BE49-F238E27FC236}">
                <a16:creationId xmlns:a16="http://schemas.microsoft.com/office/drawing/2014/main" id="{D8DCB8A6-FC27-124E-7A29-4BD4D399CB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4" name="Freeform 40">
            <a:extLst>
              <a:ext uri="{FF2B5EF4-FFF2-40B4-BE49-F238E27FC236}">
                <a16:creationId xmlns:a16="http://schemas.microsoft.com/office/drawing/2014/main" id="{AA65CE80-335F-47A9-595F-5ADF69D721AA}"/>
              </a:ext>
            </a:extLst>
          </p:cNvPr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5" name="Freeform 41">
            <a:extLst>
              <a:ext uri="{FF2B5EF4-FFF2-40B4-BE49-F238E27FC236}">
                <a16:creationId xmlns:a16="http://schemas.microsoft.com/office/drawing/2014/main" id="{6B056D50-7687-EA95-88BD-323700FDD51E}"/>
              </a:ext>
            </a:extLst>
          </p:cNvPr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6" name="Freeform 42">
            <a:extLst>
              <a:ext uri="{FF2B5EF4-FFF2-40B4-BE49-F238E27FC236}">
                <a16:creationId xmlns:a16="http://schemas.microsoft.com/office/drawing/2014/main" id="{0178753F-CCA1-8661-E063-0232DC4D4791}"/>
              </a:ext>
            </a:extLst>
          </p:cNvPr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" name="Rectangle 44">
            <a:extLst>
              <a:ext uri="{FF2B5EF4-FFF2-40B4-BE49-F238E27FC236}">
                <a16:creationId xmlns:a16="http://schemas.microsoft.com/office/drawing/2014/main" id="{5070387F-DB3D-49B2-865C-399F9EF41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138" name="Text Box 46">
            <a:extLst>
              <a:ext uri="{FF2B5EF4-FFF2-40B4-BE49-F238E27FC236}">
                <a16:creationId xmlns:a16="http://schemas.microsoft.com/office/drawing/2014/main" id="{8155857B-E8CC-3BAF-2B95-BE12414D4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838200"/>
            <a:ext cx="2574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Input String</a:t>
            </a:r>
          </a:p>
        </p:txBody>
      </p:sp>
      <p:sp>
        <p:nvSpPr>
          <p:cNvPr id="4139" name="Line 47">
            <a:extLst>
              <a:ext uri="{FF2B5EF4-FFF2-40B4-BE49-F238E27FC236}">
                <a16:creationId xmlns:a16="http://schemas.microsoft.com/office/drawing/2014/main" id="{F2C5C081-1CFF-E909-B871-72B966506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0" name="Line 48">
            <a:extLst>
              <a:ext uri="{FF2B5EF4-FFF2-40B4-BE49-F238E27FC236}">
                <a16:creationId xmlns:a16="http://schemas.microsoft.com/office/drawing/2014/main" id="{2C68854C-5EBB-EC3E-0DA2-33EE443BC8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1" name="Line 49">
            <a:extLst>
              <a:ext uri="{FF2B5EF4-FFF2-40B4-BE49-F238E27FC236}">
                <a16:creationId xmlns:a16="http://schemas.microsoft.com/office/drawing/2014/main" id="{DADCEAD2-FF97-3848-8B60-6AA549F6A3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2" name="Line 50">
            <a:extLst>
              <a:ext uri="{FF2B5EF4-FFF2-40B4-BE49-F238E27FC236}">
                <a16:creationId xmlns:a16="http://schemas.microsoft.com/office/drawing/2014/main" id="{E701616B-7461-B252-A211-2C5FD6DCC6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12" name="Object 52">
            <a:extLst>
              <a:ext uri="{FF2B5EF4-FFF2-40B4-BE49-F238E27FC236}">
                <a16:creationId xmlns:a16="http://schemas.microsoft.com/office/drawing/2014/main" id="{34D1965C-B093-3110-1629-E9F4C88695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25" imgW="266584" imgH="279279" progId="Equation.3">
                  <p:embed/>
                </p:oleObj>
              </mc:Choice>
              <mc:Fallback>
                <p:oleObj name="Equation" r:id="rId25" imgW="266584" imgH="279279" progId="Equation.3">
                  <p:embed/>
                  <p:pic>
                    <p:nvPicPr>
                      <p:cNvPr id="4112" name="Object 52">
                        <a:extLst>
                          <a:ext uri="{FF2B5EF4-FFF2-40B4-BE49-F238E27FC236}">
                            <a16:creationId xmlns:a16="http://schemas.microsoft.com/office/drawing/2014/main" id="{34D1965C-B093-3110-1629-E9F4C88695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3" name="Object 53">
            <a:extLst>
              <a:ext uri="{FF2B5EF4-FFF2-40B4-BE49-F238E27FC236}">
                <a16:creationId xmlns:a16="http://schemas.microsoft.com/office/drawing/2014/main" id="{7117DE6A-D4E1-DB49-6B02-F197263AF4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26" imgW="279279" imgH="380835" progId="Equation.3">
                  <p:embed/>
                </p:oleObj>
              </mc:Choice>
              <mc:Fallback>
                <p:oleObj name="Equation" r:id="rId26" imgW="279279" imgH="380835" progId="Equation.3">
                  <p:embed/>
                  <p:pic>
                    <p:nvPicPr>
                      <p:cNvPr id="4113" name="Object 53">
                        <a:extLst>
                          <a:ext uri="{FF2B5EF4-FFF2-40B4-BE49-F238E27FC236}">
                            <a16:creationId xmlns:a16="http://schemas.microsoft.com/office/drawing/2014/main" id="{7117DE6A-D4E1-DB49-6B02-F197263AF4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4" name="Object 54">
            <a:extLst>
              <a:ext uri="{FF2B5EF4-FFF2-40B4-BE49-F238E27FC236}">
                <a16:creationId xmlns:a16="http://schemas.microsoft.com/office/drawing/2014/main" id="{F094E34D-104C-D7EC-B93D-51DFBB9CAC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27" imgW="279279" imgH="380835" progId="Equation.3">
                  <p:embed/>
                </p:oleObj>
              </mc:Choice>
              <mc:Fallback>
                <p:oleObj name="Equation" r:id="rId27" imgW="279279" imgH="380835" progId="Equation.3">
                  <p:embed/>
                  <p:pic>
                    <p:nvPicPr>
                      <p:cNvPr id="4114" name="Object 54">
                        <a:extLst>
                          <a:ext uri="{FF2B5EF4-FFF2-40B4-BE49-F238E27FC236}">
                            <a16:creationId xmlns:a16="http://schemas.microsoft.com/office/drawing/2014/main" id="{F094E34D-104C-D7EC-B93D-51DFBB9CAC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5" name="Object 55">
            <a:extLst>
              <a:ext uri="{FF2B5EF4-FFF2-40B4-BE49-F238E27FC236}">
                <a16:creationId xmlns:a16="http://schemas.microsoft.com/office/drawing/2014/main" id="{EE761D07-7B84-2BF8-8C3C-BD123732E2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28" imgW="266584" imgH="279279" progId="Equation.3">
                  <p:embed/>
                </p:oleObj>
              </mc:Choice>
              <mc:Fallback>
                <p:oleObj name="Equation" r:id="rId28" imgW="266584" imgH="279279" progId="Equation.3">
                  <p:embed/>
                  <p:pic>
                    <p:nvPicPr>
                      <p:cNvPr id="4115" name="Object 55">
                        <a:extLst>
                          <a:ext uri="{FF2B5EF4-FFF2-40B4-BE49-F238E27FC236}">
                            <a16:creationId xmlns:a16="http://schemas.microsoft.com/office/drawing/2014/main" id="{EE761D07-7B84-2BF8-8C3C-BD123732E2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3" name="Line 56">
            <a:extLst>
              <a:ext uri="{FF2B5EF4-FFF2-40B4-BE49-F238E27FC236}">
                <a16:creationId xmlns:a16="http://schemas.microsoft.com/office/drawing/2014/main" id="{D28CA9AA-6BBE-7D09-7518-0D1A8EC6BE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4" name="Line 60">
            <a:extLst>
              <a:ext uri="{FF2B5EF4-FFF2-40B4-BE49-F238E27FC236}">
                <a16:creationId xmlns:a16="http://schemas.microsoft.com/office/drawing/2014/main" id="{44B94B7B-48A4-0A9C-53D1-AE52D24267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45" name="Group 63">
            <a:extLst>
              <a:ext uri="{FF2B5EF4-FFF2-40B4-BE49-F238E27FC236}">
                <a16:creationId xmlns:a16="http://schemas.microsoft.com/office/drawing/2014/main" id="{CB2F81FC-BF33-0680-209E-C45F07FAFF25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900113" cy="609600"/>
            <a:chOff x="4224" y="1824"/>
            <a:chExt cx="567" cy="384"/>
          </a:xfrm>
        </p:grpSpPr>
        <p:graphicFrame>
          <p:nvGraphicFramePr>
            <p:cNvPr id="4117" name="Object 64">
              <a:extLst>
                <a:ext uri="{FF2B5EF4-FFF2-40B4-BE49-F238E27FC236}">
                  <a16:creationId xmlns:a16="http://schemas.microsoft.com/office/drawing/2014/main" id="{6D36FC02-F319-4EA6-FF24-3D52973650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5" name="Equation" r:id="rId29" imgW="672808" imgH="444307" progId="Equation.3">
                    <p:embed/>
                  </p:oleObj>
                </mc:Choice>
                <mc:Fallback>
                  <p:oleObj name="Equation" r:id="rId29" imgW="672808" imgH="444307" progId="Equation.3">
                    <p:embed/>
                    <p:pic>
                      <p:nvPicPr>
                        <p:cNvPr id="4117" name="Object 64">
                          <a:extLst>
                            <a:ext uri="{FF2B5EF4-FFF2-40B4-BE49-F238E27FC236}">
                              <a16:creationId xmlns:a16="http://schemas.microsoft.com/office/drawing/2014/main" id="{6D36FC02-F319-4EA6-FF24-3D52973650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46" name="Line 65">
              <a:extLst>
                <a:ext uri="{FF2B5EF4-FFF2-40B4-BE49-F238E27FC236}">
                  <a16:creationId xmlns:a16="http://schemas.microsoft.com/office/drawing/2014/main" id="{E1303C6F-B1A2-08D7-80B0-03A2719984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116" name="Object 68">
            <a:extLst>
              <a:ext uri="{FF2B5EF4-FFF2-40B4-BE49-F238E27FC236}">
                <a16:creationId xmlns:a16="http://schemas.microsoft.com/office/drawing/2014/main" id="{86BBECA0-F4F5-5804-0012-32C77C5016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30" imgW="419100" imgH="469900" progId="Equation.3">
                  <p:embed/>
                </p:oleObj>
              </mc:Choice>
              <mc:Fallback>
                <p:oleObj name="Equation" r:id="rId30" imgW="419100" imgH="469900" progId="Equation.3">
                  <p:embed/>
                  <p:pic>
                    <p:nvPicPr>
                      <p:cNvPr id="4116" name="Object 68">
                        <a:extLst>
                          <a:ext uri="{FF2B5EF4-FFF2-40B4-BE49-F238E27FC236}">
                            <a16:creationId xmlns:a16="http://schemas.microsoft.com/office/drawing/2014/main" id="{86BBECA0-F4F5-5804-0012-32C77C5016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2" name="Rectangle 2">
            <a:extLst>
              <a:ext uri="{FF2B5EF4-FFF2-40B4-BE49-F238E27FC236}">
                <a16:creationId xmlns:a16="http://schemas.microsoft.com/office/drawing/2014/main" id="{36252FD9-AF28-3271-9987-355E36F459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609600"/>
          </a:xfrm>
        </p:spPr>
        <p:txBody>
          <a:bodyPr/>
          <a:lstStyle/>
          <a:p>
            <a:pPr algn="l"/>
            <a:r>
              <a:rPr lang="en-US" altLang="en-US">
                <a:solidFill>
                  <a:srgbClr val="FF0000"/>
                </a:solidFill>
              </a:rPr>
              <a:t>Reading the Input</a:t>
            </a:r>
          </a:p>
        </p:txBody>
      </p:sp>
      <p:sp>
        <p:nvSpPr>
          <p:cNvPr id="5143" name="Rectangle 3">
            <a:extLst>
              <a:ext uri="{FF2B5EF4-FFF2-40B4-BE49-F238E27FC236}">
                <a16:creationId xmlns:a16="http://schemas.microsoft.com/office/drawing/2014/main" id="{8610F668-1AEB-6BB4-54EE-8F950CB8F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 </a:t>
            </a:r>
          </a:p>
        </p:txBody>
      </p:sp>
      <p:sp>
        <p:nvSpPr>
          <p:cNvPr id="5144" name="Oval 4">
            <a:extLst>
              <a:ext uri="{FF2B5EF4-FFF2-40B4-BE49-F238E27FC236}">
                <a16:creationId xmlns:a16="http://schemas.microsoft.com/office/drawing/2014/main" id="{48314570-EFF2-6CA6-4DC1-B714BEA88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145" name="Oval 5">
            <a:extLst>
              <a:ext uri="{FF2B5EF4-FFF2-40B4-BE49-F238E27FC236}">
                <a16:creationId xmlns:a16="http://schemas.microsoft.com/office/drawing/2014/main" id="{9665DE57-9DB7-4A47-1144-39D44683F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146" name="Oval 6">
            <a:extLst>
              <a:ext uri="{FF2B5EF4-FFF2-40B4-BE49-F238E27FC236}">
                <a16:creationId xmlns:a16="http://schemas.microsoft.com/office/drawing/2014/main" id="{8EFA4A94-7079-283C-E3F7-7FF55F8B6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147" name="Oval 7">
            <a:extLst>
              <a:ext uri="{FF2B5EF4-FFF2-40B4-BE49-F238E27FC236}">
                <a16:creationId xmlns:a16="http://schemas.microsoft.com/office/drawing/2014/main" id="{6D51C864-E6AC-DA50-6B4E-1F7D07C6B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148" name="Oval 8">
            <a:extLst>
              <a:ext uri="{FF2B5EF4-FFF2-40B4-BE49-F238E27FC236}">
                <a16:creationId xmlns:a16="http://schemas.microsoft.com/office/drawing/2014/main" id="{2FCCB085-353E-B7A2-9E4F-C77D3FF4A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149" name="Line 9">
            <a:extLst>
              <a:ext uri="{FF2B5EF4-FFF2-40B4-BE49-F238E27FC236}">
                <a16:creationId xmlns:a16="http://schemas.microsoft.com/office/drawing/2014/main" id="{FDD82BBA-0071-0E44-408D-537CE605EAD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0" name="Line 10">
            <a:extLst>
              <a:ext uri="{FF2B5EF4-FFF2-40B4-BE49-F238E27FC236}">
                <a16:creationId xmlns:a16="http://schemas.microsoft.com/office/drawing/2014/main" id="{DAE01433-6524-E854-E44D-713B88D315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1" name="Line 11">
            <a:extLst>
              <a:ext uri="{FF2B5EF4-FFF2-40B4-BE49-F238E27FC236}">
                <a16:creationId xmlns:a16="http://schemas.microsoft.com/office/drawing/2014/main" id="{950146ED-2552-4AC0-DB45-E948D0FB9E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2" name="Line 12">
            <a:extLst>
              <a:ext uri="{FF2B5EF4-FFF2-40B4-BE49-F238E27FC236}">
                <a16:creationId xmlns:a16="http://schemas.microsoft.com/office/drawing/2014/main" id="{AC65B73B-23C8-5981-08FE-13F279A04A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2" name="Object 13">
            <a:extLst>
              <a:ext uri="{FF2B5EF4-FFF2-40B4-BE49-F238E27FC236}">
                <a16:creationId xmlns:a16="http://schemas.microsoft.com/office/drawing/2014/main" id="{E1D2E203-93FE-4394-6E0E-F8E06D6B3B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3" imgW="419100" imgH="469900" progId="Equation.3">
                  <p:embed/>
                </p:oleObj>
              </mc:Choice>
              <mc:Fallback>
                <p:oleObj name="Equation" r:id="rId3" imgW="419100" imgH="469900" progId="Equation.3">
                  <p:embed/>
                  <p:pic>
                    <p:nvPicPr>
                      <p:cNvPr id="5122" name="Object 13">
                        <a:extLst>
                          <a:ext uri="{FF2B5EF4-FFF2-40B4-BE49-F238E27FC236}">
                            <a16:creationId xmlns:a16="http://schemas.microsoft.com/office/drawing/2014/main" id="{E1D2E203-93FE-4394-6E0E-F8E06D6B3B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3" name="Oval 14">
            <a:extLst>
              <a:ext uri="{FF2B5EF4-FFF2-40B4-BE49-F238E27FC236}">
                <a16:creationId xmlns:a16="http://schemas.microsoft.com/office/drawing/2014/main" id="{4AF82AB0-AD9F-FDA6-4EB6-CBB2A7C4F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123" name="Object 15">
            <a:extLst>
              <a:ext uri="{FF2B5EF4-FFF2-40B4-BE49-F238E27FC236}">
                <a16:creationId xmlns:a16="http://schemas.microsoft.com/office/drawing/2014/main" id="{B1FA1B43-8E20-D3A9-F6DE-BF8E86545B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5123" name="Object 15">
                        <a:extLst>
                          <a:ext uri="{FF2B5EF4-FFF2-40B4-BE49-F238E27FC236}">
                            <a16:creationId xmlns:a16="http://schemas.microsoft.com/office/drawing/2014/main" id="{B1FA1B43-8E20-D3A9-F6DE-BF8E86545B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16">
            <a:extLst>
              <a:ext uri="{FF2B5EF4-FFF2-40B4-BE49-F238E27FC236}">
                <a16:creationId xmlns:a16="http://schemas.microsoft.com/office/drawing/2014/main" id="{63601B03-D14B-704E-F554-BE994E55E8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5124" name="Object 16">
                        <a:extLst>
                          <a:ext uri="{FF2B5EF4-FFF2-40B4-BE49-F238E27FC236}">
                            <a16:creationId xmlns:a16="http://schemas.microsoft.com/office/drawing/2014/main" id="{63601B03-D14B-704E-F554-BE994E55E8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17">
            <a:extLst>
              <a:ext uri="{FF2B5EF4-FFF2-40B4-BE49-F238E27FC236}">
                <a16:creationId xmlns:a16="http://schemas.microsoft.com/office/drawing/2014/main" id="{713E45F6-3883-2300-84A3-6EA078FE7C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5125" name="Object 17">
                        <a:extLst>
                          <a:ext uri="{FF2B5EF4-FFF2-40B4-BE49-F238E27FC236}">
                            <a16:creationId xmlns:a16="http://schemas.microsoft.com/office/drawing/2014/main" id="{713E45F6-3883-2300-84A3-6EA078FE7C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18">
            <a:extLst>
              <a:ext uri="{FF2B5EF4-FFF2-40B4-BE49-F238E27FC236}">
                <a16:creationId xmlns:a16="http://schemas.microsoft.com/office/drawing/2014/main" id="{B78D643E-F448-4F21-7402-4AF25428DC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5126" name="Object 18">
                        <a:extLst>
                          <a:ext uri="{FF2B5EF4-FFF2-40B4-BE49-F238E27FC236}">
                            <a16:creationId xmlns:a16="http://schemas.microsoft.com/office/drawing/2014/main" id="{B78D643E-F448-4F21-7402-4AF25428DC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4" name="Line 19">
            <a:extLst>
              <a:ext uri="{FF2B5EF4-FFF2-40B4-BE49-F238E27FC236}">
                <a16:creationId xmlns:a16="http://schemas.microsoft.com/office/drawing/2014/main" id="{76868282-B70B-48B3-BC8E-4D0E584DE3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7" name="Object 20">
            <a:extLst>
              <a:ext uri="{FF2B5EF4-FFF2-40B4-BE49-F238E27FC236}">
                <a16:creationId xmlns:a16="http://schemas.microsoft.com/office/drawing/2014/main" id="{0BE445FD-5379-F877-2E95-B4FB93F1C4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5127" name="Object 20">
                        <a:extLst>
                          <a:ext uri="{FF2B5EF4-FFF2-40B4-BE49-F238E27FC236}">
                            <a16:creationId xmlns:a16="http://schemas.microsoft.com/office/drawing/2014/main" id="{0BE445FD-5379-F877-2E95-B4FB93F1C4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21">
            <a:extLst>
              <a:ext uri="{FF2B5EF4-FFF2-40B4-BE49-F238E27FC236}">
                <a16:creationId xmlns:a16="http://schemas.microsoft.com/office/drawing/2014/main" id="{B565FED9-1612-32B2-49DE-78E3DA86DE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5128" name="Object 21">
                        <a:extLst>
                          <a:ext uri="{FF2B5EF4-FFF2-40B4-BE49-F238E27FC236}">
                            <a16:creationId xmlns:a16="http://schemas.microsoft.com/office/drawing/2014/main" id="{B565FED9-1612-32B2-49DE-78E3DA86DE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22">
            <a:extLst>
              <a:ext uri="{FF2B5EF4-FFF2-40B4-BE49-F238E27FC236}">
                <a16:creationId xmlns:a16="http://schemas.microsoft.com/office/drawing/2014/main" id="{FAA6C9E5-549F-9247-A098-AEEFA83D99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5129" name="Object 22">
                        <a:extLst>
                          <a:ext uri="{FF2B5EF4-FFF2-40B4-BE49-F238E27FC236}">
                            <a16:creationId xmlns:a16="http://schemas.microsoft.com/office/drawing/2014/main" id="{FAA6C9E5-549F-9247-A098-AEEFA83D99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23">
            <a:extLst>
              <a:ext uri="{FF2B5EF4-FFF2-40B4-BE49-F238E27FC236}">
                <a16:creationId xmlns:a16="http://schemas.microsoft.com/office/drawing/2014/main" id="{0826E107-805A-0B41-18F3-DDCF98CEAE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5130" name="Object 23">
                        <a:extLst>
                          <a:ext uri="{FF2B5EF4-FFF2-40B4-BE49-F238E27FC236}">
                            <a16:creationId xmlns:a16="http://schemas.microsoft.com/office/drawing/2014/main" id="{0826E107-805A-0B41-18F3-DDCF98CEAE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5" name="Oval 25">
            <a:extLst>
              <a:ext uri="{FF2B5EF4-FFF2-40B4-BE49-F238E27FC236}">
                <a16:creationId xmlns:a16="http://schemas.microsoft.com/office/drawing/2014/main" id="{8DC871B3-A3EE-A192-EC64-178FCF6ED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131" name="Object 26">
            <a:extLst>
              <a:ext uri="{FF2B5EF4-FFF2-40B4-BE49-F238E27FC236}">
                <a16:creationId xmlns:a16="http://schemas.microsoft.com/office/drawing/2014/main" id="{EA6863A9-9869-DCAA-2FC5-C97F21414C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5131" name="Object 26">
                        <a:extLst>
                          <a:ext uri="{FF2B5EF4-FFF2-40B4-BE49-F238E27FC236}">
                            <a16:creationId xmlns:a16="http://schemas.microsoft.com/office/drawing/2014/main" id="{EA6863A9-9869-DCAA-2FC5-C97F21414C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27">
            <a:extLst>
              <a:ext uri="{FF2B5EF4-FFF2-40B4-BE49-F238E27FC236}">
                <a16:creationId xmlns:a16="http://schemas.microsoft.com/office/drawing/2014/main" id="{0F7EBA20-B50C-A062-A7C4-55A4C4F393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5132" name="Object 27">
                        <a:extLst>
                          <a:ext uri="{FF2B5EF4-FFF2-40B4-BE49-F238E27FC236}">
                            <a16:creationId xmlns:a16="http://schemas.microsoft.com/office/drawing/2014/main" id="{0F7EBA20-B50C-A062-A7C4-55A4C4F393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3" name="Object 28">
            <a:extLst>
              <a:ext uri="{FF2B5EF4-FFF2-40B4-BE49-F238E27FC236}">
                <a16:creationId xmlns:a16="http://schemas.microsoft.com/office/drawing/2014/main" id="{DBB80FB7-684C-79CF-6D41-BD563FE68F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5133" name="Object 28">
                        <a:extLst>
                          <a:ext uri="{FF2B5EF4-FFF2-40B4-BE49-F238E27FC236}">
                            <a16:creationId xmlns:a16="http://schemas.microsoft.com/office/drawing/2014/main" id="{DBB80FB7-684C-79CF-6D41-BD563FE68F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Object 29">
            <a:extLst>
              <a:ext uri="{FF2B5EF4-FFF2-40B4-BE49-F238E27FC236}">
                <a16:creationId xmlns:a16="http://schemas.microsoft.com/office/drawing/2014/main" id="{AC848AEF-870A-E8F6-5B51-2D0234023C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5134" name="Object 29">
                        <a:extLst>
                          <a:ext uri="{FF2B5EF4-FFF2-40B4-BE49-F238E27FC236}">
                            <a16:creationId xmlns:a16="http://schemas.microsoft.com/office/drawing/2014/main" id="{AC848AEF-870A-E8F6-5B51-2D0234023C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5" name="Object 30">
            <a:extLst>
              <a:ext uri="{FF2B5EF4-FFF2-40B4-BE49-F238E27FC236}">
                <a16:creationId xmlns:a16="http://schemas.microsoft.com/office/drawing/2014/main" id="{98D06F9B-8290-5041-A45A-CABDD6CF72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5135" name="Object 30">
                        <a:extLst>
                          <a:ext uri="{FF2B5EF4-FFF2-40B4-BE49-F238E27FC236}">
                            <a16:creationId xmlns:a16="http://schemas.microsoft.com/office/drawing/2014/main" id="{98D06F9B-8290-5041-A45A-CABDD6CF72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6" name="Freeform 31">
            <a:extLst>
              <a:ext uri="{FF2B5EF4-FFF2-40B4-BE49-F238E27FC236}">
                <a16:creationId xmlns:a16="http://schemas.microsoft.com/office/drawing/2014/main" id="{950F8316-6FE5-A1C7-211E-0955875A0880}"/>
              </a:ext>
            </a:extLst>
          </p:cNvPr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36" name="Object 32">
            <a:extLst>
              <a:ext uri="{FF2B5EF4-FFF2-40B4-BE49-F238E27FC236}">
                <a16:creationId xmlns:a16="http://schemas.microsoft.com/office/drawing/2014/main" id="{54834E4F-0265-0551-55D3-2830CC5838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25" imgW="672808" imgH="444307" progId="Equation.3">
                  <p:embed/>
                </p:oleObj>
              </mc:Choice>
              <mc:Fallback>
                <p:oleObj name="Equation" r:id="rId25" imgW="672808" imgH="444307" progId="Equation.3">
                  <p:embed/>
                  <p:pic>
                    <p:nvPicPr>
                      <p:cNvPr id="5136" name="Object 32">
                        <a:extLst>
                          <a:ext uri="{FF2B5EF4-FFF2-40B4-BE49-F238E27FC236}">
                            <a16:creationId xmlns:a16="http://schemas.microsoft.com/office/drawing/2014/main" id="{54834E4F-0265-0551-55D3-2830CC5838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7" name="Line 33">
            <a:extLst>
              <a:ext uri="{FF2B5EF4-FFF2-40B4-BE49-F238E27FC236}">
                <a16:creationId xmlns:a16="http://schemas.microsoft.com/office/drawing/2014/main" id="{2211237A-941D-4F34-0463-8337FF1FCD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8" name="Freeform 34">
            <a:extLst>
              <a:ext uri="{FF2B5EF4-FFF2-40B4-BE49-F238E27FC236}">
                <a16:creationId xmlns:a16="http://schemas.microsoft.com/office/drawing/2014/main" id="{6E5B4577-71B8-6C13-2DCA-893EB9BFE53C}"/>
              </a:ext>
            </a:extLst>
          </p:cNvPr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9" name="Freeform 35">
            <a:extLst>
              <a:ext uri="{FF2B5EF4-FFF2-40B4-BE49-F238E27FC236}">
                <a16:creationId xmlns:a16="http://schemas.microsoft.com/office/drawing/2014/main" id="{F9F1F1B8-A4A7-42AB-7D6D-FE8E896B1B22}"/>
              </a:ext>
            </a:extLst>
          </p:cNvPr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0" name="Freeform 36">
            <a:extLst>
              <a:ext uri="{FF2B5EF4-FFF2-40B4-BE49-F238E27FC236}">
                <a16:creationId xmlns:a16="http://schemas.microsoft.com/office/drawing/2014/main" id="{FAD7426C-BFE7-5657-4370-9576CE3DF913}"/>
              </a:ext>
            </a:extLst>
          </p:cNvPr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1" name="Rectangle 38">
            <a:extLst>
              <a:ext uri="{FF2B5EF4-FFF2-40B4-BE49-F238E27FC236}">
                <a16:creationId xmlns:a16="http://schemas.microsoft.com/office/drawing/2014/main" id="{42EFA5CB-E2BD-C3DE-318D-FB1A2B073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162" name="Line 40">
            <a:extLst>
              <a:ext uri="{FF2B5EF4-FFF2-40B4-BE49-F238E27FC236}">
                <a16:creationId xmlns:a16="http://schemas.microsoft.com/office/drawing/2014/main" id="{FE360719-B996-E7EC-6E91-0C399E07B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3" name="Line 41">
            <a:extLst>
              <a:ext uri="{FF2B5EF4-FFF2-40B4-BE49-F238E27FC236}">
                <a16:creationId xmlns:a16="http://schemas.microsoft.com/office/drawing/2014/main" id="{F74AF5D5-8393-77B4-9AAE-8158AADCAC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4" name="Line 42">
            <a:extLst>
              <a:ext uri="{FF2B5EF4-FFF2-40B4-BE49-F238E27FC236}">
                <a16:creationId xmlns:a16="http://schemas.microsoft.com/office/drawing/2014/main" id="{18C8C004-E0FB-6E4E-E3FD-01D4E4ED4C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5" name="Line 43">
            <a:extLst>
              <a:ext uri="{FF2B5EF4-FFF2-40B4-BE49-F238E27FC236}">
                <a16:creationId xmlns:a16="http://schemas.microsoft.com/office/drawing/2014/main" id="{7007C7C9-716D-7A59-76A3-E1E3472FE0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37" name="Object 44">
            <a:extLst>
              <a:ext uri="{FF2B5EF4-FFF2-40B4-BE49-F238E27FC236}">
                <a16:creationId xmlns:a16="http://schemas.microsoft.com/office/drawing/2014/main" id="{606E1137-D6E0-47BD-712B-7E2C7DCB18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27" imgW="266584" imgH="279279" progId="Equation.3">
                  <p:embed/>
                </p:oleObj>
              </mc:Choice>
              <mc:Fallback>
                <p:oleObj name="Equation" r:id="rId27" imgW="266584" imgH="279279" progId="Equation.3">
                  <p:embed/>
                  <p:pic>
                    <p:nvPicPr>
                      <p:cNvPr id="5137" name="Object 44">
                        <a:extLst>
                          <a:ext uri="{FF2B5EF4-FFF2-40B4-BE49-F238E27FC236}">
                            <a16:creationId xmlns:a16="http://schemas.microsoft.com/office/drawing/2014/main" id="{606E1137-D6E0-47BD-712B-7E2C7DCB18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8" name="Object 45">
            <a:extLst>
              <a:ext uri="{FF2B5EF4-FFF2-40B4-BE49-F238E27FC236}">
                <a16:creationId xmlns:a16="http://schemas.microsoft.com/office/drawing/2014/main" id="{47ABBCA5-DDF5-89C4-8DEB-0FDF5BD9E3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28" imgW="279279" imgH="380835" progId="Equation.3">
                  <p:embed/>
                </p:oleObj>
              </mc:Choice>
              <mc:Fallback>
                <p:oleObj name="Equation" r:id="rId28" imgW="279279" imgH="380835" progId="Equation.3">
                  <p:embed/>
                  <p:pic>
                    <p:nvPicPr>
                      <p:cNvPr id="5138" name="Object 45">
                        <a:extLst>
                          <a:ext uri="{FF2B5EF4-FFF2-40B4-BE49-F238E27FC236}">
                            <a16:creationId xmlns:a16="http://schemas.microsoft.com/office/drawing/2014/main" id="{47ABBCA5-DDF5-89C4-8DEB-0FDF5BD9E3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9" name="Object 46">
            <a:extLst>
              <a:ext uri="{FF2B5EF4-FFF2-40B4-BE49-F238E27FC236}">
                <a16:creationId xmlns:a16="http://schemas.microsoft.com/office/drawing/2014/main" id="{6947E70A-F063-CFED-BCA4-6A3CA092A6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29" imgW="279279" imgH="380835" progId="Equation.3">
                  <p:embed/>
                </p:oleObj>
              </mc:Choice>
              <mc:Fallback>
                <p:oleObj name="Equation" r:id="rId29" imgW="279279" imgH="380835" progId="Equation.3">
                  <p:embed/>
                  <p:pic>
                    <p:nvPicPr>
                      <p:cNvPr id="5139" name="Object 46">
                        <a:extLst>
                          <a:ext uri="{FF2B5EF4-FFF2-40B4-BE49-F238E27FC236}">
                            <a16:creationId xmlns:a16="http://schemas.microsoft.com/office/drawing/2014/main" id="{6947E70A-F063-CFED-BCA4-6A3CA092A6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" name="Object 47">
            <a:extLst>
              <a:ext uri="{FF2B5EF4-FFF2-40B4-BE49-F238E27FC236}">
                <a16:creationId xmlns:a16="http://schemas.microsoft.com/office/drawing/2014/main" id="{C0BB95E4-9F4E-E796-EA9B-75470F97DC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30" imgW="266584" imgH="279279" progId="Equation.3">
                  <p:embed/>
                </p:oleObj>
              </mc:Choice>
              <mc:Fallback>
                <p:oleObj name="Equation" r:id="rId30" imgW="266584" imgH="279279" progId="Equation.3">
                  <p:embed/>
                  <p:pic>
                    <p:nvPicPr>
                      <p:cNvPr id="5140" name="Object 47">
                        <a:extLst>
                          <a:ext uri="{FF2B5EF4-FFF2-40B4-BE49-F238E27FC236}">
                            <a16:creationId xmlns:a16="http://schemas.microsoft.com/office/drawing/2014/main" id="{C0BB95E4-9F4E-E796-EA9B-75470F97DC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6" name="Line 48">
            <a:extLst>
              <a:ext uri="{FF2B5EF4-FFF2-40B4-BE49-F238E27FC236}">
                <a16:creationId xmlns:a16="http://schemas.microsoft.com/office/drawing/2014/main" id="{C552FAB5-0F7E-A443-05F9-1A325C1D8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7" name="Line 51">
            <a:extLst>
              <a:ext uri="{FF2B5EF4-FFF2-40B4-BE49-F238E27FC236}">
                <a16:creationId xmlns:a16="http://schemas.microsoft.com/office/drawing/2014/main" id="{AE20C87C-507C-CDF5-0EE8-A9DDF7954178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68" name="Group 55">
            <a:extLst>
              <a:ext uri="{FF2B5EF4-FFF2-40B4-BE49-F238E27FC236}">
                <a16:creationId xmlns:a16="http://schemas.microsoft.com/office/drawing/2014/main" id="{82D2E22C-500B-3664-C792-5942752F9B8C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5141" name="Object 56">
              <a:extLst>
                <a:ext uri="{FF2B5EF4-FFF2-40B4-BE49-F238E27FC236}">
                  <a16:creationId xmlns:a16="http://schemas.microsoft.com/office/drawing/2014/main" id="{A4F20A1D-8116-D402-94A5-059E3E3EFA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0" name="Equation" r:id="rId31" imgW="672808" imgH="444307" progId="Equation.3">
                    <p:embed/>
                  </p:oleObj>
                </mc:Choice>
                <mc:Fallback>
                  <p:oleObj name="Equation" r:id="rId31" imgW="672808" imgH="444307" progId="Equation.3">
                    <p:embed/>
                    <p:pic>
                      <p:nvPicPr>
                        <p:cNvPr id="5141" name="Object 56">
                          <a:extLst>
                            <a:ext uri="{FF2B5EF4-FFF2-40B4-BE49-F238E27FC236}">
                              <a16:creationId xmlns:a16="http://schemas.microsoft.com/office/drawing/2014/main" id="{A4F20A1D-8116-D402-94A5-059E3E3EFA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9" name="Line 57">
              <a:extLst>
                <a:ext uri="{FF2B5EF4-FFF2-40B4-BE49-F238E27FC236}">
                  <a16:creationId xmlns:a16="http://schemas.microsoft.com/office/drawing/2014/main" id="{A63308BD-1BB8-3297-4AD9-0FAED9E119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6" name="Rectangle 2">
            <a:extLst>
              <a:ext uri="{FF2B5EF4-FFF2-40B4-BE49-F238E27FC236}">
                <a16:creationId xmlns:a16="http://schemas.microsoft.com/office/drawing/2014/main" id="{31BBA431-8B47-14DF-0F93-A918E3F4C5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167" name="Rectangle 3">
            <a:extLst>
              <a:ext uri="{FF2B5EF4-FFF2-40B4-BE49-F238E27FC236}">
                <a16:creationId xmlns:a16="http://schemas.microsoft.com/office/drawing/2014/main" id="{86DE75B7-A509-7454-6861-A39B353A6D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 </a:t>
            </a:r>
          </a:p>
        </p:txBody>
      </p:sp>
      <p:sp>
        <p:nvSpPr>
          <p:cNvPr id="6168" name="Oval 4">
            <a:extLst>
              <a:ext uri="{FF2B5EF4-FFF2-40B4-BE49-F238E27FC236}">
                <a16:creationId xmlns:a16="http://schemas.microsoft.com/office/drawing/2014/main" id="{7BE62936-395E-7053-5CED-CC080008B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169" name="Oval 5">
            <a:extLst>
              <a:ext uri="{FF2B5EF4-FFF2-40B4-BE49-F238E27FC236}">
                <a16:creationId xmlns:a16="http://schemas.microsoft.com/office/drawing/2014/main" id="{BA87A07C-840F-6367-4346-2390E0B7E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170" name="Oval 6">
            <a:extLst>
              <a:ext uri="{FF2B5EF4-FFF2-40B4-BE49-F238E27FC236}">
                <a16:creationId xmlns:a16="http://schemas.microsoft.com/office/drawing/2014/main" id="{971C8211-A1EF-BCAB-F659-8266A0541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171" name="Oval 7">
            <a:extLst>
              <a:ext uri="{FF2B5EF4-FFF2-40B4-BE49-F238E27FC236}">
                <a16:creationId xmlns:a16="http://schemas.microsoft.com/office/drawing/2014/main" id="{0FA05FCB-ABB4-FE29-C20E-9639DABAC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172" name="Oval 8">
            <a:extLst>
              <a:ext uri="{FF2B5EF4-FFF2-40B4-BE49-F238E27FC236}">
                <a16:creationId xmlns:a16="http://schemas.microsoft.com/office/drawing/2014/main" id="{BE066E8E-5E0E-A02C-F27D-CC163C165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173" name="Line 9">
            <a:extLst>
              <a:ext uri="{FF2B5EF4-FFF2-40B4-BE49-F238E27FC236}">
                <a16:creationId xmlns:a16="http://schemas.microsoft.com/office/drawing/2014/main" id="{8F7D49F2-49CC-C2E9-B754-FE1BD62C7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4" name="Line 10">
            <a:extLst>
              <a:ext uri="{FF2B5EF4-FFF2-40B4-BE49-F238E27FC236}">
                <a16:creationId xmlns:a16="http://schemas.microsoft.com/office/drawing/2014/main" id="{B64A10A8-BC9B-0770-73A4-DC5F284646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" name="Line 11">
            <a:extLst>
              <a:ext uri="{FF2B5EF4-FFF2-40B4-BE49-F238E27FC236}">
                <a16:creationId xmlns:a16="http://schemas.microsoft.com/office/drawing/2014/main" id="{ADC7C773-D8F5-0E2A-3936-B086C908A1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6" name="Line 12">
            <a:extLst>
              <a:ext uri="{FF2B5EF4-FFF2-40B4-BE49-F238E27FC236}">
                <a16:creationId xmlns:a16="http://schemas.microsoft.com/office/drawing/2014/main" id="{E63F70D5-B9CA-2C09-2E59-E6EAEFF520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46" name="Object 13">
            <a:extLst>
              <a:ext uri="{FF2B5EF4-FFF2-40B4-BE49-F238E27FC236}">
                <a16:creationId xmlns:a16="http://schemas.microsoft.com/office/drawing/2014/main" id="{F05D8A3B-A6CF-44A8-2654-B2009536A6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3" imgW="419100" imgH="469900" progId="Equation.3">
                  <p:embed/>
                </p:oleObj>
              </mc:Choice>
              <mc:Fallback>
                <p:oleObj name="Equation" r:id="rId3" imgW="419100" imgH="469900" progId="Equation.3">
                  <p:embed/>
                  <p:pic>
                    <p:nvPicPr>
                      <p:cNvPr id="6146" name="Object 13">
                        <a:extLst>
                          <a:ext uri="{FF2B5EF4-FFF2-40B4-BE49-F238E27FC236}">
                            <a16:creationId xmlns:a16="http://schemas.microsoft.com/office/drawing/2014/main" id="{F05D8A3B-A6CF-44A8-2654-B2009536A6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7" name="Oval 14">
            <a:extLst>
              <a:ext uri="{FF2B5EF4-FFF2-40B4-BE49-F238E27FC236}">
                <a16:creationId xmlns:a16="http://schemas.microsoft.com/office/drawing/2014/main" id="{28E3BB73-9082-5925-887E-B56AEE306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6147" name="Object 15">
            <a:extLst>
              <a:ext uri="{FF2B5EF4-FFF2-40B4-BE49-F238E27FC236}">
                <a16:creationId xmlns:a16="http://schemas.microsoft.com/office/drawing/2014/main" id="{B00D4872-858C-CEA5-1440-8D40D4240D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6147" name="Object 15">
                        <a:extLst>
                          <a:ext uri="{FF2B5EF4-FFF2-40B4-BE49-F238E27FC236}">
                            <a16:creationId xmlns:a16="http://schemas.microsoft.com/office/drawing/2014/main" id="{B00D4872-858C-CEA5-1440-8D40D4240D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16">
            <a:extLst>
              <a:ext uri="{FF2B5EF4-FFF2-40B4-BE49-F238E27FC236}">
                <a16:creationId xmlns:a16="http://schemas.microsoft.com/office/drawing/2014/main" id="{FCE97EA2-D6A4-98D6-7A40-26B6821C08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6148" name="Object 16">
                        <a:extLst>
                          <a:ext uri="{FF2B5EF4-FFF2-40B4-BE49-F238E27FC236}">
                            <a16:creationId xmlns:a16="http://schemas.microsoft.com/office/drawing/2014/main" id="{FCE97EA2-D6A4-98D6-7A40-26B6821C08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17">
            <a:extLst>
              <a:ext uri="{FF2B5EF4-FFF2-40B4-BE49-F238E27FC236}">
                <a16:creationId xmlns:a16="http://schemas.microsoft.com/office/drawing/2014/main" id="{B15EDC36-E5B9-6F01-2FA3-072B37B5DD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6149" name="Object 17">
                        <a:extLst>
                          <a:ext uri="{FF2B5EF4-FFF2-40B4-BE49-F238E27FC236}">
                            <a16:creationId xmlns:a16="http://schemas.microsoft.com/office/drawing/2014/main" id="{B15EDC36-E5B9-6F01-2FA3-072B37B5DD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18">
            <a:extLst>
              <a:ext uri="{FF2B5EF4-FFF2-40B4-BE49-F238E27FC236}">
                <a16:creationId xmlns:a16="http://schemas.microsoft.com/office/drawing/2014/main" id="{9B9DF4E9-B14E-BF77-BC2B-E92274C049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6150" name="Object 18">
                        <a:extLst>
                          <a:ext uri="{FF2B5EF4-FFF2-40B4-BE49-F238E27FC236}">
                            <a16:creationId xmlns:a16="http://schemas.microsoft.com/office/drawing/2014/main" id="{9B9DF4E9-B14E-BF77-BC2B-E92274C049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8" name="Line 19">
            <a:extLst>
              <a:ext uri="{FF2B5EF4-FFF2-40B4-BE49-F238E27FC236}">
                <a16:creationId xmlns:a16="http://schemas.microsoft.com/office/drawing/2014/main" id="{41F60E63-6824-3135-7305-311E3003E6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51" name="Object 20">
            <a:extLst>
              <a:ext uri="{FF2B5EF4-FFF2-40B4-BE49-F238E27FC236}">
                <a16:creationId xmlns:a16="http://schemas.microsoft.com/office/drawing/2014/main" id="{9B86F20A-E714-B23D-BAC8-D067AEB56F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6151" name="Object 20">
                        <a:extLst>
                          <a:ext uri="{FF2B5EF4-FFF2-40B4-BE49-F238E27FC236}">
                            <a16:creationId xmlns:a16="http://schemas.microsoft.com/office/drawing/2014/main" id="{9B86F20A-E714-B23D-BAC8-D067AEB56F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21">
            <a:extLst>
              <a:ext uri="{FF2B5EF4-FFF2-40B4-BE49-F238E27FC236}">
                <a16:creationId xmlns:a16="http://schemas.microsoft.com/office/drawing/2014/main" id="{B1C4932A-81C0-8C24-EFE9-C31A9495B9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6152" name="Object 21">
                        <a:extLst>
                          <a:ext uri="{FF2B5EF4-FFF2-40B4-BE49-F238E27FC236}">
                            <a16:creationId xmlns:a16="http://schemas.microsoft.com/office/drawing/2014/main" id="{B1C4932A-81C0-8C24-EFE9-C31A9495B9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22">
            <a:extLst>
              <a:ext uri="{FF2B5EF4-FFF2-40B4-BE49-F238E27FC236}">
                <a16:creationId xmlns:a16="http://schemas.microsoft.com/office/drawing/2014/main" id="{E3288919-1157-7E8A-6B8E-4D1A2FEEE4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6153" name="Object 22">
                        <a:extLst>
                          <a:ext uri="{FF2B5EF4-FFF2-40B4-BE49-F238E27FC236}">
                            <a16:creationId xmlns:a16="http://schemas.microsoft.com/office/drawing/2014/main" id="{E3288919-1157-7E8A-6B8E-4D1A2FEEE4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23">
            <a:extLst>
              <a:ext uri="{FF2B5EF4-FFF2-40B4-BE49-F238E27FC236}">
                <a16:creationId xmlns:a16="http://schemas.microsoft.com/office/drawing/2014/main" id="{26FD524F-A43B-8993-62C7-66D92E39CC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6154" name="Object 23">
                        <a:extLst>
                          <a:ext uri="{FF2B5EF4-FFF2-40B4-BE49-F238E27FC236}">
                            <a16:creationId xmlns:a16="http://schemas.microsoft.com/office/drawing/2014/main" id="{26FD524F-A43B-8993-62C7-66D92E39CC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9" name="Oval 25">
            <a:extLst>
              <a:ext uri="{FF2B5EF4-FFF2-40B4-BE49-F238E27FC236}">
                <a16:creationId xmlns:a16="http://schemas.microsoft.com/office/drawing/2014/main" id="{F7AF09D7-9186-DA95-972A-FEF281A19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6155" name="Object 26">
            <a:extLst>
              <a:ext uri="{FF2B5EF4-FFF2-40B4-BE49-F238E27FC236}">
                <a16:creationId xmlns:a16="http://schemas.microsoft.com/office/drawing/2014/main" id="{4525B5C5-7EF9-2032-13F8-14AE3BD43A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6155" name="Object 26">
                        <a:extLst>
                          <a:ext uri="{FF2B5EF4-FFF2-40B4-BE49-F238E27FC236}">
                            <a16:creationId xmlns:a16="http://schemas.microsoft.com/office/drawing/2014/main" id="{4525B5C5-7EF9-2032-13F8-14AE3BD43A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27">
            <a:extLst>
              <a:ext uri="{FF2B5EF4-FFF2-40B4-BE49-F238E27FC236}">
                <a16:creationId xmlns:a16="http://schemas.microsoft.com/office/drawing/2014/main" id="{27595F57-A9BB-95CA-528C-F8DB130F2F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6156" name="Object 27">
                        <a:extLst>
                          <a:ext uri="{FF2B5EF4-FFF2-40B4-BE49-F238E27FC236}">
                            <a16:creationId xmlns:a16="http://schemas.microsoft.com/office/drawing/2014/main" id="{27595F57-A9BB-95CA-528C-F8DB130F2F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28">
            <a:extLst>
              <a:ext uri="{FF2B5EF4-FFF2-40B4-BE49-F238E27FC236}">
                <a16:creationId xmlns:a16="http://schemas.microsoft.com/office/drawing/2014/main" id="{8D709ABF-B8DE-5922-C146-3AEB153EB1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6157" name="Object 28">
                        <a:extLst>
                          <a:ext uri="{FF2B5EF4-FFF2-40B4-BE49-F238E27FC236}">
                            <a16:creationId xmlns:a16="http://schemas.microsoft.com/office/drawing/2014/main" id="{8D709ABF-B8DE-5922-C146-3AEB153EB1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29">
            <a:extLst>
              <a:ext uri="{FF2B5EF4-FFF2-40B4-BE49-F238E27FC236}">
                <a16:creationId xmlns:a16="http://schemas.microsoft.com/office/drawing/2014/main" id="{D831139D-23DD-3B32-EF1D-1389AFCF1A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6158" name="Object 29">
                        <a:extLst>
                          <a:ext uri="{FF2B5EF4-FFF2-40B4-BE49-F238E27FC236}">
                            <a16:creationId xmlns:a16="http://schemas.microsoft.com/office/drawing/2014/main" id="{D831139D-23DD-3B32-EF1D-1389AFCF1A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30">
            <a:extLst>
              <a:ext uri="{FF2B5EF4-FFF2-40B4-BE49-F238E27FC236}">
                <a16:creationId xmlns:a16="http://schemas.microsoft.com/office/drawing/2014/main" id="{3BB9FB5B-0E8E-DBCF-103D-5C0DBB9880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6159" name="Object 30">
                        <a:extLst>
                          <a:ext uri="{FF2B5EF4-FFF2-40B4-BE49-F238E27FC236}">
                            <a16:creationId xmlns:a16="http://schemas.microsoft.com/office/drawing/2014/main" id="{3BB9FB5B-0E8E-DBCF-103D-5C0DBB9880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0" name="Freeform 31">
            <a:extLst>
              <a:ext uri="{FF2B5EF4-FFF2-40B4-BE49-F238E27FC236}">
                <a16:creationId xmlns:a16="http://schemas.microsoft.com/office/drawing/2014/main" id="{36928718-FEC3-DD4F-413D-98E58552DFE4}"/>
              </a:ext>
            </a:extLst>
          </p:cNvPr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60" name="Object 32">
            <a:extLst>
              <a:ext uri="{FF2B5EF4-FFF2-40B4-BE49-F238E27FC236}">
                <a16:creationId xmlns:a16="http://schemas.microsoft.com/office/drawing/2014/main" id="{98A0DD45-9F03-1053-A8FF-C158404ACA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25" imgW="672808" imgH="444307" progId="Equation.3">
                  <p:embed/>
                </p:oleObj>
              </mc:Choice>
              <mc:Fallback>
                <p:oleObj name="Equation" r:id="rId25" imgW="672808" imgH="444307" progId="Equation.3">
                  <p:embed/>
                  <p:pic>
                    <p:nvPicPr>
                      <p:cNvPr id="6160" name="Object 32">
                        <a:extLst>
                          <a:ext uri="{FF2B5EF4-FFF2-40B4-BE49-F238E27FC236}">
                            <a16:creationId xmlns:a16="http://schemas.microsoft.com/office/drawing/2014/main" id="{98A0DD45-9F03-1053-A8FF-C158404ACA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1" name="Line 33">
            <a:extLst>
              <a:ext uri="{FF2B5EF4-FFF2-40B4-BE49-F238E27FC236}">
                <a16:creationId xmlns:a16="http://schemas.microsoft.com/office/drawing/2014/main" id="{A25596E8-9FB7-5EFD-F74A-1E3C6F1287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2" name="Freeform 34">
            <a:extLst>
              <a:ext uri="{FF2B5EF4-FFF2-40B4-BE49-F238E27FC236}">
                <a16:creationId xmlns:a16="http://schemas.microsoft.com/office/drawing/2014/main" id="{40750CAD-0D32-B472-9592-5242CD1ED26D}"/>
              </a:ext>
            </a:extLst>
          </p:cNvPr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3" name="Freeform 35">
            <a:extLst>
              <a:ext uri="{FF2B5EF4-FFF2-40B4-BE49-F238E27FC236}">
                <a16:creationId xmlns:a16="http://schemas.microsoft.com/office/drawing/2014/main" id="{F07913C7-CC82-95F1-DC0D-1826A17E6405}"/>
              </a:ext>
            </a:extLst>
          </p:cNvPr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4" name="Freeform 36">
            <a:extLst>
              <a:ext uri="{FF2B5EF4-FFF2-40B4-BE49-F238E27FC236}">
                <a16:creationId xmlns:a16="http://schemas.microsoft.com/office/drawing/2014/main" id="{FB7362D1-59F9-3337-FF76-32EDC2FD0605}"/>
              </a:ext>
            </a:extLst>
          </p:cNvPr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5" name="Rectangle 38">
            <a:extLst>
              <a:ext uri="{FF2B5EF4-FFF2-40B4-BE49-F238E27FC236}">
                <a16:creationId xmlns:a16="http://schemas.microsoft.com/office/drawing/2014/main" id="{105BADEA-DE39-EBC3-3ACF-EE08401F1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186" name="Line 39">
            <a:extLst>
              <a:ext uri="{FF2B5EF4-FFF2-40B4-BE49-F238E27FC236}">
                <a16:creationId xmlns:a16="http://schemas.microsoft.com/office/drawing/2014/main" id="{546454AC-A1B8-D772-2E13-682BA741EF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7" name="Line 40">
            <a:extLst>
              <a:ext uri="{FF2B5EF4-FFF2-40B4-BE49-F238E27FC236}">
                <a16:creationId xmlns:a16="http://schemas.microsoft.com/office/drawing/2014/main" id="{FB8BF7C6-6F89-8820-409C-6BD97E4521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8" name="Line 41">
            <a:extLst>
              <a:ext uri="{FF2B5EF4-FFF2-40B4-BE49-F238E27FC236}">
                <a16:creationId xmlns:a16="http://schemas.microsoft.com/office/drawing/2014/main" id="{6822C9B6-E720-256E-FC03-DA531ED901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9" name="Line 42">
            <a:extLst>
              <a:ext uri="{FF2B5EF4-FFF2-40B4-BE49-F238E27FC236}">
                <a16:creationId xmlns:a16="http://schemas.microsoft.com/office/drawing/2014/main" id="{DD17E2C1-34DC-8637-3719-F032F3E61A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61" name="Object 43">
            <a:extLst>
              <a:ext uri="{FF2B5EF4-FFF2-40B4-BE49-F238E27FC236}">
                <a16:creationId xmlns:a16="http://schemas.microsoft.com/office/drawing/2014/main" id="{F097036F-501A-0B18-491E-4F91322E81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27" imgW="266584" imgH="279279" progId="Equation.3">
                  <p:embed/>
                </p:oleObj>
              </mc:Choice>
              <mc:Fallback>
                <p:oleObj name="Equation" r:id="rId27" imgW="266584" imgH="279279" progId="Equation.3">
                  <p:embed/>
                  <p:pic>
                    <p:nvPicPr>
                      <p:cNvPr id="6161" name="Object 43">
                        <a:extLst>
                          <a:ext uri="{FF2B5EF4-FFF2-40B4-BE49-F238E27FC236}">
                            <a16:creationId xmlns:a16="http://schemas.microsoft.com/office/drawing/2014/main" id="{F097036F-501A-0B18-491E-4F91322E81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2" name="Object 44">
            <a:extLst>
              <a:ext uri="{FF2B5EF4-FFF2-40B4-BE49-F238E27FC236}">
                <a16:creationId xmlns:a16="http://schemas.microsoft.com/office/drawing/2014/main" id="{9091536E-EAFA-403E-2219-2844D0F99B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28" imgW="279279" imgH="380835" progId="Equation.3">
                  <p:embed/>
                </p:oleObj>
              </mc:Choice>
              <mc:Fallback>
                <p:oleObj name="Equation" r:id="rId28" imgW="279279" imgH="380835" progId="Equation.3">
                  <p:embed/>
                  <p:pic>
                    <p:nvPicPr>
                      <p:cNvPr id="6162" name="Object 44">
                        <a:extLst>
                          <a:ext uri="{FF2B5EF4-FFF2-40B4-BE49-F238E27FC236}">
                            <a16:creationId xmlns:a16="http://schemas.microsoft.com/office/drawing/2014/main" id="{9091536E-EAFA-403E-2219-2844D0F99B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3" name="Object 45">
            <a:extLst>
              <a:ext uri="{FF2B5EF4-FFF2-40B4-BE49-F238E27FC236}">
                <a16:creationId xmlns:a16="http://schemas.microsoft.com/office/drawing/2014/main" id="{B17C99E6-1BD1-1610-D1EA-255A36BDE4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29" imgW="279279" imgH="380835" progId="Equation.3">
                  <p:embed/>
                </p:oleObj>
              </mc:Choice>
              <mc:Fallback>
                <p:oleObj name="Equation" r:id="rId29" imgW="279279" imgH="380835" progId="Equation.3">
                  <p:embed/>
                  <p:pic>
                    <p:nvPicPr>
                      <p:cNvPr id="6163" name="Object 45">
                        <a:extLst>
                          <a:ext uri="{FF2B5EF4-FFF2-40B4-BE49-F238E27FC236}">
                            <a16:creationId xmlns:a16="http://schemas.microsoft.com/office/drawing/2014/main" id="{B17C99E6-1BD1-1610-D1EA-255A36BDE4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4" name="Object 46">
            <a:extLst>
              <a:ext uri="{FF2B5EF4-FFF2-40B4-BE49-F238E27FC236}">
                <a16:creationId xmlns:a16="http://schemas.microsoft.com/office/drawing/2014/main" id="{96A7ED4E-8854-CFD6-A3BF-CC33E5C1B0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30" imgW="266584" imgH="279279" progId="Equation.3">
                  <p:embed/>
                </p:oleObj>
              </mc:Choice>
              <mc:Fallback>
                <p:oleObj name="Equation" r:id="rId30" imgW="266584" imgH="279279" progId="Equation.3">
                  <p:embed/>
                  <p:pic>
                    <p:nvPicPr>
                      <p:cNvPr id="6164" name="Object 46">
                        <a:extLst>
                          <a:ext uri="{FF2B5EF4-FFF2-40B4-BE49-F238E27FC236}">
                            <a16:creationId xmlns:a16="http://schemas.microsoft.com/office/drawing/2014/main" id="{96A7ED4E-8854-CFD6-A3BF-CC33E5C1B0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0" name="Line 47">
            <a:extLst>
              <a:ext uri="{FF2B5EF4-FFF2-40B4-BE49-F238E27FC236}">
                <a16:creationId xmlns:a16="http://schemas.microsoft.com/office/drawing/2014/main" id="{935061B9-1530-4057-857D-CF3AD4F3A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1" name="Line 50">
            <a:extLst>
              <a:ext uri="{FF2B5EF4-FFF2-40B4-BE49-F238E27FC236}">
                <a16:creationId xmlns:a16="http://schemas.microsoft.com/office/drawing/2014/main" id="{88695CB5-9E75-28C9-7840-DB102D8429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92" name="Group 54">
            <a:extLst>
              <a:ext uri="{FF2B5EF4-FFF2-40B4-BE49-F238E27FC236}">
                <a16:creationId xmlns:a16="http://schemas.microsoft.com/office/drawing/2014/main" id="{40B9BAFC-5D62-02F0-F1CF-0DD62F7CCCB7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6165" name="Object 55">
              <a:extLst>
                <a:ext uri="{FF2B5EF4-FFF2-40B4-BE49-F238E27FC236}">
                  <a16:creationId xmlns:a16="http://schemas.microsoft.com/office/drawing/2014/main" id="{A19B1711-E797-4689-2F3A-985E17D715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4" name="Equation" r:id="rId31" imgW="672808" imgH="444307" progId="Equation.3">
                    <p:embed/>
                  </p:oleObj>
                </mc:Choice>
                <mc:Fallback>
                  <p:oleObj name="Equation" r:id="rId31" imgW="672808" imgH="444307" progId="Equation.3">
                    <p:embed/>
                    <p:pic>
                      <p:nvPicPr>
                        <p:cNvPr id="6165" name="Object 55">
                          <a:extLst>
                            <a:ext uri="{FF2B5EF4-FFF2-40B4-BE49-F238E27FC236}">
                              <a16:creationId xmlns:a16="http://schemas.microsoft.com/office/drawing/2014/main" id="{A19B1711-E797-4689-2F3A-985E17D715C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93" name="Line 56">
              <a:extLst>
                <a:ext uri="{FF2B5EF4-FFF2-40B4-BE49-F238E27FC236}">
                  <a16:creationId xmlns:a16="http://schemas.microsoft.com/office/drawing/2014/main" id="{6000390B-3644-8AC5-9077-E9DE126EE0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0" name="Rectangle 2">
            <a:extLst>
              <a:ext uri="{FF2B5EF4-FFF2-40B4-BE49-F238E27FC236}">
                <a16:creationId xmlns:a16="http://schemas.microsoft.com/office/drawing/2014/main" id="{9E9E2C76-D23D-6667-07EA-D338199B84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191" name="Rectangle 3">
            <a:extLst>
              <a:ext uri="{FF2B5EF4-FFF2-40B4-BE49-F238E27FC236}">
                <a16:creationId xmlns:a16="http://schemas.microsoft.com/office/drawing/2014/main" id="{2F5E15A9-69A1-0B27-E040-49B94A74EE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 </a:t>
            </a:r>
          </a:p>
        </p:txBody>
      </p:sp>
      <p:sp>
        <p:nvSpPr>
          <p:cNvPr id="7192" name="Oval 4">
            <a:extLst>
              <a:ext uri="{FF2B5EF4-FFF2-40B4-BE49-F238E27FC236}">
                <a16:creationId xmlns:a16="http://schemas.microsoft.com/office/drawing/2014/main" id="{331150D1-E66F-CC59-C065-92CBD62DD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193" name="Oval 5">
            <a:extLst>
              <a:ext uri="{FF2B5EF4-FFF2-40B4-BE49-F238E27FC236}">
                <a16:creationId xmlns:a16="http://schemas.microsoft.com/office/drawing/2014/main" id="{FF8C74ED-A0D2-939C-174B-A36FD14C9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194" name="Oval 6">
            <a:extLst>
              <a:ext uri="{FF2B5EF4-FFF2-40B4-BE49-F238E27FC236}">
                <a16:creationId xmlns:a16="http://schemas.microsoft.com/office/drawing/2014/main" id="{C00B2C90-079F-55E8-7641-1F4C3DC14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195" name="Oval 7">
            <a:extLst>
              <a:ext uri="{FF2B5EF4-FFF2-40B4-BE49-F238E27FC236}">
                <a16:creationId xmlns:a16="http://schemas.microsoft.com/office/drawing/2014/main" id="{6130BABD-DD92-8B5C-91C7-2705F9E95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196" name="Oval 8">
            <a:extLst>
              <a:ext uri="{FF2B5EF4-FFF2-40B4-BE49-F238E27FC236}">
                <a16:creationId xmlns:a16="http://schemas.microsoft.com/office/drawing/2014/main" id="{1082DAB7-0141-8C4D-1E99-4C7FE0737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197" name="Line 9">
            <a:extLst>
              <a:ext uri="{FF2B5EF4-FFF2-40B4-BE49-F238E27FC236}">
                <a16:creationId xmlns:a16="http://schemas.microsoft.com/office/drawing/2014/main" id="{E0455F97-7A52-D8E7-8299-93BFE71FCD3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8" name="Line 10">
            <a:extLst>
              <a:ext uri="{FF2B5EF4-FFF2-40B4-BE49-F238E27FC236}">
                <a16:creationId xmlns:a16="http://schemas.microsoft.com/office/drawing/2014/main" id="{24C10B09-2EB6-EEE1-5358-25DFA34162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9" name="Line 11">
            <a:extLst>
              <a:ext uri="{FF2B5EF4-FFF2-40B4-BE49-F238E27FC236}">
                <a16:creationId xmlns:a16="http://schemas.microsoft.com/office/drawing/2014/main" id="{FA50789B-1430-BA0D-735F-E1222A5E2D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0" name="Line 12">
            <a:extLst>
              <a:ext uri="{FF2B5EF4-FFF2-40B4-BE49-F238E27FC236}">
                <a16:creationId xmlns:a16="http://schemas.microsoft.com/office/drawing/2014/main" id="{DC901D57-BE5E-DF4C-CC73-7366279818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70" name="Object 13">
            <a:extLst>
              <a:ext uri="{FF2B5EF4-FFF2-40B4-BE49-F238E27FC236}">
                <a16:creationId xmlns:a16="http://schemas.microsoft.com/office/drawing/2014/main" id="{B86473C7-52DB-29FA-7FF1-1AF8CD2450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3" imgW="419100" imgH="469900" progId="Equation.3">
                  <p:embed/>
                </p:oleObj>
              </mc:Choice>
              <mc:Fallback>
                <p:oleObj name="Equation" r:id="rId3" imgW="419100" imgH="469900" progId="Equation.3">
                  <p:embed/>
                  <p:pic>
                    <p:nvPicPr>
                      <p:cNvPr id="7170" name="Object 13">
                        <a:extLst>
                          <a:ext uri="{FF2B5EF4-FFF2-40B4-BE49-F238E27FC236}">
                            <a16:creationId xmlns:a16="http://schemas.microsoft.com/office/drawing/2014/main" id="{B86473C7-52DB-29FA-7FF1-1AF8CD2450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1" name="Oval 14">
            <a:extLst>
              <a:ext uri="{FF2B5EF4-FFF2-40B4-BE49-F238E27FC236}">
                <a16:creationId xmlns:a16="http://schemas.microsoft.com/office/drawing/2014/main" id="{53C60F43-A634-5AF0-194B-8551F2F1B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171" name="Object 15">
            <a:extLst>
              <a:ext uri="{FF2B5EF4-FFF2-40B4-BE49-F238E27FC236}">
                <a16:creationId xmlns:a16="http://schemas.microsoft.com/office/drawing/2014/main" id="{ABEA291C-49B3-E323-3E34-D8CE8147E2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7171" name="Object 15">
                        <a:extLst>
                          <a:ext uri="{FF2B5EF4-FFF2-40B4-BE49-F238E27FC236}">
                            <a16:creationId xmlns:a16="http://schemas.microsoft.com/office/drawing/2014/main" id="{ABEA291C-49B3-E323-3E34-D8CE8147E2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16">
            <a:extLst>
              <a:ext uri="{FF2B5EF4-FFF2-40B4-BE49-F238E27FC236}">
                <a16:creationId xmlns:a16="http://schemas.microsoft.com/office/drawing/2014/main" id="{603EA901-E6AE-F1F9-82F9-9CF1F22986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7172" name="Object 16">
                        <a:extLst>
                          <a:ext uri="{FF2B5EF4-FFF2-40B4-BE49-F238E27FC236}">
                            <a16:creationId xmlns:a16="http://schemas.microsoft.com/office/drawing/2014/main" id="{603EA901-E6AE-F1F9-82F9-9CF1F22986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17">
            <a:extLst>
              <a:ext uri="{FF2B5EF4-FFF2-40B4-BE49-F238E27FC236}">
                <a16:creationId xmlns:a16="http://schemas.microsoft.com/office/drawing/2014/main" id="{C8768303-DFF7-800B-BACA-EE294D4238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7173" name="Object 17">
                        <a:extLst>
                          <a:ext uri="{FF2B5EF4-FFF2-40B4-BE49-F238E27FC236}">
                            <a16:creationId xmlns:a16="http://schemas.microsoft.com/office/drawing/2014/main" id="{C8768303-DFF7-800B-BACA-EE294D4238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8">
            <a:extLst>
              <a:ext uri="{FF2B5EF4-FFF2-40B4-BE49-F238E27FC236}">
                <a16:creationId xmlns:a16="http://schemas.microsoft.com/office/drawing/2014/main" id="{07951FD9-1A2A-4B8B-5C15-F230816066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7174" name="Object 18">
                        <a:extLst>
                          <a:ext uri="{FF2B5EF4-FFF2-40B4-BE49-F238E27FC236}">
                            <a16:creationId xmlns:a16="http://schemas.microsoft.com/office/drawing/2014/main" id="{07951FD9-1A2A-4B8B-5C15-F230816066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2" name="Line 19">
            <a:extLst>
              <a:ext uri="{FF2B5EF4-FFF2-40B4-BE49-F238E27FC236}">
                <a16:creationId xmlns:a16="http://schemas.microsoft.com/office/drawing/2014/main" id="{3EB004DB-7173-EDB9-978A-49C11D9FD9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75" name="Object 20">
            <a:extLst>
              <a:ext uri="{FF2B5EF4-FFF2-40B4-BE49-F238E27FC236}">
                <a16:creationId xmlns:a16="http://schemas.microsoft.com/office/drawing/2014/main" id="{522F445A-6792-9BB8-3843-8EAFE14C89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7175" name="Object 20">
                        <a:extLst>
                          <a:ext uri="{FF2B5EF4-FFF2-40B4-BE49-F238E27FC236}">
                            <a16:creationId xmlns:a16="http://schemas.microsoft.com/office/drawing/2014/main" id="{522F445A-6792-9BB8-3843-8EAFE14C89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21">
            <a:extLst>
              <a:ext uri="{FF2B5EF4-FFF2-40B4-BE49-F238E27FC236}">
                <a16:creationId xmlns:a16="http://schemas.microsoft.com/office/drawing/2014/main" id="{6CA40C5E-ACBB-1234-09B8-7503CCEF5C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7176" name="Object 21">
                        <a:extLst>
                          <a:ext uri="{FF2B5EF4-FFF2-40B4-BE49-F238E27FC236}">
                            <a16:creationId xmlns:a16="http://schemas.microsoft.com/office/drawing/2014/main" id="{6CA40C5E-ACBB-1234-09B8-7503CCEF5C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22">
            <a:extLst>
              <a:ext uri="{FF2B5EF4-FFF2-40B4-BE49-F238E27FC236}">
                <a16:creationId xmlns:a16="http://schemas.microsoft.com/office/drawing/2014/main" id="{E4F37CA2-E728-74BD-F96F-AD6E227918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7177" name="Object 22">
                        <a:extLst>
                          <a:ext uri="{FF2B5EF4-FFF2-40B4-BE49-F238E27FC236}">
                            <a16:creationId xmlns:a16="http://schemas.microsoft.com/office/drawing/2014/main" id="{E4F37CA2-E728-74BD-F96F-AD6E227918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23">
            <a:extLst>
              <a:ext uri="{FF2B5EF4-FFF2-40B4-BE49-F238E27FC236}">
                <a16:creationId xmlns:a16="http://schemas.microsoft.com/office/drawing/2014/main" id="{04EB20C1-4EEC-3140-AB1E-49EB60CA14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7178" name="Object 23">
                        <a:extLst>
                          <a:ext uri="{FF2B5EF4-FFF2-40B4-BE49-F238E27FC236}">
                            <a16:creationId xmlns:a16="http://schemas.microsoft.com/office/drawing/2014/main" id="{04EB20C1-4EEC-3140-AB1E-49EB60CA14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3" name="Oval 25">
            <a:extLst>
              <a:ext uri="{FF2B5EF4-FFF2-40B4-BE49-F238E27FC236}">
                <a16:creationId xmlns:a16="http://schemas.microsoft.com/office/drawing/2014/main" id="{A88953D5-BB6B-A766-CCDE-B0E56ABFC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179" name="Object 26">
            <a:extLst>
              <a:ext uri="{FF2B5EF4-FFF2-40B4-BE49-F238E27FC236}">
                <a16:creationId xmlns:a16="http://schemas.microsoft.com/office/drawing/2014/main" id="{69E7611C-F5A2-3930-4DFC-6CF8B7D8EA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7179" name="Object 26">
                        <a:extLst>
                          <a:ext uri="{FF2B5EF4-FFF2-40B4-BE49-F238E27FC236}">
                            <a16:creationId xmlns:a16="http://schemas.microsoft.com/office/drawing/2014/main" id="{69E7611C-F5A2-3930-4DFC-6CF8B7D8EA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27">
            <a:extLst>
              <a:ext uri="{FF2B5EF4-FFF2-40B4-BE49-F238E27FC236}">
                <a16:creationId xmlns:a16="http://schemas.microsoft.com/office/drawing/2014/main" id="{D55E34F0-1C05-54C6-E657-57D29BA343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7180" name="Object 27">
                        <a:extLst>
                          <a:ext uri="{FF2B5EF4-FFF2-40B4-BE49-F238E27FC236}">
                            <a16:creationId xmlns:a16="http://schemas.microsoft.com/office/drawing/2014/main" id="{D55E34F0-1C05-54C6-E657-57D29BA343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28">
            <a:extLst>
              <a:ext uri="{FF2B5EF4-FFF2-40B4-BE49-F238E27FC236}">
                <a16:creationId xmlns:a16="http://schemas.microsoft.com/office/drawing/2014/main" id="{269203A6-DC40-3FC0-6CA5-33E8F5DA3F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7181" name="Object 28">
                        <a:extLst>
                          <a:ext uri="{FF2B5EF4-FFF2-40B4-BE49-F238E27FC236}">
                            <a16:creationId xmlns:a16="http://schemas.microsoft.com/office/drawing/2014/main" id="{269203A6-DC40-3FC0-6CA5-33E8F5DA3F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2" name="Object 29">
            <a:extLst>
              <a:ext uri="{FF2B5EF4-FFF2-40B4-BE49-F238E27FC236}">
                <a16:creationId xmlns:a16="http://schemas.microsoft.com/office/drawing/2014/main" id="{BD77BD6C-A531-CD9B-DEF0-44B30584E2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7182" name="Object 29">
                        <a:extLst>
                          <a:ext uri="{FF2B5EF4-FFF2-40B4-BE49-F238E27FC236}">
                            <a16:creationId xmlns:a16="http://schemas.microsoft.com/office/drawing/2014/main" id="{BD77BD6C-A531-CD9B-DEF0-44B30584E2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3" name="Object 30">
            <a:extLst>
              <a:ext uri="{FF2B5EF4-FFF2-40B4-BE49-F238E27FC236}">
                <a16:creationId xmlns:a16="http://schemas.microsoft.com/office/drawing/2014/main" id="{5C5713A0-B7DB-5C82-0F2D-CAC3D81C53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7183" name="Object 30">
                        <a:extLst>
                          <a:ext uri="{FF2B5EF4-FFF2-40B4-BE49-F238E27FC236}">
                            <a16:creationId xmlns:a16="http://schemas.microsoft.com/office/drawing/2014/main" id="{5C5713A0-B7DB-5C82-0F2D-CAC3D81C53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4" name="Freeform 31">
            <a:extLst>
              <a:ext uri="{FF2B5EF4-FFF2-40B4-BE49-F238E27FC236}">
                <a16:creationId xmlns:a16="http://schemas.microsoft.com/office/drawing/2014/main" id="{9EC95A8C-E29D-18E2-EEF3-D9666CAFF4AE}"/>
              </a:ext>
            </a:extLst>
          </p:cNvPr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84" name="Object 32">
            <a:extLst>
              <a:ext uri="{FF2B5EF4-FFF2-40B4-BE49-F238E27FC236}">
                <a16:creationId xmlns:a16="http://schemas.microsoft.com/office/drawing/2014/main" id="{A69D0B8A-C9FC-0472-A80A-816FBD4C46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25" imgW="672808" imgH="444307" progId="Equation.3">
                  <p:embed/>
                </p:oleObj>
              </mc:Choice>
              <mc:Fallback>
                <p:oleObj name="Equation" r:id="rId25" imgW="672808" imgH="444307" progId="Equation.3">
                  <p:embed/>
                  <p:pic>
                    <p:nvPicPr>
                      <p:cNvPr id="7184" name="Object 32">
                        <a:extLst>
                          <a:ext uri="{FF2B5EF4-FFF2-40B4-BE49-F238E27FC236}">
                            <a16:creationId xmlns:a16="http://schemas.microsoft.com/office/drawing/2014/main" id="{A69D0B8A-C9FC-0472-A80A-816FBD4C46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5" name="Line 33">
            <a:extLst>
              <a:ext uri="{FF2B5EF4-FFF2-40B4-BE49-F238E27FC236}">
                <a16:creationId xmlns:a16="http://schemas.microsoft.com/office/drawing/2014/main" id="{49AC7EFB-FB1F-B282-F725-7366C82CFE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6" name="Freeform 34">
            <a:extLst>
              <a:ext uri="{FF2B5EF4-FFF2-40B4-BE49-F238E27FC236}">
                <a16:creationId xmlns:a16="http://schemas.microsoft.com/office/drawing/2014/main" id="{2895CA8E-8FDC-9B23-7C2A-139D451B3E86}"/>
              </a:ext>
            </a:extLst>
          </p:cNvPr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7" name="Freeform 35">
            <a:extLst>
              <a:ext uri="{FF2B5EF4-FFF2-40B4-BE49-F238E27FC236}">
                <a16:creationId xmlns:a16="http://schemas.microsoft.com/office/drawing/2014/main" id="{3B4295CE-0F36-4CD4-8F24-D4109F2702FA}"/>
              </a:ext>
            </a:extLst>
          </p:cNvPr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8" name="Freeform 36">
            <a:extLst>
              <a:ext uri="{FF2B5EF4-FFF2-40B4-BE49-F238E27FC236}">
                <a16:creationId xmlns:a16="http://schemas.microsoft.com/office/drawing/2014/main" id="{3875A1DB-1765-BF30-C430-3B41A3B3A752}"/>
              </a:ext>
            </a:extLst>
          </p:cNvPr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9" name="Rectangle 38">
            <a:extLst>
              <a:ext uri="{FF2B5EF4-FFF2-40B4-BE49-F238E27FC236}">
                <a16:creationId xmlns:a16="http://schemas.microsoft.com/office/drawing/2014/main" id="{C8E2F057-0082-060F-C6DA-ED6C9BE3C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210" name="Line 39">
            <a:extLst>
              <a:ext uri="{FF2B5EF4-FFF2-40B4-BE49-F238E27FC236}">
                <a16:creationId xmlns:a16="http://schemas.microsoft.com/office/drawing/2014/main" id="{BD7A7C7B-5A8E-C5D9-325F-1F2D8230F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11" name="Line 40">
            <a:extLst>
              <a:ext uri="{FF2B5EF4-FFF2-40B4-BE49-F238E27FC236}">
                <a16:creationId xmlns:a16="http://schemas.microsoft.com/office/drawing/2014/main" id="{56D66F33-DA41-3B63-0B37-2F52B2D6BB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12" name="Line 41">
            <a:extLst>
              <a:ext uri="{FF2B5EF4-FFF2-40B4-BE49-F238E27FC236}">
                <a16:creationId xmlns:a16="http://schemas.microsoft.com/office/drawing/2014/main" id="{F8B70190-77A7-C72D-E2D9-ED00199FE7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13" name="Line 42">
            <a:extLst>
              <a:ext uri="{FF2B5EF4-FFF2-40B4-BE49-F238E27FC236}">
                <a16:creationId xmlns:a16="http://schemas.microsoft.com/office/drawing/2014/main" id="{B4FCF145-8C97-4C92-F9BE-F66828976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85" name="Object 43">
            <a:extLst>
              <a:ext uri="{FF2B5EF4-FFF2-40B4-BE49-F238E27FC236}">
                <a16:creationId xmlns:a16="http://schemas.microsoft.com/office/drawing/2014/main" id="{0A65E481-F552-BFE9-38D9-31269080F1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27" imgW="266584" imgH="279279" progId="Equation.3">
                  <p:embed/>
                </p:oleObj>
              </mc:Choice>
              <mc:Fallback>
                <p:oleObj name="Equation" r:id="rId27" imgW="266584" imgH="279279" progId="Equation.3">
                  <p:embed/>
                  <p:pic>
                    <p:nvPicPr>
                      <p:cNvPr id="7185" name="Object 43">
                        <a:extLst>
                          <a:ext uri="{FF2B5EF4-FFF2-40B4-BE49-F238E27FC236}">
                            <a16:creationId xmlns:a16="http://schemas.microsoft.com/office/drawing/2014/main" id="{0A65E481-F552-BFE9-38D9-31269080F1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6" name="Object 44">
            <a:extLst>
              <a:ext uri="{FF2B5EF4-FFF2-40B4-BE49-F238E27FC236}">
                <a16:creationId xmlns:a16="http://schemas.microsoft.com/office/drawing/2014/main" id="{8E410D29-30D7-65A8-8102-FAAE313A76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28" imgW="279279" imgH="380835" progId="Equation.3">
                  <p:embed/>
                </p:oleObj>
              </mc:Choice>
              <mc:Fallback>
                <p:oleObj name="Equation" r:id="rId28" imgW="279279" imgH="380835" progId="Equation.3">
                  <p:embed/>
                  <p:pic>
                    <p:nvPicPr>
                      <p:cNvPr id="7186" name="Object 44">
                        <a:extLst>
                          <a:ext uri="{FF2B5EF4-FFF2-40B4-BE49-F238E27FC236}">
                            <a16:creationId xmlns:a16="http://schemas.microsoft.com/office/drawing/2014/main" id="{8E410D29-30D7-65A8-8102-FAAE313A76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7" name="Object 45">
            <a:extLst>
              <a:ext uri="{FF2B5EF4-FFF2-40B4-BE49-F238E27FC236}">
                <a16:creationId xmlns:a16="http://schemas.microsoft.com/office/drawing/2014/main" id="{129BF32A-DA36-C722-FD98-E3AA4A2373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29" imgW="279279" imgH="380835" progId="Equation.3">
                  <p:embed/>
                </p:oleObj>
              </mc:Choice>
              <mc:Fallback>
                <p:oleObj name="Equation" r:id="rId29" imgW="279279" imgH="380835" progId="Equation.3">
                  <p:embed/>
                  <p:pic>
                    <p:nvPicPr>
                      <p:cNvPr id="7187" name="Object 45">
                        <a:extLst>
                          <a:ext uri="{FF2B5EF4-FFF2-40B4-BE49-F238E27FC236}">
                            <a16:creationId xmlns:a16="http://schemas.microsoft.com/office/drawing/2014/main" id="{129BF32A-DA36-C722-FD98-E3AA4A2373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" name="Object 46">
            <a:extLst>
              <a:ext uri="{FF2B5EF4-FFF2-40B4-BE49-F238E27FC236}">
                <a16:creationId xmlns:a16="http://schemas.microsoft.com/office/drawing/2014/main" id="{41D2445F-9960-F3B7-6B81-2D113A24F1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30" imgW="266584" imgH="279279" progId="Equation.3">
                  <p:embed/>
                </p:oleObj>
              </mc:Choice>
              <mc:Fallback>
                <p:oleObj name="Equation" r:id="rId30" imgW="266584" imgH="279279" progId="Equation.3">
                  <p:embed/>
                  <p:pic>
                    <p:nvPicPr>
                      <p:cNvPr id="7188" name="Object 46">
                        <a:extLst>
                          <a:ext uri="{FF2B5EF4-FFF2-40B4-BE49-F238E27FC236}">
                            <a16:creationId xmlns:a16="http://schemas.microsoft.com/office/drawing/2014/main" id="{41D2445F-9960-F3B7-6B81-2D113A24F1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14" name="Line 47">
            <a:extLst>
              <a:ext uri="{FF2B5EF4-FFF2-40B4-BE49-F238E27FC236}">
                <a16:creationId xmlns:a16="http://schemas.microsoft.com/office/drawing/2014/main" id="{3BE9C881-F722-49C6-2019-52D45E394A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15" name="Line 50">
            <a:extLst>
              <a:ext uri="{FF2B5EF4-FFF2-40B4-BE49-F238E27FC236}">
                <a16:creationId xmlns:a16="http://schemas.microsoft.com/office/drawing/2014/main" id="{F5B69805-3FB0-A83A-8CCD-268AA365F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216" name="Group 54">
            <a:extLst>
              <a:ext uri="{FF2B5EF4-FFF2-40B4-BE49-F238E27FC236}">
                <a16:creationId xmlns:a16="http://schemas.microsoft.com/office/drawing/2014/main" id="{F7FA1CDF-0419-B54A-C619-DCA780345E1A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7189" name="Object 55">
              <a:extLst>
                <a:ext uri="{FF2B5EF4-FFF2-40B4-BE49-F238E27FC236}">
                  <a16:creationId xmlns:a16="http://schemas.microsoft.com/office/drawing/2014/main" id="{8970320E-08BE-D15B-3332-C01E8DAF9D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8" name="Equation" r:id="rId31" imgW="672808" imgH="444307" progId="Equation.3">
                    <p:embed/>
                  </p:oleObj>
                </mc:Choice>
                <mc:Fallback>
                  <p:oleObj name="Equation" r:id="rId31" imgW="672808" imgH="444307" progId="Equation.3">
                    <p:embed/>
                    <p:pic>
                      <p:nvPicPr>
                        <p:cNvPr id="7189" name="Object 55">
                          <a:extLst>
                            <a:ext uri="{FF2B5EF4-FFF2-40B4-BE49-F238E27FC236}">
                              <a16:creationId xmlns:a16="http://schemas.microsoft.com/office/drawing/2014/main" id="{8970320E-08BE-D15B-3332-C01E8DAF9D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17" name="Line 56">
              <a:extLst>
                <a:ext uri="{FF2B5EF4-FFF2-40B4-BE49-F238E27FC236}">
                  <a16:creationId xmlns:a16="http://schemas.microsoft.com/office/drawing/2014/main" id="{66C1AC6C-58CF-7CEC-7D4C-99BDC5E616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4" name="Rectangle 2">
            <a:extLst>
              <a:ext uri="{FF2B5EF4-FFF2-40B4-BE49-F238E27FC236}">
                <a16:creationId xmlns:a16="http://schemas.microsoft.com/office/drawing/2014/main" id="{F97C785B-B69B-EA16-9830-B3ED4228CC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215" name="Rectangle 3">
            <a:extLst>
              <a:ext uri="{FF2B5EF4-FFF2-40B4-BE49-F238E27FC236}">
                <a16:creationId xmlns:a16="http://schemas.microsoft.com/office/drawing/2014/main" id="{9AEA0B4D-BBFE-2DA3-6BCD-C81219BDCA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  </a:t>
            </a:r>
          </a:p>
        </p:txBody>
      </p:sp>
      <p:sp>
        <p:nvSpPr>
          <p:cNvPr id="8216" name="Oval 4">
            <a:extLst>
              <a:ext uri="{FF2B5EF4-FFF2-40B4-BE49-F238E27FC236}">
                <a16:creationId xmlns:a16="http://schemas.microsoft.com/office/drawing/2014/main" id="{41510E27-96AD-9B2E-89E3-B3A3271FD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217" name="Oval 5">
            <a:extLst>
              <a:ext uri="{FF2B5EF4-FFF2-40B4-BE49-F238E27FC236}">
                <a16:creationId xmlns:a16="http://schemas.microsoft.com/office/drawing/2014/main" id="{F2D5E52F-165B-6D88-1D2F-C63D48651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218" name="Oval 6">
            <a:extLst>
              <a:ext uri="{FF2B5EF4-FFF2-40B4-BE49-F238E27FC236}">
                <a16:creationId xmlns:a16="http://schemas.microsoft.com/office/drawing/2014/main" id="{C8DB0E67-6A0C-7D36-E81E-C5572403D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219" name="Oval 7">
            <a:extLst>
              <a:ext uri="{FF2B5EF4-FFF2-40B4-BE49-F238E27FC236}">
                <a16:creationId xmlns:a16="http://schemas.microsoft.com/office/drawing/2014/main" id="{BC368EE8-4252-F1A4-9CAF-A7CB29D9E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220" name="Oval 8">
            <a:extLst>
              <a:ext uri="{FF2B5EF4-FFF2-40B4-BE49-F238E27FC236}">
                <a16:creationId xmlns:a16="http://schemas.microsoft.com/office/drawing/2014/main" id="{36E3DC99-3C77-4F8B-93DB-6EE9F7EF0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221" name="Line 9">
            <a:extLst>
              <a:ext uri="{FF2B5EF4-FFF2-40B4-BE49-F238E27FC236}">
                <a16:creationId xmlns:a16="http://schemas.microsoft.com/office/drawing/2014/main" id="{BFFA57E5-19FD-7F35-3712-FE467F142AF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2" name="Line 10">
            <a:extLst>
              <a:ext uri="{FF2B5EF4-FFF2-40B4-BE49-F238E27FC236}">
                <a16:creationId xmlns:a16="http://schemas.microsoft.com/office/drawing/2014/main" id="{5FE6576A-8674-159D-07EC-482FE1E93A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3" name="Line 11">
            <a:extLst>
              <a:ext uri="{FF2B5EF4-FFF2-40B4-BE49-F238E27FC236}">
                <a16:creationId xmlns:a16="http://schemas.microsoft.com/office/drawing/2014/main" id="{4FD6ECE8-9F61-2FA5-CF29-262BD9D0A1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4" name="Line 12">
            <a:extLst>
              <a:ext uri="{FF2B5EF4-FFF2-40B4-BE49-F238E27FC236}">
                <a16:creationId xmlns:a16="http://schemas.microsoft.com/office/drawing/2014/main" id="{4B13B6C9-0D2E-3494-5818-EAA484EB29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194" name="Object 13">
            <a:extLst>
              <a:ext uri="{FF2B5EF4-FFF2-40B4-BE49-F238E27FC236}">
                <a16:creationId xmlns:a16="http://schemas.microsoft.com/office/drawing/2014/main" id="{FAB02865-4D1F-477C-AFE7-615578ED8A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3" imgW="419100" imgH="469900" progId="Equation.3">
                  <p:embed/>
                </p:oleObj>
              </mc:Choice>
              <mc:Fallback>
                <p:oleObj name="Equation" r:id="rId3" imgW="419100" imgH="469900" progId="Equation.3">
                  <p:embed/>
                  <p:pic>
                    <p:nvPicPr>
                      <p:cNvPr id="8194" name="Object 13">
                        <a:extLst>
                          <a:ext uri="{FF2B5EF4-FFF2-40B4-BE49-F238E27FC236}">
                            <a16:creationId xmlns:a16="http://schemas.microsoft.com/office/drawing/2014/main" id="{FAB02865-4D1F-477C-AFE7-615578ED8A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5" name="Oval 14">
            <a:extLst>
              <a:ext uri="{FF2B5EF4-FFF2-40B4-BE49-F238E27FC236}">
                <a16:creationId xmlns:a16="http://schemas.microsoft.com/office/drawing/2014/main" id="{D032B91D-E53C-8546-EFD0-28A7BA9A8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195" name="Object 15">
            <a:extLst>
              <a:ext uri="{FF2B5EF4-FFF2-40B4-BE49-F238E27FC236}">
                <a16:creationId xmlns:a16="http://schemas.microsoft.com/office/drawing/2014/main" id="{5D31D326-3ED3-4B55-86E4-C2380FC967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8195" name="Object 15">
                        <a:extLst>
                          <a:ext uri="{FF2B5EF4-FFF2-40B4-BE49-F238E27FC236}">
                            <a16:creationId xmlns:a16="http://schemas.microsoft.com/office/drawing/2014/main" id="{5D31D326-3ED3-4B55-86E4-C2380FC967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16">
            <a:extLst>
              <a:ext uri="{FF2B5EF4-FFF2-40B4-BE49-F238E27FC236}">
                <a16:creationId xmlns:a16="http://schemas.microsoft.com/office/drawing/2014/main" id="{487B683B-A158-A1F4-B136-0B12712A43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8196" name="Object 16">
                        <a:extLst>
                          <a:ext uri="{FF2B5EF4-FFF2-40B4-BE49-F238E27FC236}">
                            <a16:creationId xmlns:a16="http://schemas.microsoft.com/office/drawing/2014/main" id="{487B683B-A158-A1F4-B136-0B12712A43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7">
            <a:extLst>
              <a:ext uri="{FF2B5EF4-FFF2-40B4-BE49-F238E27FC236}">
                <a16:creationId xmlns:a16="http://schemas.microsoft.com/office/drawing/2014/main" id="{604EB07A-35F2-A873-6ED1-8457047AFF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8197" name="Object 17">
                        <a:extLst>
                          <a:ext uri="{FF2B5EF4-FFF2-40B4-BE49-F238E27FC236}">
                            <a16:creationId xmlns:a16="http://schemas.microsoft.com/office/drawing/2014/main" id="{604EB07A-35F2-A873-6ED1-8457047AFF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18">
            <a:extLst>
              <a:ext uri="{FF2B5EF4-FFF2-40B4-BE49-F238E27FC236}">
                <a16:creationId xmlns:a16="http://schemas.microsoft.com/office/drawing/2014/main" id="{E3579420-3296-8AA2-DD56-3694094BB5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8198" name="Object 18">
                        <a:extLst>
                          <a:ext uri="{FF2B5EF4-FFF2-40B4-BE49-F238E27FC236}">
                            <a16:creationId xmlns:a16="http://schemas.microsoft.com/office/drawing/2014/main" id="{E3579420-3296-8AA2-DD56-3694094BB5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6" name="Line 19">
            <a:extLst>
              <a:ext uri="{FF2B5EF4-FFF2-40B4-BE49-F238E27FC236}">
                <a16:creationId xmlns:a16="http://schemas.microsoft.com/office/drawing/2014/main" id="{56212379-5D5E-B755-68F8-D6667968C3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199" name="Object 20">
            <a:extLst>
              <a:ext uri="{FF2B5EF4-FFF2-40B4-BE49-F238E27FC236}">
                <a16:creationId xmlns:a16="http://schemas.microsoft.com/office/drawing/2014/main" id="{83A2FA6F-9028-21DB-AE9B-ECE3C4F37B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8199" name="Object 20">
                        <a:extLst>
                          <a:ext uri="{FF2B5EF4-FFF2-40B4-BE49-F238E27FC236}">
                            <a16:creationId xmlns:a16="http://schemas.microsoft.com/office/drawing/2014/main" id="{83A2FA6F-9028-21DB-AE9B-ECE3C4F37B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21">
            <a:extLst>
              <a:ext uri="{FF2B5EF4-FFF2-40B4-BE49-F238E27FC236}">
                <a16:creationId xmlns:a16="http://schemas.microsoft.com/office/drawing/2014/main" id="{582C81DB-C833-8F58-A43A-4FA886333D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8200" name="Object 21">
                        <a:extLst>
                          <a:ext uri="{FF2B5EF4-FFF2-40B4-BE49-F238E27FC236}">
                            <a16:creationId xmlns:a16="http://schemas.microsoft.com/office/drawing/2014/main" id="{582C81DB-C833-8F58-A43A-4FA886333D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22">
            <a:extLst>
              <a:ext uri="{FF2B5EF4-FFF2-40B4-BE49-F238E27FC236}">
                <a16:creationId xmlns:a16="http://schemas.microsoft.com/office/drawing/2014/main" id="{89FE4F43-B920-113E-4E18-79E752843A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8201" name="Object 22">
                        <a:extLst>
                          <a:ext uri="{FF2B5EF4-FFF2-40B4-BE49-F238E27FC236}">
                            <a16:creationId xmlns:a16="http://schemas.microsoft.com/office/drawing/2014/main" id="{89FE4F43-B920-113E-4E18-79E752843A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23">
            <a:extLst>
              <a:ext uri="{FF2B5EF4-FFF2-40B4-BE49-F238E27FC236}">
                <a16:creationId xmlns:a16="http://schemas.microsoft.com/office/drawing/2014/main" id="{932FFF60-93E4-BF5B-303B-70FD59E753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8202" name="Object 23">
                        <a:extLst>
                          <a:ext uri="{FF2B5EF4-FFF2-40B4-BE49-F238E27FC236}">
                            <a16:creationId xmlns:a16="http://schemas.microsoft.com/office/drawing/2014/main" id="{932FFF60-93E4-BF5B-303B-70FD59E753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7" name="Oval 25">
            <a:extLst>
              <a:ext uri="{FF2B5EF4-FFF2-40B4-BE49-F238E27FC236}">
                <a16:creationId xmlns:a16="http://schemas.microsoft.com/office/drawing/2014/main" id="{E281A91D-F8C2-12A9-F22B-29027E072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203" name="Object 26">
            <a:extLst>
              <a:ext uri="{FF2B5EF4-FFF2-40B4-BE49-F238E27FC236}">
                <a16:creationId xmlns:a16="http://schemas.microsoft.com/office/drawing/2014/main" id="{FF09F61C-8F96-4794-E378-3747BE7150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8203" name="Object 26">
                        <a:extLst>
                          <a:ext uri="{FF2B5EF4-FFF2-40B4-BE49-F238E27FC236}">
                            <a16:creationId xmlns:a16="http://schemas.microsoft.com/office/drawing/2014/main" id="{FF09F61C-8F96-4794-E378-3747BE7150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27">
            <a:extLst>
              <a:ext uri="{FF2B5EF4-FFF2-40B4-BE49-F238E27FC236}">
                <a16:creationId xmlns:a16="http://schemas.microsoft.com/office/drawing/2014/main" id="{349962E2-40BE-BDFD-7012-1DF6D9E34E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8204" name="Object 27">
                        <a:extLst>
                          <a:ext uri="{FF2B5EF4-FFF2-40B4-BE49-F238E27FC236}">
                            <a16:creationId xmlns:a16="http://schemas.microsoft.com/office/drawing/2014/main" id="{349962E2-40BE-BDFD-7012-1DF6D9E34E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Object 28">
            <a:extLst>
              <a:ext uri="{FF2B5EF4-FFF2-40B4-BE49-F238E27FC236}">
                <a16:creationId xmlns:a16="http://schemas.microsoft.com/office/drawing/2014/main" id="{0BB16EDD-3E87-D430-C4B3-CBFE16011B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8205" name="Object 28">
                        <a:extLst>
                          <a:ext uri="{FF2B5EF4-FFF2-40B4-BE49-F238E27FC236}">
                            <a16:creationId xmlns:a16="http://schemas.microsoft.com/office/drawing/2014/main" id="{0BB16EDD-3E87-D430-C4B3-CBFE16011B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Object 29">
            <a:extLst>
              <a:ext uri="{FF2B5EF4-FFF2-40B4-BE49-F238E27FC236}">
                <a16:creationId xmlns:a16="http://schemas.microsoft.com/office/drawing/2014/main" id="{A292B3A1-A80B-4984-F147-82AC0F48EA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8206" name="Object 29">
                        <a:extLst>
                          <a:ext uri="{FF2B5EF4-FFF2-40B4-BE49-F238E27FC236}">
                            <a16:creationId xmlns:a16="http://schemas.microsoft.com/office/drawing/2014/main" id="{A292B3A1-A80B-4984-F147-82AC0F48EA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30">
            <a:extLst>
              <a:ext uri="{FF2B5EF4-FFF2-40B4-BE49-F238E27FC236}">
                <a16:creationId xmlns:a16="http://schemas.microsoft.com/office/drawing/2014/main" id="{0DAA3C8F-A7F4-8339-7AE3-D8865F814E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8207" name="Object 30">
                        <a:extLst>
                          <a:ext uri="{FF2B5EF4-FFF2-40B4-BE49-F238E27FC236}">
                            <a16:creationId xmlns:a16="http://schemas.microsoft.com/office/drawing/2014/main" id="{0DAA3C8F-A7F4-8339-7AE3-D8865F814E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8" name="Freeform 31">
            <a:extLst>
              <a:ext uri="{FF2B5EF4-FFF2-40B4-BE49-F238E27FC236}">
                <a16:creationId xmlns:a16="http://schemas.microsoft.com/office/drawing/2014/main" id="{B41D8D57-5DB2-41EF-58DE-5786B6F13C95}"/>
              </a:ext>
            </a:extLst>
          </p:cNvPr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208" name="Object 32">
            <a:extLst>
              <a:ext uri="{FF2B5EF4-FFF2-40B4-BE49-F238E27FC236}">
                <a16:creationId xmlns:a16="http://schemas.microsoft.com/office/drawing/2014/main" id="{9A3DCC44-A7B6-80B0-5C73-0A0058AC43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25" imgW="672808" imgH="444307" progId="Equation.3">
                  <p:embed/>
                </p:oleObj>
              </mc:Choice>
              <mc:Fallback>
                <p:oleObj name="Equation" r:id="rId25" imgW="672808" imgH="444307" progId="Equation.3">
                  <p:embed/>
                  <p:pic>
                    <p:nvPicPr>
                      <p:cNvPr id="8208" name="Object 32">
                        <a:extLst>
                          <a:ext uri="{FF2B5EF4-FFF2-40B4-BE49-F238E27FC236}">
                            <a16:creationId xmlns:a16="http://schemas.microsoft.com/office/drawing/2014/main" id="{9A3DCC44-A7B6-80B0-5C73-0A0058AC43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9" name="Line 33">
            <a:extLst>
              <a:ext uri="{FF2B5EF4-FFF2-40B4-BE49-F238E27FC236}">
                <a16:creationId xmlns:a16="http://schemas.microsoft.com/office/drawing/2014/main" id="{A88BB23B-76C5-9EE0-A8FF-65577984B4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0" name="Freeform 34">
            <a:extLst>
              <a:ext uri="{FF2B5EF4-FFF2-40B4-BE49-F238E27FC236}">
                <a16:creationId xmlns:a16="http://schemas.microsoft.com/office/drawing/2014/main" id="{6F319018-A1F8-F571-9C65-9A4E3A4D1786}"/>
              </a:ext>
            </a:extLst>
          </p:cNvPr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1" name="Freeform 35">
            <a:extLst>
              <a:ext uri="{FF2B5EF4-FFF2-40B4-BE49-F238E27FC236}">
                <a16:creationId xmlns:a16="http://schemas.microsoft.com/office/drawing/2014/main" id="{A62FA81D-8C6D-A12F-1733-532AFFE14075}"/>
              </a:ext>
            </a:extLst>
          </p:cNvPr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2" name="Freeform 36">
            <a:extLst>
              <a:ext uri="{FF2B5EF4-FFF2-40B4-BE49-F238E27FC236}">
                <a16:creationId xmlns:a16="http://schemas.microsoft.com/office/drawing/2014/main" id="{C315CD80-4228-9AF8-CF41-D2A3DCFBD676}"/>
              </a:ext>
            </a:extLst>
          </p:cNvPr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3" name="Rectangle 38">
            <a:extLst>
              <a:ext uri="{FF2B5EF4-FFF2-40B4-BE49-F238E27FC236}">
                <a16:creationId xmlns:a16="http://schemas.microsoft.com/office/drawing/2014/main" id="{9D3169B3-8BA5-EBB9-41EC-3D8BC9BAB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234" name="Line 39">
            <a:extLst>
              <a:ext uri="{FF2B5EF4-FFF2-40B4-BE49-F238E27FC236}">
                <a16:creationId xmlns:a16="http://schemas.microsoft.com/office/drawing/2014/main" id="{931BD216-A430-A1B1-953B-DC6F3EFFD7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5" name="Line 40">
            <a:extLst>
              <a:ext uri="{FF2B5EF4-FFF2-40B4-BE49-F238E27FC236}">
                <a16:creationId xmlns:a16="http://schemas.microsoft.com/office/drawing/2014/main" id="{1065510E-AE00-F63C-A432-D4FF4AE2F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6" name="Line 41">
            <a:extLst>
              <a:ext uri="{FF2B5EF4-FFF2-40B4-BE49-F238E27FC236}">
                <a16:creationId xmlns:a16="http://schemas.microsoft.com/office/drawing/2014/main" id="{AA8B2981-54A6-70F7-D856-F537F02C03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7" name="Line 42">
            <a:extLst>
              <a:ext uri="{FF2B5EF4-FFF2-40B4-BE49-F238E27FC236}">
                <a16:creationId xmlns:a16="http://schemas.microsoft.com/office/drawing/2014/main" id="{79CCE5EA-7E4F-7785-8E26-341226A816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209" name="Object 43">
            <a:extLst>
              <a:ext uri="{FF2B5EF4-FFF2-40B4-BE49-F238E27FC236}">
                <a16:creationId xmlns:a16="http://schemas.microsoft.com/office/drawing/2014/main" id="{EDCD162C-358F-C22D-5346-16B1CEFC66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27" imgW="266584" imgH="279279" progId="Equation.3">
                  <p:embed/>
                </p:oleObj>
              </mc:Choice>
              <mc:Fallback>
                <p:oleObj name="Equation" r:id="rId27" imgW="266584" imgH="279279" progId="Equation.3">
                  <p:embed/>
                  <p:pic>
                    <p:nvPicPr>
                      <p:cNvPr id="8209" name="Object 43">
                        <a:extLst>
                          <a:ext uri="{FF2B5EF4-FFF2-40B4-BE49-F238E27FC236}">
                            <a16:creationId xmlns:a16="http://schemas.microsoft.com/office/drawing/2014/main" id="{EDCD162C-358F-C22D-5346-16B1CEFC66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0" name="Object 44">
            <a:extLst>
              <a:ext uri="{FF2B5EF4-FFF2-40B4-BE49-F238E27FC236}">
                <a16:creationId xmlns:a16="http://schemas.microsoft.com/office/drawing/2014/main" id="{D7EF294B-0325-BBE2-E619-2359CBAA23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28" imgW="279279" imgH="380835" progId="Equation.3">
                  <p:embed/>
                </p:oleObj>
              </mc:Choice>
              <mc:Fallback>
                <p:oleObj name="Equation" r:id="rId28" imgW="279279" imgH="380835" progId="Equation.3">
                  <p:embed/>
                  <p:pic>
                    <p:nvPicPr>
                      <p:cNvPr id="8210" name="Object 44">
                        <a:extLst>
                          <a:ext uri="{FF2B5EF4-FFF2-40B4-BE49-F238E27FC236}">
                            <a16:creationId xmlns:a16="http://schemas.microsoft.com/office/drawing/2014/main" id="{D7EF294B-0325-BBE2-E619-2359CBAA23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1" name="Object 45">
            <a:extLst>
              <a:ext uri="{FF2B5EF4-FFF2-40B4-BE49-F238E27FC236}">
                <a16:creationId xmlns:a16="http://schemas.microsoft.com/office/drawing/2014/main" id="{148F2323-851B-3229-4204-EB7B571F96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29" imgW="279279" imgH="380835" progId="Equation.3">
                  <p:embed/>
                </p:oleObj>
              </mc:Choice>
              <mc:Fallback>
                <p:oleObj name="Equation" r:id="rId29" imgW="279279" imgH="380835" progId="Equation.3">
                  <p:embed/>
                  <p:pic>
                    <p:nvPicPr>
                      <p:cNvPr id="8211" name="Object 45">
                        <a:extLst>
                          <a:ext uri="{FF2B5EF4-FFF2-40B4-BE49-F238E27FC236}">
                            <a16:creationId xmlns:a16="http://schemas.microsoft.com/office/drawing/2014/main" id="{148F2323-851B-3229-4204-EB7B571F96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" name="Object 46">
            <a:extLst>
              <a:ext uri="{FF2B5EF4-FFF2-40B4-BE49-F238E27FC236}">
                <a16:creationId xmlns:a16="http://schemas.microsoft.com/office/drawing/2014/main" id="{486E6B05-876A-D82A-FCEE-E463DB8980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30" imgW="266584" imgH="279279" progId="Equation.3">
                  <p:embed/>
                </p:oleObj>
              </mc:Choice>
              <mc:Fallback>
                <p:oleObj name="Equation" r:id="rId30" imgW="266584" imgH="279279" progId="Equation.3">
                  <p:embed/>
                  <p:pic>
                    <p:nvPicPr>
                      <p:cNvPr id="8212" name="Object 46">
                        <a:extLst>
                          <a:ext uri="{FF2B5EF4-FFF2-40B4-BE49-F238E27FC236}">
                            <a16:creationId xmlns:a16="http://schemas.microsoft.com/office/drawing/2014/main" id="{486E6B05-876A-D82A-FCEE-E463DB8980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8" name="Line 47">
            <a:extLst>
              <a:ext uri="{FF2B5EF4-FFF2-40B4-BE49-F238E27FC236}">
                <a16:creationId xmlns:a16="http://schemas.microsoft.com/office/drawing/2014/main" id="{8B6FB3ED-3161-CA02-21D4-5367D705F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5638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9" name="Line 50">
            <a:extLst>
              <a:ext uri="{FF2B5EF4-FFF2-40B4-BE49-F238E27FC236}">
                <a16:creationId xmlns:a16="http://schemas.microsoft.com/office/drawing/2014/main" id="{6D6D8BB0-3422-3B0E-1434-C6E76121D2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240" name="Group 54">
            <a:extLst>
              <a:ext uri="{FF2B5EF4-FFF2-40B4-BE49-F238E27FC236}">
                <a16:creationId xmlns:a16="http://schemas.microsoft.com/office/drawing/2014/main" id="{FA48B7E8-1A8D-C424-AF94-D486BBF6C949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8213" name="Object 55">
              <a:extLst>
                <a:ext uri="{FF2B5EF4-FFF2-40B4-BE49-F238E27FC236}">
                  <a16:creationId xmlns:a16="http://schemas.microsoft.com/office/drawing/2014/main" id="{0129120D-C2B9-4435-59BD-B633DE6B23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2" name="Equation" r:id="rId31" imgW="672808" imgH="444307" progId="Equation.3">
                    <p:embed/>
                  </p:oleObj>
                </mc:Choice>
                <mc:Fallback>
                  <p:oleObj name="Equation" r:id="rId31" imgW="672808" imgH="444307" progId="Equation.3">
                    <p:embed/>
                    <p:pic>
                      <p:nvPicPr>
                        <p:cNvPr id="8213" name="Object 55">
                          <a:extLst>
                            <a:ext uri="{FF2B5EF4-FFF2-40B4-BE49-F238E27FC236}">
                              <a16:creationId xmlns:a16="http://schemas.microsoft.com/office/drawing/2014/main" id="{0129120D-C2B9-4435-59BD-B633DE6B23B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41" name="Line 56">
              <a:extLst>
                <a:ext uri="{FF2B5EF4-FFF2-40B4-BE49-F238E27FC236}">
                  <a16:creationId xmlns:a16="http://schemas.microsoft.com/office/drawing/2014/main" id="{6EE916C3-F024-81C0-6D03-AAB88CDB1C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8" name="Oval 2">
            <a:extLst>
              <a:ext uri="{FF2B5EF4-FFF2-40B4-BE49-F238E27FC236}">
                <a16:creationId xmlns:a16="http://schemas.microsoft.com/office/drawing/2014/main" id="{C43850A2-3EA5-D521-EFB9-EC36BD3A0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239" name="Oval 3">
            <a:extLst>
              <a:ext uri="{FF2B5EF4-FFF2-40B4-BE49-F238E27FC236}">
                <a16:creationId xmlns:a16="http://schemas.microsoft.com/office/drawing/2014/main" id="{513C1CC4-7989-D4D1-B08A-A4630FE1F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240" name="Oval 4">
            <a:extLst>
              <a:ext uri="{FF2B5EF4-FFF2-40B4-BE49-F238E27FC236}">
                <a16:creationId xmlns:a16="http://schemas.microsoft.com/office/drawing/2014/main" id="{5FE8A025-92C3-83BE-97BC-603143895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241" name="Oval 5">
            <a:extLst>
              <a:ext uri="{FF2B5EF4-FFF2-40B4-BE49-F238E27FC236}">
                <a16:creationId xmlns:a16="http://schemas.microsoft.com/office/drawing/2014/main" id="{2717FD96-3876-BF86-01C5-6914FEE7B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242" name="Oval 6">
            <a:extLst>
              <a:ext uri="{FF2B5EF4-FFF2-40B4-BE49-F238E27FC236}">
                <a16:creationId xmlns:a16="http://schemas.microsoft.com/office/drawing/2014/main" id="{F25502DD-5390-2723-4455-EFACB48F1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243" name="Line 7">
            <a:extLst>
              <a:ext uri="{FF2B5EF4-FFF2-40B4-BE49-F238E27FC236}">
                <a16:creationId xmlns:a16="http://schemas.microsoft.com/office/drawing/2014/main" id="{AA03B618-9029-D177-9EEB-0D805CE5507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8">
            <a:extLst>
              <a:ext uri="{FF2B5EF4-FFF2-40B4-BE49-F238E27FC236}">
                <a16:creationId xmlns:a16="http://schemas.microsoft.com/office/drawing/2014/main" id="{8516ADB1-61F3-1F8C-06C2-C0238DFA47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Line 9">
            <a:extLst>
              <a:ext uri="{FF2B5EF4-FFF2-40B4-BE49-F238E27FC236}">
                <a16:creationId xmlns:a16="http://schemas.microsoft.com/office/drawing/2014/main" id="{3171CDDA-7595-AFF9-FEBD-2CBF5EECDC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Line 10">
            <a:extLst>
              <a:ext uri="{FF2B5EF4-FFF2-40B4-BE49-F238E27FC236}">
                <a16:creationId xmlns:a16="http://schemas.microsoft.com/office/drawing/2014/main" id="{0F3755D0-3757-A7D8-69F1-ACEC73BAF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18" name="Object 11">
            <a:extLst>
              <a:ext uri="{FF2B5EF4-FFF2-40B4-BE49-F238E27FC236}">
                <a16:creationId xmlns:a16="http://schemas.microsoft.com/office/drawing/2014/main" id="{5CF15995-69A1-E44C-A555-2DF5DC37FD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3" imgW="419100" imgH="469900" progId="Equation.3">
                  <p:embed/>
                </p:oleObj>
              </mc:Choice>
              <mc:Fallback>
                <p:oleObj name="Equation" r:id="rId3" imgW="419100" imgH="469900" progId="Equation.3">
                  <p:embed/>
                  <p:pic>
                    <p:nvPicPr>
                      <p:cNvPr id="9218" name="Object 11">
                        <a:extLst>
                          <a:ext uri="{FF2B5EF4-FFF2-40B4-BE49-F238E27FC236}">
                            <a16:creationId xmlns:a16="http://schemas.microsoft.com/office/drawing/2014/main" id="{5CF15995-69A1-E44C-A555-2DF5DC37FD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7" name="Oval 12">
            <a:extLst>
              <a:ext uri="{FF2B5EF4-FFF2-40B4-BE49-F238E27FC236}">
                <a16:creationId xmlns:a16="http://schemas.microsoft.com/office/drawing/2014/main" id="{CED800D6-04FF-EF37-7244-B20A1AED9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9219" name="Object 13">
            <a:extLst>
              <a:ext uri="{FF2B5EF4-FFF2-40B4-BE49-F238E27FC236}">
                <a16:creationId xmlns:a16="http://schemas.microsoft.com/office/drawing/2014/main" id="{9E6A476C-8C34-8A80-F441-535BD67EDB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9219" name="Object 13">
                        <a:extLst>
                          <a:ext uri="{FF2B5EF4-FFF2-40B4-BE49-F238E27FC236}">
                            <a16:creationId xmlns:a16="http://schemas.microsoft.com/office/drawing/2014/main" id="{9E6A476C-8C34-8A80-F441-535BD67EDB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14">
            <a:extLst>
              <a:ext uri="{FF2B5EF4-FFF2-40B4-BE49-F238E27FC236}">
                <a16:creationId xmlns:a16="http://schemas.microsoft.com/office/drawing/2014/main" id="{AAC80E56-09D5-FC39-84E6-89498DE9BE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9220" name="Object 14">
                        <a:extLst>
                          <a:ext uri="{FF2B5EF4-FFF2-40B4-BE49-F238E27FC236}">
                            <a16:creationId xmlns:a16="http://schemas.microsoft.com/office/drawing/2014/main" id="{AAC80E56-09D5-FC39-84E6-89498DE9BE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15">
            <a:extLst>
              <a:ext uri="{FF2B5EF4-FFF2-40B4-BE49-F238E27FC236}">
                <a16:creationId xmlns:a16="http://schemas.microsoft.com/office/drawing/2014/main" id="{F0B00ED9-CFFB-A597-694E-B8CEE47DB3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9221" name="Object 15">
                        <a:extLst>
                          <a:ext uri="{FF2B5EF4-FFF2-40B4-BE49-F238E27FC236}">
                            <a16:creationId xmlns:a16="http://schemas.microsoft.com/office/drawing/2014/main" id="{F0B00ED9-CFFB-A597-694E-B8CEE47DB3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16">
            <a:extLst>
              <a:ext uri="{FF2B5EF4-FFF2-40B4-BE49-F238E27FC236}">
                <a16:creationId xmlns:a16="http://schemas.microsoft.com/office/drawing/2014/main" id="{27735870-C9DE-E912-516C-0ABDCE62C6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9222" name="Object 16">
                        <a:extLst>
                          <a:ext uri="{FF2B5EF4-FFF2-40B4-BE49-F238E27FC236}">
                            <a16:creationId xmlns:a16="http://schemas.microsoft.com/office/drawing/2014/main" id="{27735870-C9DE-E912-516C-0ABDCE62C6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8" name="Line 17">
            <a:extLst>
              <a:ext uri="{FF2B5EF4-FFF2-40B4-BE49-F238E27FC236}">
                <a16:creationId xmlns:a16="http://schemas.microsoft.com/office/drawing/2014/main" id="{B9B56D1A-AA40-C14B-BBD9-E11FE4050B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23" name="Object 18">
            <a:extLst>
              <a:ext uri="{FF2B5EF4-FFF2-40B4-BE49-F238E27FC236}">
                <a16:creationId xmlns:a16="http://schemas.microsoft.com/office/drawing/2014/main" id="{E1B8B8C7-987F-C47D-C0B8-8E82646154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9223" name="Object 18">
                        <a:extLst>
                          <a:ext uri="{FF2B5EF4-FFF2-40B4-BE49-F238E27FC236}">
                            <a16:creationId xmlns:a16="http://schemas.microsoft.com/office/drawing/2014/main" id="{E1B8B8C7-987F-C47D-C0B8-8E82646154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19">
            <a:extLst>
              <a:ext uri="{FF2B5EF4-FFF2-40B4-BE49-F238E27FC236}">
                <a16:creationId xmlns:a16="http://schemas.microsoft.com/office/drawing/2014/main" id="{64AA9017-0DB8-E2EC-9ED7-FDA5CCE4D1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9224" name="Object 19">
                        <a:extLst>
                          <a:ext uri="{FF2B5EF4-FFF2-40B4-BE49-F238E27FC236}">
                            <a16:creationId xmlns:a16="http://schemas.microsoft.com/office/drawing/2014/main" id="{64AA9017-0DB8-E2EC-9ED7-FDA5CCE4D1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20">
            <a:extLst>
              <a:ext uri="{FF2B5EF4-FFF2-40B4-BE49-F238E27FC236}">
                <a16:creationId xmlns:a16="http://schemas.microsoft.com/office/drawing/2014/main" id="{6D4881E7-09E5-0B5B-F29F-4BAAB020C0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9225" name="Object 20">
                        <a:extLst>
                          <a:ext uri="{FF2B5EF4-FFF2-40B4-BE49-F238E27FC236}">
                            <a16:creationId xmlns:a16="http://schemas.microsoft.com/office/drawing/2014/main" id="{6D4881E7-09E5-0B5B-F29F-4BAAB020C0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21">
            <a:extLst>
              <a:ext uri="{FF2B5EF4-FFF2-40B4-BE49-F238E27FC236}">
                <a16:creationId xmlns:a16="http://schemas.microsoft.com/office/drawing/2014/main" id="{5AEE1D24-3456-876C-5A0D-13CC35F251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9226" name="Object 21">
                        <a:extLst>
                          <a:ext uri="{FF2B5EF4-FFF2-40B4-BE49-F238E27FC236}">
                            <a16:creationId xmlns:a16="http://schemas.microsoft.com/office/drawing/2014/main" id="{5AEE1D24-3456-876C-5A0D-13CC35F251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9" name="Text Box 22">
            <a:extLst>
              <a:ext uri="{FF2B5EF4-FFF2-40B4-BE49-F238E27FC236}">
                <a16:creationId xmlns:a16="http://schemas.microsoft.com/office/drawing/2014/main" id="{3BDB04E8-B90A-11D9-FA13-7D1E377C4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867400"/>
            <a:ext cx="1443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accept</a:t>
            </a:r>
          </a:p>
        </p:txBody>
      </p:sp>
      <p:sp>
        <p:nvSpPr>
          <p:cNvPr id="9250" name="Oval 23">
            <a:extLst>
              <a:ext uri="{FF2B5EF4-FFF2-40B4-BE49-F238E27FC236}">
                <a16:creationId xmlns:a16="http://schemas.microsoft.com/office/drawing/2014/main" id="{2FC95A5E-1585-4ADB-0D7A-765E59608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9227" name="Object 24">
            <a:extLst>
              <a:ext uri="{FF2B5EF4-FFF2-40B4-BE49-F238E27FC236}">
                <a16:creationId xmlns:a16="http://schemas.microsoft.com/office/drawing/2014/main" id="{A4759B58-6CF2-BB28-E869-B079B977A0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9227" name="Object 24">
                        <a:extLst>
                          <a:ext uri="{FF2B5EF4-FFF2-40B4-BE49-F238E27FC236}">
                            <a16:creationId xmlns:a16="http://schemas.microsoft.com/office/drawing/2014/main" id="{A4759B58-6CF2-BB28-E869-B079B977A0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25">
            <a:extLst>
              <a:ext uri="{FF2B5EF4-FFF2-40B4-BE49-F238E27FC236}">
                <a16:creationId xmlns:a16="http://schemas.microsoft.com/office/drawing/2014/main" id="{287EBB87-0265-9DDF-EC33-68AB0B26BE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9228" name="Object 25">
                        <a:extLst>
                          <a:ext uri="{FF2B5EF4-FFF2-40B4-BE49-F238E27FC236}">
                            <a16:creationId xmlns:a16="http://schemas.microsoft.com/office/drawing/2014/main" id="{287EBB87-0265-9DDF-EC33-68AB0B26BE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26">
            <a:extLst>
              <a:ext uri="{FF2B5EF4-FFF2-40B4-BE49-F238E27FC236}">
                <a16:creationId xmlns:a16="http://schemas.microsoft.com/office/drawing/2014/main" id="{711209B1-2591-2D92-EABD-DA43C8897F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9229" name="Object 26">
                        <a:extLst>
                          <a:ext uri="{FF2B5EF4-FFF2-40B4-BE49-F238E27FC236}">
                            <a16:creationId xmlns:a16="http://schemas.microsoft.com/office/drawing/2014/main" id="{711209B1-2591-2D92-EABD-DA43C8897F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27">
            <a:extLst>
              <a:ext uri="{FF2B5EF4-FFF2-40B4-BE49-F238E27FC236}">
                <a16:creationId xmlns:a16="http://schemas.microsoft.com/office/drawing/2014/main" id="{BFE6C0FB-99F1-1FF7-2D8F-6865E18BA5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9230" name="Object 27">
                        <a:extLst>
                          <a:ext uri="{FF2B5EF4-FFF2-40B4-BE49-F238E27FC236}">
                            <a16:creationId xmlns:a16="http://schemas.microsoft.com/office/drawing/2014/main" id="{BFE6C0FB-99F1-1FF7-2D8F-6865E18BA5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Object 28">
            <a:extLst>
              <a:ext uri="{FF2B5EF4-FFF2-40B4-BE49-F238E27FC236}">
                <a16:creationId xmlns:a16="http://schemas.microsoft.com/office/drawing/2014/main" id="{7BDC0C9E-BD56-BEB7-73A6-7A3C1C0157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9231" name="Object 28">
                        <a:extLst>
                          <a:ext uri="{FF2B5EF4-FFF2-40B4-BE49-F238E27FC236}">
                            <a16:creationId xmlns:a16="http://schemas.microsoft.com/office/drawing/2014/main" id="{7BDC0C9E-BD56-BEB7-73A6-7A3C1C0157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1" name="Freeform 29">
            <a:extLst>
              <a:ext uri="{FF2B5EF4-FFF2-40B4-BE49-F238E27FC236}">
                <a16:creationId xmlns:a16="http://schemas.microsoft.com/office/drawing/2014/main" id="{535400A1-7AFD-8D41-ABAC-3CF924206B76}"/>
              </a:ext>
            </a:extLst>
          </p:cNvPr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32" name="Object 30">
            <a:extLst>
              <a:ext uri="{FF2B5EF4-FFF2-40B4-BE49-F238E27FC236}">
                <a16:creationId xmlns:a16="http://schemas.microsoft.com/office/drawing/2014/main" id="{B871C53C-E544-0C7E-BDF1-48331C4766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25" imgW="672808" imgH="444307" progId="Equation.3">
                  <p:embed/>
                </p:oleObj>
              </mc:Choice>
              <mc:Fallback>
                <p:oleObj name="Equation" r:id="rId25" imgW="672808" imgH="444307" progId="Equation.3">
                  <p:embed/>
                  <p:pic>
                    <p:nvPicPr>
                      <p:cNvPr id="9232" name="Object 30">
                        <a:extLst>
                          <a:ext uri="{FF2B5EF4-FFF2-40B4-BE49-F238E27FC236}">
                            <a16:creationId xmlns:a16="http://schemas.microsoft.com/office/drawing/2014/main" id="{B871C53C-E544-0C7E-BDF1-48331C4766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2" name="Line 31">
            <a:extLst>
              <a:ext uri="{FF2B5EF4-FFF2-40B4-BE49-F238E27FC236}">
                <a16:creationId xmlns:a16="http://schemas.microsoft.com/office/drawing/2014/main" id="{274D6B35-6E95-AC84-3F28-61BBAE57F6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3" name="Freeform 32">
            <a:extLst>
              <a:ext uri="{FF2B5EF4-FFF2-40B4-BE49-F238E27FC236}">
                <a16:creationId xmlns:a16="http://schemas.microsoft.com/office/drawing/2014/main" id="{66B5DD42-22B1-722E-6315-CC262216B6CF}"/>
              </a:ext>
            </a:extLst>
          </p:cNvPr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4" name="Freeform 33">
            <a:extLst>
              <a:ext uri="{FF2B5EF4-FFF2-40B4-BE49-F238E27FC236}">
                <a16:creationId xmlns:a16="http://schemas.microsoft.com/office/drawing/2014/main" id="{31C75908-55CD-CCE9-FDDA-07E15F9DE24B}"/>
              </a:ext>
            </a:extLst>
          </p:cNvPr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5" name="Freeform 34">
            <a:extLst>
              <a:ext uri="{FF2B5EF4-FFF2-40B4-BE49-F238E27FC236}">
                <a16:creationId xmlns:a16="http://schemas.microsoft.com/office/drawing/2014/main" id="{1CCF0F75-FA28-A478-E5A4-1AA284E564D6}"/>
              </a:ext>
            </a:extLst>
          </p:cNvPr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6" name="Rectangle 35">
            <a:extLst>
              <a:ext uri="{FF2B5EF4-FFF2-40B4-BE49-F238E27FC236}">
                <a16:creationId xmlns:a16="http://schemas.microsoft.com/office/drawing/2014/main" id="{95E4D981-72F6-2133-7EFF-5E17425EB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257" name="Line 36">
            <a:extLst>
              <a:ext uri="{FF2B5EF4-FFF2-40B4-BE49-F238E27FC236}">
                <a16:creationId xmlns:a16="http://schemas.microsoft.com/office/drawing/2014/main" id="{C242204F-4D53-1E81-5211-94EBCAC5A3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8" name="Line 37">
            <a:extLst>
              <a:ext uri="{FF2B5EF4-FFF2-40B4-BE49-F238E27FC236}">
                <a16:creationId xmlns:a16="http://schemas.microsoft.com/office/drawing/2014/main" id="{B526BE3B-6399-575F-1C7E-3AFEE1B93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9" name="Line 38">
            <a:extLst>
              <a:ext uri="{FF2B5EF4-FFF2-40B4-BE49-F238E27FC236}">
                <a16:creationId xmlns:a16="http://schemas.microsoft.com/office/drawing/2014/main" id="{7D19B33D-9C40-8074-E2E2-93AA65971D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0" name="Line 39">
            <a:extLst>
              <a:ext uri="{FF2B5EF4-FFF2-40B4-BE49-F238E27FC236}">
                <a16:creationId xmlns:a16="http://schemas.microsoft.com/office/drawing/2014/main" id="{6E2273A2-8FFB-BF43-CD19-A1BD8F731E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33" name="Object 40">
            <a:extLst>
              <a:ext uri="{FF2B5EF4-FFF2-40B4-BE49-F238E27FC236}">
                <a16:creationId xmlns:a16="http://schemas.microsoft.com/office/drawing/2014/main" id="{3B8CC4CF-BAA9-4BA2-2864-C9F5B7D3C2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27" imgW="266584" imgH="279279" progId="Equation.3">
                  <p:embed/>
                </p:oleObj>
              </mc:Choice>
              <mc:Fallback>
                <p:oleObj name="Equation" r:id="rId27" imgW="266584" imgH="279279" progId="Equation.3">
                  <p:embed/>
                  <p:pic>
                    <p:nvPicPr>
                      <p:cNvPr id="9233" name="Object 40">
                        <a:extLst>
                          <a:ext uri="{FF2B5EF4-FFF2-40B4-BE49-F238E27FC236}">
                            <a16:creationId xmlns:a16="http://schemas.microsoft.com/office/drawing/2014/main" id="{3B8CC4CF-BAA9-4BA2-2864-C9F5B7D3C2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Object 41">
            <a:extLst>
              <a:ext uri="{FF2B5EF4-FFF2-40B4-BE49-F238E27FC236}">
                <a16:creationId xmlns:a16="http://schemas.microsoft.com/office/drawing/2014/main" id="{776478CF-C38C-19C8-764F-BAC89913F6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28" imgW="279279" imgH="380835" progId="Equation.3">
                  <p:embed/>
                </p:oleObj>
              </mc:Choice>
              <mc:Fallback>
                <p:oleObj name="Equation" r:id="rId28" imgW="279279" imgH="380835" progId="Equation.3">
                  <p:embed/>
                  <p:pic>
                    <p:nvPicPr>
                      <p:cNvPr id="9234" name="Object 41">
                        <a:extLst>
                          <a:ext uri="{FF2B5EF4-FFF2-40B4-BE49-F238E27FC236}">
                            <a16:creationId xmlns:a16="http://schemas.microsoft.com/office/drawing/2014/main" id="{776478CF-C38C-19C8-764F-BAC89913F6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5" name="Object 42">
            <a:extLst>
              <a:ext uri="{FF2B5EF4-FFF2-40B4-BE49-F238E27FC236}">
                <a16:creationId xmlns:a16="http://schemas.microsoft.com/office/drawing/2014/main" id="{5E0759ED-4CE5-AFD9-7D57-6016ADEBB5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29" imgW="279279" imgH="380835" progId="Equation.3">
                  <p:embed/>
                </p:oleObj>
              </mc:Choice>
              <mc:Fallback>
                <p:oleObj name="Equation" r:id="rId29" imgW="279279" imgH="380835" progId="Equation.3">
                  <p:embed/>
                  <p:pic>
                    <p:nvPicPr>
                      <p:cNvPr id="9235" name="Object 42">
                        <a:extLst>
                          <a:ext uri="{FF2B5EF4-FFF2-40B4-BE49-F238E27FC236}">
                            <a16:creationId xmlns:a16="http://schemas.microsoft.com/office/drawing/2014/main" id="{5E0759ED-4CE5-AFD9-7D57-6016ADEBB5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" name="Object 43">
            <a:extLst>
              <a:ext uri="{FF2B5EF4-FFF2-40B4-BE49-F238E27FC236}">
                <a16:creationId xmlns:a16="http://schemas.microsoft.com/office/drawing/2014/main" id="{E125E529-C3B3-C5FD-2567-597BFBD31A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30" imgW="266584" imgH="279279" progId="Equation.3">
                  <p:embed/>
                </p:oleObj>
              </mc:Choice>
              <mc:Fallback>
                <p:oleObj name="Equation" r:id="rId30" imgW="266584" imgH="279279" progId="Equation.3">
                  <p:embed/>
                  <p:pic>
                    <p:nvPicPr>
                      <p:cNvPr id="9236" name="Object 43">
                        <a:extLst>
                          <a:ext uri="{FF2B5EF4-FFF2-40B4-BE49-F238E27FC236}">
                            <a16:creationId xmlns:a16="http://schemas.microsoft.com/office/drawing/2014/main" id="{E125E529-C3B3-C5FD-2567-597BFBD31A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61" name="Line 44">
            <a:extLst>
              <a:ext uri="{FF2B5EF4-FFF2-40B4-BE49-F238E27FC236}">
                <a16:creationId xmlns:a16="http://schemas.microsoft.com/office/drawing/2014/main" id="{E70DDFFC-B822-A490-0E37-A4B66B4B0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5638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2" name="Line 45">
            <a:extLst>
              <a:ext uri="{FF2B5EF4-FFF2-40B4-BE49-F238E27FC236}">
                <a16:creationId xmlns:a16="http://schemas.microsoft.com/office/drawing/2014/main" id="{30F24504-1316-2BC0-3429-7ECC5CB352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63" name="Group 46">
            <a:extLst>
              <a:ext uri="{FF2B5EF4-FFF2-40B4-BE49-F238E27FC236}">
                <a16:creationId xmlns:a16="http://schemas.microsoft.com/office/drawing/2014/main" id="{4185B307-57FE-DD2F-3B4E-AE3C7648440E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9237" name="Object 47">
              <a:extLst>
                <a:ext uri="{FF2B5EF4-FFF2-40B4-BE49-F238E27FC236}">
                  <a16:creationId xmlns:a16="http://schemas.microsoft.com/office/drawing/2014/main" id="{A1EE9351-2A7F-BFC5-41B7-BAEFAF4CD5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6" name="Equation" r:id="rId31" imgW="672808" imgH="444307" progId="Equation.3">
                    <p:embed/>
                  </p:oleObj>
                </mc:Choice>
                <mc:Fallback>
                  <p:oleObj name="Equation" r:id="rId31" imgW="672808" imgH="444307" progId="Equation.3">
                    <p:embed/>
                    <p:pic>
                      <p:nvPicPr>
                        <p:cNvPr id="9237" name="Object 47">
                          <a:extLst>
                            <a:ext uri="{FF2B5EF4-FFF2-40B4-BE49-F238E27FC236}">
                              <a16:creationId xmlns:a16="http://schemas.microsoft.com/office/drawing/2014/main" id="{A1EE9351-2A7F-BFC5-41B7-BAEFAF4CD5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5" name="Line 48">
              <a:extLst>
                <a:ext uri="{FF2B5EF4-FFF2-40B4-BE49-F238E27FC236}">
                  <a16:creationId xmlns:a16="http://schemas.microsoft.com/office/drawing/2014/main" id="{9A583750-6735-7A2D-07A6-F6195B268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64" name="Text Box 49">
            <a:extLst>
              <a:ext uri="{FF2B5EF4-FFF2-40B4-BE49-F238E27FC236}">
                <a16:creationId xmlns:a16="http://schemas.microsoft.com/office/drawing/2014/main" id="{B7D10EC4-657C-A5FC-45F5-D138C6799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048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Input finished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">
            <a:extLst>
              <a:ext uri="{FF2B5EF4-FFF2-40B4-BE49-F238E27FC236}">
                <a16:creationId xmlns:a16="http://schemas.microsoft.com/office/drawing/2014/main" id="{A0CD9EA3-DBE8-9156-F0DE-72A6AEF723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609600"/>
          </a:xfrm>
        </p:spPr>
        <p:txBody>
          <a:bodyPr/>
          <a:lstStyle/>
          <a:p>
            <a:pPr algn="l"/>
            <a:r>
              <a:rPr lang="en-US" altLang="en-US">
                <a:solidFill>
                  <a:srgbClr val="FF0000"/>
                </a:solidFill>
              </a:rPr>
              <a:t>Rejection</a:t>
            </a:r>
          </a:p>
        </p:txBody>
      </p:sp>
      <p:sp>
        <p:nvSpPr>
          <p:cNvPr id="10262" name="Rectangle 3">
            <a:extLst>
              <a:ext uri="{FF2B5EF4-FFF2-40B4-BE49-F238E27FC236}">
                <a16:creationId xmlns:a16="http://schemas.microsoft.com/office/drawing/2014/main" id="{A2F58F4A-4909-1EFA-EB38-471AA340E7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 </a:t>
            </a:r>
          </a:p>
        </p:txBody>
      </p:sp>
      <p:sp>
        <p:nvSpPr>
          <p:cNvPr id="10263" name="Oval 4">
            <a:extLst>
              <a:ext uri="{FF2B5EF4-FFF2-40B4-BE49-F238E27FC236}">
                <a16:creationId xmlns:a16="http://schemas.microsoft.com/office/drawing/2014/main" id="{5F2FED0E-86C1-4007-BAC9-7E4846332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0264" name="Oval 5">
            <a:extLst>
              <a:ext uri="{FF2B5EF4-FFF2-40B4-BE49-F238E27FC236}">
                <a16:creationId xmlns:a16="http://schemas.microsoft.com/office/drawing/2014/main" id="{41D95AA0-59F9-DC8F-EBDD-F3BB6A4FD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0265" name="Oval 6">
            <a:extLst>
              <a:ext uri="{FF2B5EF4-FFF2-40B4-BE49-F238E27FC236}">
                <a16:creationId xmlns:a16="http://schemas.microsoft.com/office/drawing/2014/main" id="{D1329B73-6CC8-5965-A4C6-ECE4EFC96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0266" name="Oval 7">
            <a:extLst>
              <a:ext uri="{FF2B5EF4-FFF2-40B4-BE49-F238E27FC236}">
                <a16:creationId xmlns:a16="http://schemas.microsoft.com/office/drawing/2014/main" id="{80808896-0685-03AD-B4BE-27018B677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0267" name="Oval 8">
            <a:extLst>
              <a:ext uri="{FF2B5EF4-FFF2-40B4-BE49-F238E27FC236}">
                <a16:creationId xmlns:a16="http://schemas.microsoft.com/office/drawing/2014/main" id="{2F1113EB-3C17-7FC6-939C-5E96D5449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0268" name="Line 9">
            <a:extLst>
              <a:ext uri="{FF2B5EF4-FFF2-40B4-BE49-F238E27FC236}">
                <a16:creationId xmlns:a16="http://schemas.microsoft.com/office/drawing/2014/main" id="{2A66D998-5481-F7F0-6EEF-B124B726CD2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Line 10">
            <a:extLst>
              <a:ext uri="{FF2B5EF4-FFF2-40B4-BE49-F238E27FC236}">
                <a16:creationId xmlns:a16="http://schemas.microsoft.com/office/drawing/2014/main" id="{7C215993-6ABA-5BF0-8A5A-D6476E5B0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Line 11">
            <a:extLst>
              <a:ext uri="{FF2B5EF4-FFF2-40B4-BE49-F238E27FC236}">
                <a16:creationId xmlns:a16="http://schemas.microsoft.com/office/drawing/2014/main" id="{6D69B14A-D6C2-FF5E-9036-7ACE9E11CD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1" name="Line 12">
            <a:extLst>
              <a:ext uri="{FF2B5EF4-FFF2-40B4-BE49-F238E27FC236}">
                <a16:creationId xmlns:a16="http://schemas.microsoft.com/office/drawing/2014/main" id="{EFE6DF7E-EF8E-2524-9292-EFEF0C4B0C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2" name="Oval 14">
            <a:extLst>
              <a:ext uri="{FF2B5EF4-FFF2-40B4-BE49-F238E27FC236}">
                <a16:creationId xmlns:a16="http://schemas.microsoft.com/office/drawing/2014/main" id="{D23326BB-C9A9-891A-1007-A490A3A9E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0242" name="Object 15">
            <a:extLst>
              <a:ext uri="{FF2B5EF4-FFF2-40B4-BE49-F238E27FC236}">
                <a16:creationId xmlns:a16="http://schemas.microsoft.com/office/drawing/2014/main" id="{0E88924A-C743-D66E-F011-21AC349013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3" imgW="342751" imgH="469696" progId="Equation.3">
                  <p:embed/>
                </p:oleObj>
              </mc:Choice>
              <mc:Fallback>
                <p:oleObj name="Equation" r:id="rId3" imgW="342751" imgH="469696" progId="Equation.3">
                  <p:embed/>
                  <p:pic>
                    <p:nvPicPr>
                      <p:cNvPr id="10242" name="Object 15">
                        <a:extLst>
                          <a:ext uri="{FF2B5EF4-FFF2-40B4-BE49-F238E27FC236}">
                            <a16:creationId xmlns:a16="http://schemas.microsoft.com/office/drawing/2014/main" id="{0E88924A-C743-D66E-F011-21AC349013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16">
            <a:extLst>
              <a:ext uri="{FF2B5EF4-FFF2-40B4-BE49-F238E27FC236}">
                <a16:creationId xmlns:a16="http://schemas.microsoft.com/office/drawing/2014/main" id="{70185469-EF8D-491D-B0D2-B962E4DEA5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5" imgW="393529" imgH="469696" progId="Equation.3">
                  <p:embed/>
                </p:oleObj>
              </mc:Choice>
              <mc:Fallback>
                <p:oleObj name="Equation" r:id="rId5" imgW="393529" imgH="469696" progId="Equation.3">
                  <p:embed/>
                  <p:pic>
                    <p:nvPicPr>
                      <p:cNvPr id="10243" name="Object 16">
                        <a:extLst>
                          <a:ext uri="{FF2B5EF4-FFF2-40B4-BE49-F238E27FC236}">
                            <a16:creationId xmlns:a16="http://schemas.microsoft.com/office/drawing/2014/main" id="{70185469-EF8D-491D-B0D2-B962E4DEA5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17">
            <a:extLst>
              <a:ext uri="{FF2B5EF4-FFF2-40B4-BE49-F238E27FC236}">
                <a16:creationId xmlns:a16="http://schemas.microsoft.com/office/drawing/2014/main" id="{887CC194-F906-4B36-E69B-8802EE4201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10244" name="Object 17">
                        <a:extLst>
                          <a:ext uri="{FF2B5EF4-FFF2-40B4-BE49-F238E27FC236}">
                            <a16:creationId xmlns:a16="http://schemas.microsoft.com/office/drawing/2014/main" id="{887CC194-F906-4B36-E69B-8802EE4201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18">
            <a:extLst>
              <a:ext uri="{FF2B5EF4-FFF2-40B4-BE49-F238E27FC236}">
                <a16:creationId xmlns:a16="http://schemas.microsoft.com/office/drawing/2014/main" id="{99B58108-C7B1-59A7-E06D-C492199EFE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9" imgW="419100" imgH="469900" progId="Equation.3">
                  <p:embed/>
                </p:oleObj>
              </mc:Choice>
              <mc:Fallback>
                <p:oleObj name="Equation" r:id="rId9" imgW="419100" imgH="469900" progId="Equation.3">
                  <p:embed/>
                  <p:pic>
                    <p:nvPicPr>
                      <p:cNvPr id="10245" name="Object 18">
                        <a:extLst>
                          <a:ext uri="{FF2B5EF4-FFF2-40B4-BE49-F238E27FC236}">
                            <a16:creationId xmlns:a16="http://schemas.microsoft.com/office/drawing/2014/main" id="{99B58108-C7B1-59A7-E06D-C492199EFE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3" name="Line 19">
            <a:extLst>
              <a:ext uri="{FF2B5EF4-FFF2-40B4-BE49-F238E27FC236}">
                <a16:creationId xmlns:a16="http://schemas.microsoft.com/office/drawing/2014/main" id="{0B1BF4AF-FD06-EC68-4755-A786AE9AB0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46" name="Object 20">
            <a:extLst>
              <a:ext uri="{FF2B5EF4-FFF2-40B4-BE49-F238E27FC236}">
                <a16:creationId xmlns:a16="http://schemas.microsoft.com/office/drawing/2014/main" id="{6E8EE500-A41D-612A-9ADB-F3E9F5B1FE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11" imgW="266584" imgH="279279" progId="Equation.3">
                  <p:embed/>
                </p:oleObj>
              </mc:Choice>
              <mc:Fallback>
                <p:oleObj name="Equation" r:id="rId11" imgW="266584" imgH="279279" progId="Equation.3">
                  <p:embed/>
                  <p:pic>
                    <p:nvPicPr>
                      <p:cNvPr id="10246" name="Object 20">
                        <a:extLst>
                          <a:ext uri="{FF2B5EF4-FFF2-40B4-BE49-F238E27FC236}">
                            <a16:creationId xmlns:a16="http://schemas.microsoft.com/office/drawing/2014/main" id="{6E8EE500-A41D-612A-9ADB-F3E9F5B1FE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21">
            <a:extLst>
              <a:ext uri="{FF2B5EF4-FFF2-40B4-BE49-F238E27FC236}">
                <a16:creationId xmlns:a16="http://schemas.microsoft.com/office/drawing/2014/main" id="{C788646C-5AE4-2B70-E6AD-BE7D948ADC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13" imgW="279279" imgH="380835" progId="Equation.3">
                  <p:embed/>
                </p:oleObj>
              </mc:Choice>
              <mc:Fallback>
                <p:oleObj name="Equation" r:id="rId13" imgW="279279" imgH="380835" progId="Equation.3">
                  <p:embed/>
                  <p:pic>
                    <p:nvPicPr>
                      <p:cNvPr id="10247" name="Object 21">
                        <a:extLst>
                          <a:ext uri="{FF2B5EF4-FFF2-40B4-BE49-F238E27FC236}">
                            <a16:creationId xmlns:a16="http://schemas.microsoft.com/office/drawing/2014/main" id="{C788646C-5AE4-2B70-E6AD-BE7D948ADC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22">
            <a:extLst>
              <a:ext uri="{FF2B5EF4-FFF2-40B4-BE49-F238E27FC236}">
                <a16:creationId xmlns:a16="http://schemas.microsoft.com/office/drawing/2014/main" id="{C1CF5AD3-951E-840C-7908-A271A6A088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10248" name="Object 22">
                        <a:extLst>
                          <a:ext uri="{FF2B5EF4-FFF2-40B4-BE49-F238E27FC236}">
                            <a16:creationId xmlns:a16="http://schemas.microsoft.com/office/drawing/2014/main" id="{C1CF5AD3-951E-840C-7908-A271A6A088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23">
            <a:extLst>
              <a:ext uri="{FF2B5EF4-FFF2-40B4-BE49-F238E27FC236}">
                <a16:creationId xmlns:a16="http://schemas.microsoft.com/office/drawing/2014/main" id="{901EAA55-BF94-14AA-D6B6-D275EC79A8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10249" name="Object 23">
                        <a:extLst>
                          <a:ext uri="{FF2B5EF4-FFF2-40B4-BE49-F238E27FC236}">
                            <a16:creationId xmlns:a16="http://schemas.microsoft.com/office/drawing/2014/main" id="{901EAA55-BF94-14AA-D6B6-D275EC79A8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4" name="Oval 25">
            <a:extLst>
              <a:ext uri="{FF2B5EF4-FFF2-40B4-BE49-F238E27FC236}">
                <a16:creationId xmlns:a16="http://schemas.microsoft.com/office/drawing/2014/main" id="{80392AAF-00E4-D3BE-7978-36C698B30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0250" name="Object 26">
            <a:extLst>
              <a:ext uri="{FF2B5EF4-FFF2-40B4-BE49-F238E27FC236}">
                <a16:creationId xmlns:a16="http://schemas.microsoft.com/office/drawing/2014/main" id="{FABE9760-795E-ECFB-75C0-53F110B6F9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17" imgW="406224" imgH="469696" progId="Equation.3">
                  <p:embed/>
                </p:oleObj>
              </mc:Choice>
              <mc:Fallback>
                <p:oleObj name="Equation" r:id="rId17" imgW="406224" imgH="469696" progId="Equation.3">
                  <p:embed/>
                  <p:pic>
                    <p:nvPicPr>
                      <p:cNvPr id="10250" name="Object 26">
                        <a:extLst>
                          <a:ext uri="{FF2B5EF4-FFF2-40B4-BE49-F238E27FC236}">
                            <a16:creationId xmlns:a16="http://schemas.microsoft.com/office/drawing/2014/main" id="{FABE9760-795E-ECFB-75C0-53F110B6F9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27">
            <a:extLst>
              <a:ext uri="{FF2B5EF4-FFF2-40B4-BE49-F238E27FC236}">
                <a16:creationId xmlns:a16="http://schemas.microsoft.com/office/drawing/2014/main" id="{A73708FF-1BAD-908D-96B9-90013B25A2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10251" name="Object 27">
                        <a:extLst>
                          <a:ext uri="{FF2B5EF4-FFF2-40B4-BE49-F238E27FC236}">
                            <a16:creationId xmlns:a16="http://schemas.microsoft.com/office/drawing/2014/main" id="{A73708FF-1BAD-908D-96B9-90013B25A2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28">
            <a:extLst>
              <a:ext uri="{FF2B5EF4-FFF2-40B4-BE49-F238E27FC236}">
                <a16:creationId xmlns:a16="http://schemas.microsoft.com/office/drawing/2014/main" id="{6F699095-ADEA-DA6B-5BAA-6062FBDDFA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10252" name="Object 28">
                        <a:extLst>
                          <a:ext uri="{FF2B5EF4-FFF2-40B4-BE49-F238E27FC236}">
                            <a16:creationId xmlns:a16="http://schemas.microsoft.com/office/drawing/2014/main" id="{6F699095-ADEA-DA6B-5BAA-6062FBDDFA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29">
            <a:extLst>
              <a:ext uri="{FF2B5EF4-FFF2-40B4-BE49-F238E27FC236}">
                <a16:creationId xmlns:a16="http://schemas.microsoft.com/office/drawing/2014/main" id="{7C2CBDE6-018B-CCFE-4D9B-0FC0159A3A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21" imgW="279279" imgH="380835" progId="Equation.3">
                  <p:embed/>
                </p:oleObj>
              </mc:Choice>
              <mc:Fallback>
                <p:oleObj name="Equation" r:id="rId21" imgW="279279" imgH="380835" progId="Equation.3">
                  <p:embed/>
                  <p:pic>
                    <p:nvPicPr>
                      <p:cNvPr id="10253" name="Object 29">
                        <a:extLst>
                          <a:ext uri="{FF2B5EF4-FFF2-40B4-BE49-F238E27FC236}">
                            <a16:creationId xmlns:a16="http://schemas.microsoft.com/office/drawing/2014/main" id="{7C2CBDE6-018B-CCFE-4D9B-0FC0159A3A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Object 30">
            <a:extLst>
              <a:ext uri="{FF2B5EF4-FFF2-40B4-BE49-F238E27FC236}">
                <a16:creationId xmlns:a16="http://schemas.microsoft.com/office/drawing/2014/main" id="{5D0F4CB2-6C56-6FC9-C598-3B5C8C1CFB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22" imgW="279279" imgH="380835" progId="Equation.3">
                  <p:embed/>
                </p:oleObj>
              </mc:Choice>
              <mc:Fallback>
                <p:oleObj name="Equation" r:id="rId22" imgW="279279" imgH="380835" progId="Equation.3">
                  <p:embed/>
                  <p:pic>
                    <p:nvPicPr>
                      <p:cNvPr id="10254" name="Object 30">
                        <a:extLst>
                          <a:ext uri="{FF2B5EF4-FFF2-40B4-BE49-F238E27FC236}">
                            <a16:creationId xmlns:a16="http://schemas.microsoft.com/office/drawing/2014/main" id="{5D0F4CB2-6C56-6FC9-C598-3B5C8C1CFB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5" name="Freeform 31">
            <a:extLst>
              <a:ext uri="{FF2B5EF4-FFF2-40B4-BE49-F238E27FC236}">
                <a16:creationId xmlns:a16="http://schemas.microsoft.com/office/drawing/2014/main" id="{563CE593-2A6E-04D1-7C59-2E1979D9CFFB}"/>
              </a:ext>
            </a:extLst>
          </p:cNvPr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55" name="Object 32">
            <a:extLst>
              <a:ext uri="{FF2B5EF4-FFF2-40B4-BE49-F238E27FC236}">
                <a16:creationId xmlns:a16="http://schemas.microsoft.com/office/drawing/2014/main" id="{E86830A7-D3E9-E7AE-5FD0-B9611AF06D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23" imgW="672808" imgH="444307" progId="Equation.3">
                  <p:embed/>
                </p:oleObj>
              </mc:Choice>
              <mc:Fallback>
                <p:oleObj name="Equation" r:id="rId23" imgW="672808" imgH="444307" progId="Equation.3">
                  <p:embed/>
                  <p:pic>
                    <p:nvPicPr>
                      <p:cNvPr id="10255" name="Object 32">
                        <a:extLst>
                          <a:ext uri="{FF2B5EF4-FFF2-40B4-BE49-F238E27FC236}">
                            <a16:creationId xmlns:a16="http://schemas.microsoft.com/office/drawing/2014/main" id="{E86830A7-D3E9-E7AE-5FD0-B9611AF06D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6" name="Line 33">
            <a:extLst>
              <a:ext uri="{FF2B5EF4-FFF2-40B4-BE49-F238E27FC236}">
                <a16:creationId xmlns:a16="http://schemas.microsoft.com/office/drawing/2014/main" id="{A45E4F32-7A59-A2EB-D337-9766A5B59E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7" name="Freeform 34">
            <a:extLst>
              <a:ext uri="{FF2B5EF4-FFF2-40B4-BE49-F238E27FC236}">
                <a16:creationId xmlns:a16="http://schemas.microsoft.com/office/drawing/2014/main" id="{E4B4DCF2-0C89-0367-7345-518167A73E82}"/>
              </a:ext>
            </a:extLst>
          </p:cNvPr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Freeform 35">
            <a:extLst>
              <a:ext uri="{FF2B5EF4-FFF2-40B4-BE49-F238E27FC236}">
                <a16:creationId xmlns:a16="http://schemas.microsoft.com/office/drawing/2014/main" id="{0F2F35BB-8AF8-03F4-4CFF-3F2E6A8E4F58}"/>
              </a:ext>
            </a:extLst>
          </p:cNvPr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9" name="Freeform 36">
            <a:extLst>
              <a:ext uri="{FF2B5EF4-FFF2-40B4-BE49-F238E27FC236}">
                <a16:creationId xmlns:a16="http://schemas.microsoft.com/office/drawing/2014/main" id="{B760399B-12D8-45FC-C038-5BC3C6980C07}"/>
              </a:ext>
            </a:extLst>
          </p:cNvPr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Rectangle 38">
            <a:extLst>
              <a:ext uri="{FF2B5EF4-FFF2-40B4-BE49-F238E27FC236}">
                <a16:creationId xmlns:a16="http://schemas.microsoft.com/office/drawing/2014/main" id="{E6716700-437C-BDE3-560D-A1E31B2AC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0281" name="Line 39">
            <a:extLst>
              <a:ext uri="{FF2B5EF4-FFF2-40B4-BE49-F238E27FC236}">
                <a16:creationId xmlns:a16="http://schemas.microsoft.com/office/drawing/2014/main" id="{303ADF1B-B834-CF9E-AC2B-2570A6DF6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Line 40">
            <a:extLst>
              <a:ext uri="{FF2B5EF4-FFF2-40B4-BE49-F238E27FC236}">
                <a16:creationId xmlns:a16="http://schemas.microsoft.com/office/drawing/2014/main" id="{C1957FFC-32FF-E32C-5C87-DA87ABFDF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3" name="Line 41">
            <a:extLst>
              <a:ext uri="{FF2B5EF4-FFF2-40B4-BE49-F238E27FC236}">
                <a16:creationId xmlns:a16="http://schemas.microsoft.com/office/drawing/2014/main" id="{E55B48DB-C227-96F4-BFDF-1AEDC58AA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56" name="Object 43">
            <a:extLst>
              <a:ext uri="{FF2B5EF4-FFF2-40B4-BE49-F238E27FC236}">
                <a16:creationId xmlns:a16="http://schemas.microsoft.com/office/drawing/2014/main" id="{137C5FD5-0416-BE48-17C9-821F6F7489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25" imgW="266584" imgH="279279" progId="Equation.3">
                  <p:embed/>
                </p:oleObj>
              </mc:Choice>
              <mc:Fallback>
                <p:oleObj name="Equation" r:id="rId25" imgW="266584" imgH="279279" progId="Equation.3">
                  <p:embed/>
                  <p:pic>
                    <p:nvPicPr>
                      <p:cNvPr id="10256" name="Object 43">
                        <a:extLst>
                          <a:ext uri="{FF2B5EF4-FFF2-40B4-BE49-F238E27FC236}">
                            <a16:creationId xmlns:a16="http://schemas.microsoft.com/office/drawing/2014/main" id="{137C5FD5-0416-BE48-17C9-821F6F7489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Object 44">
            <a:extLst>
              <a:ext uri="{FF2B5EF4-FFF2-40B4-BE49-F238E27FC236}">
                <a16:creationId xmlns:a16="http://schemas.microsoft.com/office/drawing/2014/main" id="{892A4FA9-0F5F-07B9-B969-8D5446E957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26" imgW="279279" imgH="380835" progId="Equation.3">
                  <p:embed/>
                </p:oleObj>
              </mc:Choice>
              <mc:Fallback>
                <p:oleObj name="Equation" r:id="rId26" imgW="279279" imgH="380835" progId="Equation.3">
                  <p:embed/>
                  <p:pic>
                    <p:nvPicPr>
                      <p:cNvPr id="10257" name="Object 44">
                        <a:extLst>
                          <a:ext uri="{FF2B5EF4-FFF2-40B4-BE49-F238E27FC236}">
                            <a16:creationId xmlns:a16="http://schemas.microsoft.com/office/drawing/2014/main" id="{892A4FA9-0F5F-07B9-B969-8D5446E957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8" name="Object 45">
            <a:extLst>
              <a:ext uri="{FF2B5EF4-FFF2-40B4-BE49-F238E27FC236}">
                <a16:creationId xmlns:a16="http://schemas.microsoft.com/office/drawing/2014/main" id="{DCD5EE3B-6E73-B516-0640-D242F84C60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1350" y="1498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27" imgW="266584" imgH="279279" progId="Equation.3">
                  <p:embed/>
                </p:oleObj>
              </mc:Choice>
              <mc:Fallback>
                <p:oleObj name="Equation" r:id="rId27" imgW="266584" imgH="279279" progId="Equation.3">
                  <p:embed/>
                  <p:pic>
                    <p:nvPicPr>
                      <p:cNvPr id="10258" name="Object 45">
                        <a:extLst>
                          <a:ext uri="{FF2B5EF4-FFF2-40B4-BE49-F238E27FC236}">
                            <a16:creationId xmlns:a16="http://schemas.microsoft.com/office/drawing/2014/main" id="{DCD5EE3B-6E73-B516-0640-D242F84C60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1498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4" name="Line 47">
            <a:extLst>
              <a:ext uri="{FF2B5EF4-FFF2-40B4-BE49-F238E27FC236}">
                <a16:creationId xmlns:a16="http://schemas.microsoft.com/office/drawing/2014/main" id="{20503664-55D5-0557-9C5D-2EF606735E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5" name="Line 50">
            <a:extLst>
              <a:ext uri="{FF2B5EF4-FFF2-40B4-BE49-F238E27FC236}">
                <a16:creationId xmlns:a16="http://schemas.microsoft.com/office/drawing/2014/main" id="{2D1DA3B8-310F-8F0E-7356-99ECBC8724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86" name="Group 51">
            <a:extLst>
              <a:ext uri="{FF2B5EF4-FFF2-40B4-BE49-F238E27FC236}">
                <a16:creationId xmlns:a16="http://schemas.microsoft.com/office/drawing/2014/main" id="{CDA4C45B-25BA-B2EC-4181-ADF75A1CEF60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10260" name="Object 52">
              <a:extLst>
                <a:ext uri="{FF2B5EF4-FFF2-40B4-BE49-F238E27FC236}">
                  <a16:creationId xmlns:a16="http://schemas.microsoft.com/office/drawing/2014/main" id="{30E08892-B5E6-756B-18EA-C36A4CABB2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8" name="Equation" r:id="rId28" imgW="672808" imgH="444307" progId="Equation.3">
                    <p:embed/>
                  </p:oleObj>
                </mc:Choice>
                <mc:Fallback>
                  <p:oleObj name="Equation" r:id="rId28" imgW="672808" imgH="444307" progId="Equation.3">
                    <p:embed/>
                    <p:pic>
                      <p:nvPicPr>
                        <p:cNvPr id="10260" name="Object 52">
                          <a:extLst>
                            <a:ext uri="{FF2B5EF4-FFF2-40B4-BE49-F238E27FC236}">
                              <a16:creationId xmlns:a16="http://schemas.microsoft.com/office/drawing/2014/main" id="{30E08892-B5E6-756B-18EA-C36A4CABB2F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7" name="Line 53">
              <a:extLst>
                <a:ext uri="{FF2B5EF4-FFF2-40B4-BE49-F238E27FC236}">
                  <a16:creationId xmlns:a16="http://schemas.microsoft.com/office/drawing/2014/main" id="{70E86DFC-BC4C-ED79-46A7-C5AC0F8AA8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0259" name="Object 55">
            <a:extLst>
              <a:ext uri="{FF2B5EF4-FFF2-40B4-BE49-F238E27FC236}">
                <a16:creationId xmlns:a16="http://schemas.microsoft.com/office/drawing/2014/main" id="{C9832F55-BE7E-2FAE-D022-DA45450473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29" imgW="419100" imgH="469900" progId="Equation.3">
                  <p:embed/>
                </p:oleObj>
              </mc:Choice>
              <mc:Fallback>
                <p:oleObj name="Equation" r:id="rId29" imgW="419100" imgH="469900" progId="Equation.3">
                  <p:embed/>
                  <p:pic>
                    <p:nvPicPr>
                      <p:cNvPr id="10259" name="Object 55">
                        <a:extLst>
                          <a:ext uri="{FF2B5EF4-FFF2-40B4-BE49-F238E27FC236}">
                            <a16:creationId xmlns:a16="http://schemas.microsoft.com/office/drawing/2014/main" id="{C9832F55-BE7E-2FAE-D022-DA45450473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5" name="Rectangle 2">
            <a:extLst>
              <a:ext uri="{FF2B5EF4-FFF2-40B4-BE49-F238E27FC236}">
                <a16:creationId xmlns:a16="http://schemas.microsoft.com/office/drawing/2014/main" id="{B455956D-BC8F-7E80-75F6-B1411BFCEB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1286" name="Rectangle 3">
            <a:extLst>
              <a:ext uri="{FF2B5EF4-FFF2-40B4-BE49-F238E27FC236}">
                <a16:creationId xmlns:a16="http://schemas.microsoft.com/office/drawing/2014/main" id="{CA9F1C6E-CBA7-E9BB-0369-4D2869A91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 </a:t>
            </a:r>
          </a:p>
        </p:txBody>
      </p:sp>
      <p:sp>
        <p:nvSpPr>
          <p:cNvPr id="11287" name="Oval 4">
            <a:extLst>
              <a:ext uri="{FF2B5EF4-FFF2-40B4-BE49-F238E27FC236}">
                <a16:creationId xmlns:a16="http://schemas.microsoft.com/office/drawing/2014/main" id="{E7D980A7-DC20-5576-EFA5-C1C5807E8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1288" name="Oval 5">
            <a:extLst>
              <a:ext uri="{FF2B5EF4-FFF2-40B4-BE49-F238E27FC236}">
                <a16:creationId xmlns:a16="http://schemas.microsoft.com/office/drawing/2014/main" id="{8F68BF77-E433-778D-995C-1FAD604D0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1289" name="Oval 6">
            <a:extLst>
              <a:ext uri="{FF2B5EF4-FFF2-40B4-BE49-F238E27FC236}">
                <a16:creationId xmlns:a16="http://schemas.microsoft.com/office/drawing/2014/main" id="{A5F07DBE-868A-7042-D52C-CFE907DCE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1290" name="Oval 7">
            <a:extLst>
              <a:ext uri="{FF2B5EF4-FFF2-40B4-BE49-F238E27FC236}">
                <a16:creationId xmlns:a16="http://schemas.microsoft.com/office/drawing/2014/main" id="{F6D6F5B5-3290-AEE9-019D-308D631A9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1291" name="Oval 8">
            <a:extLst>
              <a:ext uri="{FF2B5EF4-FFF2-40B4-BE49-F238E27FC236}">
                <a16:creationId xmlns:a16="http://schemas.microsoft.com/office/drawing/2014/main" id="{A847B04D-6F01-FF5F-2F14-D2DA92310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1292" name="Line 9">
            <a:extLst>
              <a:ext uri="{FF2B5EF4-FFF2-40B4-BE49-F238E27FC236}">
                <a16:creationId xmlns:a16="http://schemas.microsoft.com/office/drawing/2014/main" id="{2BBDCFDB-4806-8877-ED07-13F4517340A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3" name="Line 10">
            <a:extLst>
              <a:ext uri="{FF2B5EF4-FFF2-40B4-BE49-F238E27FC236}">
                <a16:creationId xmlns:a16="http://schemas.microsoft.com/office/drawing/2014/main" id="{3C070341-22A6-3FB8-10F0-FFC6E343C6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4" name="Line 11">
            <a:extLst>
              <a:ext uri="{FF2B5EF4-FFF2-40B4-BE49-F238E27FC236}">
                <a16:creationId xmlns:a16="http://schemas.microsoft.com/office/drawing/2014/main" id="{818120AE-AB04-9CDD-866B-A6D4C20C27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5" name="Line 12">
            <a:extLst>
              <a:ext uri="{FF2B5EF4-FFF2-40B4-BE49-F238E27FC236}">
                <a16:creationId xmlns:a16="http://schemas.microsoft.com/office/drawing/2014/main" id="{D4141E9C-5978-30AF-E0DC-C6D1D572D7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266" name="Object 13">
            <a:extLst>
              <a:ext uri="{FF2B5EF4-FFF2-40B4-BE49-F238E27FC236}">
                <a16:creationId xmlns:a16="http://schemas.microsoft.com/office/drawing/2014/main" id="{685FB837-97B1-45D7-A44D-95F88766F7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Equation" r:id="rId3" imgW="419100" imgH="469900" progId="Equation.3">
                  <p:embed/>
                </p:oleObj>
              </mc:Choice>
              <mc:Fallback>
                <p:oleObj name="Equation" r:id="rId3" imgW="419100" imgH="469900" progId="Equation.3">
                  <p:embed/>
                  <p:pic>
                    <p:nvPicPr>
                      <p:cNvPr id="11266" name="Object 13">
                        <a:extLst>
                          <a:ext uri="{FF2B5EF4-FFF2-40B4-BE49-F238E27FC236}">
                            <a16:creationId xmlns:a16="http://schemas.microsoft.com/office/drawing/2014/main" id="{685FB837-97B1-45D7-A44D-95F88766F7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6" name="Oval 14">
            <a:extLst>
              <a:ext uri="{FF2B5EF4-FFF2-40B4-BE49-F238E27FC236}">
                <a16:creationId xmlns:a16="http://schemas.microsoft.com/office/drawing/2014/main" id="{296EC8B5-314D-9273-64F4-9D4DD2803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1267" name="Object 15">
            <a:extLst>
              <a:ext uri="{FF2B5EF4-FFF2-40B4-BE49-F238E27FC236}">
                <a16:creationId xmlns:a16="http://schemas.microsoft.com/office/drawing/2014/main" id="{8A310858-207C-9531-1A17-BE1664708B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11267" name="Object 15">
                        <a:extLst>
                          <a:ext uri="{FF2B5EF4-FFF2-40B4-BE49-F238E27FC236}">
                            <a16:creationId xmlns:a16="http://schemas.microsoft.com/office/drawing/2014/main" id="{8A310858-207C-9531-1A17-BE1664708B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16">
            <a:extLst>
              <a:ext uri="{FF2B5EF4-FFF2-40B4-BE49-F238E27FC236}">
                <a16:creationId xmlns:a16="http://schemas.microsoft.com/office/drawing/2014/main" id="{F73BB4B8-E54A-A1C5-5347-B713E8A786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11268" name="Object 16">
                        <a:extLst>
                          <a:ext uri="{FF2B5EF4-FFF2-40B4-BE49-F238E27FC236}">
                            <a16:creationId xmlns:a16="http://schemas.microsoft.com/office/drawing/2014/main" id="{F73BB4B8-E54A-A1C5-5347-B713E8A786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17">
            <a:extLst>
              <a:ext uri="{FF2B5EF4-FFF2-40B4-BE49-F238E27FC236}">
                <a16:creationId xmlns:a16="http://schemas.microsoft.com/office/drawing/2014/main" id="{EC516A52-F59D-C31B-7E36-FBB7CC8AD5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11269" name="Object 17">
                        <a:extLst>
                          <a:ext uri="{FF2B5EF4-FFF2-40B4-BE49-F238E27FC236}">
                            <a16:creationId xmlns:a16="http://schemas.microsoft.com/office/drawing/2014/main" id="{EC516A52-F59D-C31B-7E36-FBB7CC8AD5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18">
            <a:extLst>
              <a:ext uri="{FF2B5EF4-FFF2-40B4-BE49-F238E27FC236}">
                <a16:creationId xmlns:a16="http://schemas.microsoft.com/office/drawing/2014/main" id="{1AD0C51A-F23F-4AAC-B64C-FC8E407348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11270" name="Object 18">
                        <a:extLst>
                          <a:ext uri="{FF2B5EF4-FFF2-40B4-BE49-F238E27FC236}">
                            <a16:creationId xmlns:a16="http://schemas.microsoft.com/office/drawing/2014/main" id="{1AD0C51A-F23F-4AAC-B64C-FC8E407348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7" name="Line 19">
            <a:extLst>
              <a:ext uri="{FF2B5EF4-FFF2-40B4-BE49-F238E27FC236}">
                <a16:creationId xmlns:a16="http://schemas.microsoft.com/office/drawing/2014/main" id="{0CBE0701-18E0-B766-D51D-7860FBD81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271" name="Object 20">
            <a:extLst>
              <a:ext uri="{FF2B5EF4-FFF2-40B4-BE49-F238E27FC236}">
                <a16:creationId xmlns:a16="http://schemas.microsoft.com/office/drawing/2014/main" id="{E7DC227D-65AD-C625-D920-7BF974147C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11271" name="Object 20">
                        <a:extLst>
                          <a:ext uri="{FF2B5EF4-FFF2-40B4-BE49-F238E27FC236}">
                            <a16:creationId xmlns:a16="http://schemas.microsoft.com/office/drawing/2014/main" id="{E7DC227D-65AD-C625-D920-7BF974147C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21">
            <a:extLst>
              <a:ext uri="{FF2B5EF4-FFF2-40B4-BE49-F238E27FC236}">
                <a16:creationId xmlns:a16="http://schemas.microsoft.com/office/drawing/2014/main" id="{EBA70784-FA34-F7AE-ECC0-1F1764EA3E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11272" name="Object 21">
                        <a:extLst>
                          <a:ext uri="{FF2B5EF4-FFF2-40B4-BE49-F238E27FC236}">
                            <a16:creationId xmlns:a16="http://schemas.microsoft.com/office/drawing/2014/main" id="{EBA70784-FA34-F7AE-ECC0-1F1764EA3E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22">
            <a:extLst>
              <a:ext uri="{FF2B5EF4-FFF2-40B4-BE49-F238E27FC236}">
                <a16:creationId xmlns:a16="http://schemas.microsoft.com/office/drawing/2014/main" id="{219CC62B-666B-73A1-7557-1105B54E73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11273" name="Object 22">
                        <a:extLst>
                          <a:ext uri="{FF2B5EF4-FFF2-40B4-BE49-F238E27FC236}">
                            <a16:creationId xmlns:a16="http://schemas.microsoft.com/office/drawing/2014/main" id="{219CC62B-666B-73A1-7557-1105B54E73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23">
            <a:extLst>
              <a:ext uri="{FF2B5EF4-FFF2-40B4-BE49-F238E27FC236}">
                <a16:creationId xmlns:a16="http://schemas.microsoft.com/office/drawing/2014/main" id="{D6C1ED17-4E85-867D-9B9C-C65E8CFBF0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11274" name="Object 23">
                        <a:extLst>
                          <a:ext uri="{FF2B5EF4-FFF2-40B4-BE49-F238E27FC236}">
                            <a16:creationId xmlns:a16="http://schemas.microsoft.com/office/drawing/2014/main" id="{D6C1ED17-4E85-867D-9B9C-C65E8CFBF0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8" name="Oval 25">
            <a:extLst>
              <a:ext uri="{FF2B5EF4-FFF2-40B4-BE49-F238E27FC236}">
                <a16:creationId xmlns:a16="http://schemas.microsoft.com/office/drawing/2014/main" id="{2D8A194C-C31F-48B6-9B89-D9E47B1D0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1275" name="Object 26">
            <a:extLst>
              <a:ext uri="{FF2B5EF4-FFF2-40B4-BE49-F238E27FC236}">
                <a16:creationId xmlns:a16="http://schemas.microsoft.com/office/drawing/2014/main" id="{D798C57A-F80D-80A1-87F1-4C48CF2486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11275" name="Object 26">
                        <a:extLst>
                          <a:ext uri="{FF2B5EF4-FFF2-40B4-BE49-F238E27FC236}">
                            <a16:creationId xmlns:a16="http://schemas.microsoft.com/office/drawing/2014/main" id="{D798C57A-F80D-80A1-87F1-4C48CF2486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27">
            <a:extLst>
              <a:ext uri="{FF2B5EF4-FFF2-40B4-BE49-F238E27FC236}">
                <a16:creationId xmlns:a16="http://schemas.microsoft.com/office/drawing/2014/main" id="{E40B64D8-9635-1BFB-5885-0DC16D770F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11276" name="Object 27">
                        <a:extLst>
                          <a:ext uri="{FF2B5EF4-FFF2-40B4-BE49-F238E27FC236}">
                            <a16:creationId xmlns:a16="http://schemas.microsoft.com/office/drawing/2014/main" id="{E40B64D8-9635-1BFB-5885-0DC16D770F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28">
            <a:extLst>
              <a:ext uri="{FF2B5EF4-FFF2-40B4-BE49-F238E27FC236}">
                <a16:creationId xmlns:a16="http://schemas.microsoft.com/office/drawing/2014/main" id="{1C0235EC-BE02-D766-5FDE-9D9280DD61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11277" name="Object 28">
                        <a:extLst>
                          <a:ext uri="{FF2B5EF4-FFF2-40B4-BE49-F238E27FC236}">
                            <a16:creationId xmlns:a16="http://schemas.microsoft.com/office/drawing/2014/main" id="{1C0235EC-BE02-D766-5FDE-9D9280DD61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29">
            <a:extLst>
              <a:ext uri="{FF2B5EF4-FFF2-40B4-BE49-F238E27FC236}">
                <a16:creationId xmlns:a16="http://schemas.microsoft.com/office/drawing/2014/main" id="{115CBDBF-2E1B-1B29-7FFF-4DA2515BEB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11278" name="Object 29">
                        <a:extLst>
                          <a:ext uri="{FF2B5EF4-FFF2-40B4-BE49-F238E27FC236}">
                            <a16:creationId xmlns:a16="http://schemas.microsoft.com/office/drawing/2014/main" id="{115CBDBF-2E1B-1B29-7FFF-4DA2515BEB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Object 30">
            <a:extLst>
              <a:ext uri="{FF2B5EF4-FFF2-40B4-BE49-F238E27FC236}">
                <a16:creationId xmlns:a16="http://schemas.microsoft.com/office/drawing/2014/main" id="{F044123F-5E0B-C5DA-54C8-C3133D15E3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11279" name="Object 30">
                        <a:extLst>
                          <a:ext uri="{FF2B5EF4-FFF2-40B4-BE49-F238E27FC236}">
                            <a16:creationId xmlns:a16="http://schemas.microsoft.com/office/drawing/2014/main" id="{F044123F-5E0B-C5DA-54C8-C3133D15E3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9" name="Freeform 31">
            <a:extLst>
              <a:ext uri="{FF2B5EF4-FFF2-40B4-BE49-F238E27FC236}">
                <a16:creationId xmlns:a16="http://schemas.microsoft.com/office/drawing/2014/main" id="{A94D4682-BF6F-3F06-A7DC-F1B607400F9E}"/>
              </a:ext>
            </a:extLst>
          </p:cNvPr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280" name="Object 32">
            <a:extLst>
              <a:ext uri="{FF2B5EF4-FFF2-40B4-BE49-F238E27FC236}">
                <a16:creationId xmlns:a16="http://schemas.microsoft.com/office/drawing/2014/main" id="{3DBEBC8F-DF54-A6EA-3713-2E141F8D47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25" imgW="672808" imgH="444307" progId="Equation.3">
                  <p:embed/>
                </p:oleObj>
              </mc:Choice>
              <mc:Fallback>
                <p:oleObj name="Equation" r:id="rId25" imgW="672808" imgH="444307" progId="Equation.3">
                  <p:embed/>
                  <p:pic>
                    <p:nvPicPr>
                      <p:cNvPr id="11280" name="Object 32">
                        <a:extLst>
                          <a:ext uri="{FF2B5EF4-FFF2-40B4-BE49-F238E27FC236}">
                            <a16:creationId xmlns:a16="http://schemas.microsoft.com/office/drawing/2014/main" id="{3DBEBC8F-DF54-A6EA-3713-2E141F8D47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0" name="Line 33">
            <a:extLst>
              <a:ext uri="{FF2B5EF4-FFF2-40B4-BE49-F238E27FC236}">
                <a16:creationId xmlns:a16="http://schemas.microsoft.com/office/drawing/2014/main" id="{97BC02A8-5945-46A4-8228-4237EF376A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1" name="Freeform 34">
            <a:extLst>
              <a:ext uri="{FF2B5EF4-FFF2-40B4-BE49-F238E27FC236}">
                <a16:creationId xmlns:a16="http://schemas.microsoft.com/office/drawing/2014/main" id="{A81DC368-7EE3-ED75-A8C1-06754BC37157}"/>
              </a:ext>
            </a:extLst>
          </p:cNvPr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2" name="Freeform 35">
            <a:extLst>
              <a:ext uri="{FF2B5EF4-FFF2-40B4-BE49-F238E27FC236}">
                <a16:creationId xmlns:a16="http://schemas.microsoft.com/office/drawing/2014/main" id="{6556FC17-3408-0C79-A944-D5179435908A}"/>
              </a:ext>
            </a:extLst>
          </p:cNvPr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3" name="Freeform 36">
            <a:extLst>
              <a:ext uri="{FF2B5EF4-FFF2-40B4-BE49-F238E27FC236}">
                <a16:creationId xmlns:a16="http://schemas.microsoft.com/office/drawing/2014/main" id="{D24AF043-35F6-DF94-8414-2730AF5D02DA}"/>
              </a:ext>
            </a:extLst>
          </p:cNvPr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4" name="Rectangle 38">
            <a:extLst>
              <a:ext uri="{FF2B5EF4-FFF2-40B4-BE49-F238E27FC236}">
                <a16:creationId xmlns:a16="http://schemas.microsoft.com/office/drawing/2014/main" id="{A6229A6E-5177-CEED-2480-BE25E7074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1305" name="Line 39">
            <a:extLst>
              <a:ext uri="{FF2B5EF4-FFF2-40B4-BE49-F238E27FC236}">
                <a16:creationId xmlns:a16="http://schemas.microsoft.com/office/drawing/2014/main" id="{020D9C64-7DB5-F96E-0255-7CDF649D07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6" name="Line 40">
            <a:extLst>
              <a:ext uri="{FF2B5EF4-FFF2-40B4-BE49-F238E27FC236}">
                <a16:creationId xmlns:a16="http://schemas.microsoft.com/office/drawing/2014/main" id="{A1E90DEE-EB6F-E7CC-6591-CFFC2F7EF3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7" name="Line 41">
            <a:extLst>
              <a:ext uri="{FF2B5EF4-FFF2-40B4-BE49-F238E27FC236}">
                <a16:creationId xmlns:a16="http://schemas.microsoft.com/office/drawing/2014/main" id="{0B3B1AE7-8215-5F79-731A-6A80847991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281" name="Object 42">
            <a:extLst>
              <a:ext uri="{FF2B5EF4-FFF2-40B4-BE49-F238E27FC236}">
                <a16:creationId xmlns:a16="http://schemas.microsoft.com/office/drawing/2014/main" id="{DDC21613-6550-FA1F-DE2C-9B6D390AF5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27" imgW="266584" imgH="279279" progId="Equation.3">
                  <p:embed/>
                </p:oleObj>
              </mc:Choice>
              <mc:Fallback>
                <p:oleObj name="Equation" r:id="rId27" imgW="266584" imgH="279279" progId="Equation.3">
                  <p:embed/>
                  <p:pic>
                    <p:nvPicPr>
                      <p:cNvPr id="11281" name="Object 42">
                        <a:extLst>
                          <a:ext uri="{FF2B5EF4-FFF2-40B4-BE49-F238E27FC236}">
                            <a16:creationId xmlns:a16="http://schemas.microsoft.com/office/drawing/2014/main" id="{DDC21613-6550-FA1F-DE2C-9B6D390AF5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2" name="Object 43">
            <a:extLst>
              <a:ext uri="{FF2B5EF4-FFF2-40B4-BE49-F238E27FC236}">
                <a16:creationId xmlns:a16="http://schemas.microsoft.com/office/drawing/2014/main" id="{F219DBD7-BE77-1940-1ADB-A6ACE5AF8E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Equation" r:id="rId28" imgW="279279" imgH="380835" progId="Equation.3">
                  <p:embed/>
                </p:oleObj>
              </mc:Choice>
              <mc:Fallback>
                <p:oleObj name="Equation" r:id="rId28" imgW="279279" imgH="380835" progId="Equation.3">
                  <p:embed/>
                  <p:pic>
                    <p:nvPicPr>
                      <p:cNvPr id="11282" name="Object 43">
                        <a:extLst>
                          <a:ext uri="{FF2B5EF4-FFF2-40B4-BE49-F238E27FC236}">
                            <a16:creationId xmlns:a16="http://schemas.microsoft.com/office/drawing/2014/main" id="{F219DBD7-BE77-1940-1ADB-A6ACE5AF8E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3" name="Object 44">
            <a:extLst>
              <a:ext uri="{FF2B5EF4-FFF2-40B4-BE49-F238E27FC236}">
                <a16:creationId xmlns:a16="http://schemas.microsoft.com/office/drawing/2014/main" id="{1B94AB40-90B0-401E-B103-DF764D368E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1350" y="1498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29" imgW="266584" imgH="279279" progId="Equation.3">
                  <p:embed/>
                </p:oleObj>
              </mc:Choice>
              <mc:Fallback>
                <p:oleObj name="Equation" r:id="rId29" imgW="266584" imgH="279279" progId="Equation.3">
                  <p:embed/>
                  <p:pic>
                    <p:nvPicPr>
                      <p:cNvPr id="11283" name="Object 44">
                        <a:extLst>
                          <a:ext uri="{FF2B5EF4-FFF2-40B4-BE49-F238E27FC236}">
                            <a16:creationId xmlns:a16="http://schemas.microsoft.com/office/drawing/2014/main" id="{1B94AB40-90B0-401E-B103-DF764D368E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1498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8" name="Line 45">
            <a:extLst>
              <a:ext uri="{FF2B5EF4-FFF2-40B4-BE49-F238E27FC236}">
                <a16:creationId xmlns:a16="http://schemas.microsoft.com/office/drawing/2014/main" id="{380AB155-EE80-5B52-DCF3-185283A0C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9" name="Line 48">
            <a:extLst>
              <a:ext uri="{FF2B5EF4-FFF2-40B4-BE49-F238E27FC236}">
                <a16:creationId xmlns:a16="http://schemas.microsoft.com/office/drawing/2014/main" id="{70A18576-3B8C-E6CE-4214-DD7102862F9F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310" name="Group 49">
            <a:extLst>
              <a:ext uri="{FF2B5EF4-FFF2-40B4-BE49-F238E27FC236}">
                <a16:creationId xmlns:a16="http://schemas.microsoft.com/office/drawing/2014/main" id="{1C61C9FE-897A-DE16-B495-0860CA246EEA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11284" name="Object 50">
              <a:extLst>
                <a:ext uri="{FF2B5EF4-FFF2-40B4-BE49-F238E27FC236}">
                  <a16:creationId xmlns:a16="http://schemas.microsoft.com/office/drawing/2014/main" id="{F6662ECF-F3F3-E47E-CC8B-B815F05515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3" name="Equation" r:id="rId30" imgW="672808" imgH="444307" progId="Equation.3">
                    <p:embed/>
                  </p:oleObj>
                </mc:Choice>
                <mc:Fallback>
                  <p:oleObj name="Equation" r:id="rId30" imgW="672808" imgH="444307" progId="Equation.3">
                    <p:embed/>
                    <p:pic>
                      <p:nvPicPr>
                        <p:cNvPr id="11284" name="Object 50">
                          <a:extLst>
                            <a:ext uri="{FF2B5EF4-FFF2-40B4-BE49-F238E27FC236}">
                              <a16:creationId xmlns:a16="http://schemas.microsoft.com/office/drawing/2014/main" id="{F6662ECF-F3F3-E47E-CC8B-B815F055151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11" name="Line 51">
              <a:extLst>
                <a:ext uri="{FF2B5EF4-FFF2-40B4-BE49-F238E27FC236}">
                  <a16:creationId xmlns:a16="http://schemas.microsoft.com/office/drawing/2014/main" id="{0762646B-063C-67C7-7271-3ADE02DE0D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9" name="Rectangle 2">
            <a:extLst>
              <a:ext uri="{FF2B5EF4-FFF2-40B4-BE49-F238E27FC236}">
                <a16:creationId xmlns:a16="http://schemas.microsoft.com/office/drawing/2014/main" id="{BA048C9E-6EF2-245B-4750-08D5B2C1AA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2310" name="Rectangle 3">
            <a:extLst>
              <a:ext uri="{FF2B5EF4-FFF2-40B4-BE49-F238E27FC236}">
                <a16:creationId xmlns:a16="http://schemas.microsoft.com/office/drawing/2014/main" id="{C81149C7-F294-187B-135F-69ED329F3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 </a:t>
            </a:r>
          </a:p>
        </p:txBody>
      </p:sp>
      <p:sp>
        <p:nvSpPr>
          <p:cNvPr id="12311" name="Oval 4">
            <a:extLst>
              <a:ext uri="{FF2B5EF4-FFF2-40B4-BE49-F238E27FC236}">
                <a16:creationId xmlns:a16="http://schemas.microsoft.com/office/drawing/2014/main" id="{A507873A-4FE4-C747-A72C-64A90E8E9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2312" name="Oval 5">
            <a:extLst>
              <a:ext uri="{FF2B5EF4-FFF2-40B4-BE49-F238E27FC236}">
                <a16:creationId xmlns:a16="http://schemas.microsoft.com/office/drawing/2014/main" id="{B91E3B65-1B5F-5C15-0F10-29FBA0922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2313" name="Oval 6">
            <a:extLst>
              <a:ext uri="{FF2B5EF4-FFF2-40B4-BE49-F238E27FC236}">
                <a16:creationId xmlns:a16="http://schemas.microsoft.com/office/drawing/2014/main" id="{A6EB5B63-C20C-5238-1747-9963A600E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2314" name="Oval 7">
            <a:extLst>
              <a:ext uri="{FF2B5EF4-FFF2-40B4-BE49-F238E27FC236}">
                <a16:creationId xmlns:a16="http://schemas.microsoft.com/office/drawing/2014/main" id="{CE5B0CAB-C751-39B8-852D-6A145F12D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2315" name="Oval 8">
            <a:extLst>
              <a:ext uri="{FF2B5EF4-FFF2-40B4-BE49-F238E27FC236}">
                <a16:creationId xmlns:a16="http://schemas.microsoft.com/office/drawing/2014/main" id="{590F19A1-1683-BA52-DA2C-53ABA3D9A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2316" name="Line 9">
            <a:extLst>
              <a:ext uri="{FF2B5EF4-FFF2-40B4-BE49-F238E27FC236}">
                <a16:creationId xmlns:a16="http://schemas.microsoft.com/office/drawing/2014/main" id="{42491ED2-9E30-B6F4-8B82-5CAB96BFD06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Line 10">
            <a:extLst>
              <a:ext uri="{FF2B5EF4-FFF2-40B4-BE49-F238E27FC236}">
                <a16:creationId xmlns:a16="http://schemas.microsoft.com/office/drawing/2014/main" id="{68B83DD1-0E0D-38E1-44BC-FA998AF19E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Line 11">
            <a:extLst>
              <a:ext uri="{FF2B5EF4-FFF2-40B4-BE49-F238E27FC236}">
                <a16:creationId xmlns:a16="http://schemas.microsoft.com/office/drawing/2014/main" id="{BA8173BC-1566-4CEF-1DC2-A143DB8F2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Line 12">
            <a:extLst>
              <a:ext uri="{FF2B5EF4-FFF2-40B4-BE49-F238E27FC236}">
                <a16:creationId xmlns:a16="http://schemas.microsoft.com/office/drawing/2014/main" id="{C6DBE5F3-6D09-9D24-4C0A-F7B539B4D1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290" name="Object 13">
            <a:extLst>
              <a:ext uri="{FF2B5EF4-FFF2-40B4-BE49-F238E27FC236}">
                <a16:creationId xmlns:a16="http://schemas.microsoft.com/office/drawing/2014/main" id="{DFCB1A43-97BA-D610-D126-69CA2D9B57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Equation" r:id="rId3" imgW="419100" imgH="469900" progId="Equation.3">
                  <p:embed/>
                </p:oleObj>
              </mc:Choice>
              <mc:Fallback>
                <p:oleObj name="Equation" r:id="rId3" imgW="419100" imgH="469900" progId="Equation.3">
                  <p:embed/>
                  <p:pic>
                    <p:nvPicPr>
                      <p:cNvPr id="12290" name="Object 13">
                        <a:extLst>
                          <a:ext uri="{FF2B5EF4-FFF2-40B4-BE49-F238E27FC236}">
                            <a16:creationId xmlns:a16="http://schemas.microsoft.com/office/drawing/2014/main" id="{DFCB1A43-97BA-D610-D126-69CA2D9B57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0" name="Oval 14">
            <a:extLst>
              <a:ext uri="{FF2B5EF4-FFF2-40B4-BE49-F238E27FC236}">
                <a16:creationId xmlns:a16="http://schemas.microsoft.com/office/drawing/2014/main" id="{4148AB89-A971-1B5F-AD21-F326BCD9A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2291" name="Object 15">
            <a:extLst>
              <a:ext uri="{FF2B5EF4-FFF2-40B4-BE49-F238E27FC236}">
                <a16:creationId xmlns:a16="http://schemas.microsoft.com/office/drawing/2014/main" id="{19CAEBB1-1082-B8A3-1CA8-640CBA62A8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12291" name="Object 15">
                        <a:extLst>
                          <a:ext uri="{FF2B5EF4-FFF2-40B4-BE49-F238E27FC236}">
                            <a16:creationId xmlns:a16="http://schemas.microsoft.com/office/drawing/2014/main" id="{19CAEBB1-1082-B8A3-1CA8-640CBA62A8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16">
            <a:extLst>
              <a:ext uri="{FF2B5EF4-FFF2-40B4-BE49-F238E27FC236}">
                <a16:creationId xmlns:a16="http://schemas.microsoft.com/office/drawing/2014/main" id="{809C43F6-EBD8-37DB-54C2-0A91AD70E2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12292" name="Object 16">
                        <a:extLst>
                          <a:ext uri="{FF2B5EF4-FFF2-40B4-BE49-F238E27FC236}">
                            <a16:creationId xmlns:a16="http://schemas.microsoft.com/office/drawing/2014/main" id="{809C43F6-EBD8-37DB-54C2-0A91AD70E2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17">
            <a:extLst>
              <a:ext uri="{FF2B5EF4-FFF2-40B4-BE49-F238E27FC236}">
                <a16:creationId xmlns:a16="http://schemas.microsoft.com/office/drawing/2014/main" id="{29C01803-F331-018B-53FA-D28A3DB2D7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12293" name="Object 17">
                        <a:extLst>
                          <a:ext uri="{FF2B5EF4-FFF2-40B4-BE49-F238E27FC236}">
                            <a16:creationId xmlns:a16="http://schemas.microsoft.com/office/drawing/2014/main" id="{29C01803-F331-018B-53FA-D28A3DB2D7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18">
            <a:extLst>
              <a:ext uri="{FF2B5EF4-FFF2-40B4-BE49-F238E27FC236}">
                <a16:creationId xmlns:a16="http://schemas.microsoft.com/office/drawing/2014/main" id="{2CB847E5-A746-FD54-05C1-DEA5D61907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12294" name="Object 18">
                        <a:extLst>
                          <a:ext uri="{FF2B5EF4-FFF2-40B4-BE49-F238E27FC236}">
                            <a16:creationId xmlns:a16="http://schemas.microsoft.com/office/drawing/2014/main" id="{2CB847E5-A746-FD54-05C1-DEA5D61907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1" name="Line 19">
            <a:extLst>
              <a:ext uri="{FF2B5EF4-FFF2-40B4-BE49-F238E27FC236}">
                <a16:creationId xmlns:a16="http://schemas.microsoft.com/office/drawing/2014/main" id="{29D7C3FE-B9F2-5145-6D84-CC28E63256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295" name="Object 20">
            <a:extLst>
              <a:ext uri="{FF2B5EF4-FFF2-40B4-BE49-F238E27FC236}">
                <a16:creationId xmlns:a16="http://schemas.microsoft.com/office/drawing/2014/main" id="{0AA08F27-4B8C-CFF8-BEB5-D0FC10AC74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12295" name="Object 20">
                        <a:extLst>
                          <a:ext uri="{FF2B5EF4-FFF2-40B4-BE49-F238E27FC236}">
                            <a16:creationId xmlns:a16="http://schemas.microsoft.com/office/drawing/2014/main" id="{0AA08F27-4B8C-CFF8-BEB5-D0FC10AC74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21">
            <a:extLst>
              <a:ext uri="{FF2B5EF4-FFF2-40B4-BE49-F238E27FC236}">
                <a16:creationId xmlns:a16="http://schemas.microsoft.com/office/drawing/2014/main" id="{A2262AC5-B0FC-9ABC-E417-EC04013403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12296" name="Object 21">
                        <a:extLst>
                          <a:ext uri="{FF2B5EF4-FFF2-40B4-BE49-F238E27FC236}">
                            <a16:creationId xmlns:a16="http://schemas.microsoft.com/office/drawing/2014/main" id="{A2262AC5-B0FC-9ABC-E417-EC04013403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22">
            <a:extLst>
              <a:ext uri="{FF2B5EF4-FFF2-40B4-BE49-F238E27FC236}">
                <a16:creationId xmlns:a16="http://schemas.microsoft.com/office/drawing/2014/main" id="{18B6DD82-1CB5-FC7C-52C1-A2051188EF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12297" name="Object 22">
                        <a:extLst>
                          <a:ext uri="{FF2B5EF4-FFF2-40B4-BE49-F238E27FC236}">
                            <a16:creationId xmlns:a16="http://schemas.microsoft.com/office/drawing/2014/main" id="{18B6DD82-1CB5-FC7C-52C1-A2051188EF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23">
            <a:extLst>
              <a:ext uri="{FF2B5EF4-FFF2-40B4-BE49-F238E27FC236}">
                <a16:creationId xmlns:a16="http://schemas.microsoft.com/office/drawing/2014/main" id="{AB97B2FD-7F4D-F0F4-437E-AD657DF594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12298" name="Object 23">
                        <a:extLst>
                          <a:ext uri="{FF2B5EF4-FFF2-40B4-BE49-F238E27FC236}">
                            <a16:creationId xmlns:a16="http://schemas.microsoft.com/office/drawing/2014/main" id="{AB97B2FD-7F4D-F0F4-437E-AD657DF594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2" name="Oval 25">
            <a:extLst>
              <a:ext uri="{FF2B5EF4-FFF2-40B4-BE49-F238E27FC236}">
                <a16:creationId xmlns:a16="http://schemas.microsoft.com/office/drawing/2014/main" id="{DDC6ECAD-8280-A7B8-3161-AF593D5AE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2299" name="Object 26">
            <a:extLst>
              <a:ext uri="{FF2B5EF4-FFF2-40B4-BE49-F238E27FC236}">
                <a16:creationId xmlns:a16="http://schemas.microsoft.com/office/drawing/2014/main" id="{A060A319-73EB-5BDA-1257-22FBA6CB9F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12299" name="Object 26">
                        <a:extLst>
                          <a:ext uri="{FF2B5EF4-FFF2-40B4-BE49-F238E27FC236}">
                            <a16:creationId xmlns:a16="http://schemas.microsoft.com/office/drawing/2014/main" id="{A060A319-73EB-5BDA-1257-22FBA6CB9F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27">
            <a:extLst>
              <a:ext uri="{FF2B5EF4-FFF2-40B4-BE49-F238E27FC236}">
                <a16:creationId xmlns:a16="http://schemas.microsoft.com/office/drawing/2014/main" id="{1F505C2F-A96E-B245-8B37-C4BCF00006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12300" name="Object 27">
                        <a:extLst>
                          <a:ext uri="{FF2B5EF4-FFF2-40B4-BE49-F238E27FC236}">
                            <a16:creationId xmlns:a16="http://schemas.microsoft.com/office/drawing/2014/main" id="{1F505C2F-A96E-B245-8B37-C4BCF00006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28">
            <a:extLst>
              <a:ext uri="{FF2B5EF4-FFF2-40B4-BE49-F238E27FC236}">
                <a16:creationId xmlns:a16="http://schemas.microsoft.com/office/drawing/2014/main" id="{E7751FA9-62F5-DB67-642E-8977B440CF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12301" name="Object 28">
                        <a:extLst>
                          <a:ext uri="{FF2B5EF4-FFF2-40B4-BE49-F238E27FC236}">
                            <a16:creationId xmlns:a16="http://schemas.microsoft.com/office/drawing/2014/main" id="{E7751FA9-62F5-DB67-642E-8977B440CF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29">
            <a:extLst>
              <a:ext uri="{FF2B5EF4-FFF2-40B4-BE49-F238E27FC236}">
                <a16:creationId xmlns:a16="http://schemas.microsoft.com/office/drawing/2014/main" id="{BA8AB651-3587-777F-D8C5-17554F0039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12302" name="Object 29">
                        <a:extLst>
                          <a:ext uri="{FF2B5EF4-FFF2-40B4-BE49-F238E27FC236}">
                            <a16:creationId xmlns:a16="http://schemas.microsoft.com/office/drawing/2014/main" id="{BA8AB651-3587-777F-D8C5-17554F0039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30">
            <a:extLst>
              <a:ext uri="{FF2B5EF4-FFF2-40B4-BE49-F238E27FC236}">
                <a16:creationId xmlns:a16="http://schemas.microsoft.com/office/drawing/2014/main" id="{B2CE0D6F-4843-D99D-3580-28B76EB400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12303" name="Object 30">
                        <a:extLst>
                          <a:ext uri="{FF2B5EF4-FFF2-40B4-BE49-F238E27FC236}">
                            <a16:creationId xmlns:a16="http://schemas.microsoft.com/office/drawing/2014/main" id="{B2CE0D6F-4843-D99D-3580-28B76EB400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3" name="Freeform 31">
            <a:extLst>
              <a:ext uri="{FF2B5EF4-FFF2-40B4-BE49-F238E27FC236}">
                <a16:creationId xmlns:a16="http://schemas.microsoft.com/office/drawing/2014/main" id="{4D3018EC-F76F-5F99-DCE1-85FF74C8A873}"/>
              </a:ext>
            </a:extLst>
          </p:cNvPr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304" name="Object 32">
            <a:extLst>
              <a:ext uri="{FF2B5EF4-FFF2-40B4-BE49-F238E27FC236}">
                <a16:creationId xmlns:a16="http://schemas.microsoft.com/office/drawing/2014/main" id="{19894854-8360-1C66-FC9C-63B75557E4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25" imgW="672808" imgH="444307" progId="Equation.3">
                  <p:embed/>
                </p:oleObj>
              </mc:Choice>
              <mc:Fallback>
                <p:oleObj name="Equation" r:id="rId25" imgW="672808" imgH="444307" progId="Equation.3">
                  <p:embed/>
                  <p:pic>
                    <p:nvPicPr>
                      <p:cNvPr id="12304" name="Object 32">
                        <a:extLst>
                          <a:ext uri="{FF2B5EF4-FFF2-40B4-BE49-F238E27FC236}">
                            <a16:creationId xmlns:a16="http://schemas.microsoft.com/office/drawing/2014/main" id="{19894854-8360-1C66-FC9C-63B75557E4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4" name="Line 33">
            <a:extLst>
              <a:ext uri="{FF2B5EF4-FFF2-40B4-BE49-F238E27FC236}">
                <a16:creationId xmlns:a16="http://schemas.microsoft.com/office/drawing/2014/main" id="{22B1324A-77A1-4C2C-8A7E-B44456AFEF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5" name="Freeform 34">
            <a:extLst>
              <a:ext uri="{FF2B5EF4-FFF2-40B4-BE49-F238E27FC236}">
                <a16:creationId xmlns:a16="http://schemas.microsoft.com/office/drawing/2014/main" id="{BE7ED5D1-F519-862C-F62C-8509F38BC8E5}"/>
              </a:ext>
            </a:extLst>
          </p:cNvPr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6" name="Freeform 35">
            <a:extLst>
              <a:ext uri="{FF2B5EF4-FFF2-40B4-BE49-F238E27FC236}">
                <a16:creationId xmlns:a16="http://schemas.microsoft.com/office/drawing/2014/main" id="{20AA25EE-A44F-4C04-2D6C-4469B47496D6}"/>
              </a:ext>
            </a:extLst>
          </p:cNvPr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7" name="Freeform 36">
            <a:extLst>
              <a:ext uri="{FF2B5EF4-FFF2-40B4-BE49-F238E27FC236}">
                <a16:creationId xmlns:a16="http://schemas.microsoft.com/office/drawing/2014/main" id="{02D013E6-4B62-B87A-28A0-5E0E7D8133B1}"/>
              </a:ext>
            </a:extLst>
          </p:cNvPr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8" name="Rectangle 38">
            <a:extLst>
              <a:ext uri="{FF2B5EF4-FFF2-40B4-BE49-F238E27FC236}">
                <a16:creationId xmlns:a16="http://schemas.microsoft.com/office/drawing/2014/main" id="{17C2CAB3-9942-E6C3-046D-260592A3B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2329" name="Line 39">
            <a:extLst>
              <a:ext uri="{FF2B5EF4-FFF2-40B4-BE49-F238E27FC236}">
                <a16:creationId xmlns:a16="http://schemas.microsoft.com/office/drawing/2014/main" id="{B07C39CC-7DD6-3C66-F670-4D25B25190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30" name="Line 40">
            <a:extLst>
              <a:ext uri="{FF2B5EF4-FFF2-40B4-BE49-F238E27FC236}">
                <a16:creationId xmlns:a16="http://schemas.microsoft.com/office/drawing/2014/main" id="{98A7BED6-1340-A2D5-6027-0DE2C420BA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31" name="Line 41">
            <a:extLst>
              <a:ext uri="{FF2B5EF4-FFF2-40B4-BE49-F238E27FC236}">
                <a16:creationId xmlns:a16="http://schemas.microsoft.com/office/drawing/2014/main" id="{5134F756-5799-89D2-9460-AC43103F0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305" name="Object 42">
            <a:extLst>
              <a:ext uri="{FF2B5EF4-FFF2-40B4-BE49-F238E27FC236}">
                <a16:creationId xmlns:a16="http://schemas.microsoft.com/office/drawing/2014/main" id="{AE875586-A3F4-8DA9-7692-6514A7B42E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27" imgW="266584" imgH="279279" progId="Equation.3">
                  <p:embed/>
                </p:oleObj>
              </mc:Choice>
              <mc:Fallback>
                <p:oleObj name="Equation" r:id="rId27" imgW="266584" imgH="279279" progId="Equation.3">
                  <p:embed/>
                  <p:pic>
                    <p:nvPicPr>
                      <p:cNvPr id="12305" name="Object 42">
                        <a:extLst>
                          <a:ext uri="{FF2B5EF4-FFF2-40B4-BE49-F238E27FC236}">
                            <a16:creationId xmlns:a16="http://schemas.microsoft.com/office/drawing/2014/main" id="{AE875586-A3F4-8DA9-7692-6514A7B42E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6" name="Object 43">
            <a:extLst>
              <a:ext uri="{FF2B5EF4-FFF2-40B4-BE49-F238E27FC236}">
                <a16:creationId xmlns:a16="http://schemas.microsoft.com/office/drawing/2014/main" id="{ACBE8D43-3A1D-A5E4-1422-671A9FE8F6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28" imgW="279279" imgH="380835" progId="Equation.3">
                  <p:embed/>
                </p:oleObj>
              </mc:Choice>
              <mc:Fallback>
                <p:oleObj name="Equation" r:id="rId28" imgW="279279" imgH="380835" progId="Equation.3">
                  <p:embed/>
                  <p:pic>
                    <p:nvPicPr>
                      <p:cNvPr id="12306" name="Object 43">
                        <a:extLst>
                          <a:ext uri="{FF2B5EF4-FFF2-40B4-BE49-F238E27FC236}">
                            <a16:creationId xmlns:a16="http://schemas.microsoft.com/office/drawing/2014/main" id="{ACBE8D43-3A1D-A5E4-1422-671A9FE8F6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7" name="Object 44">
            <a:extLst>
              <a:ext uri="{FF2B5EF4-FFF2-40B4-BE49-F238E27FC236}">
                <a16:creationId xmlns:a16="http://schemas.microsoft.com/office/drawing/2014/main" id="{BC117782-E701-0F5C-51DD-105536FA6C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1350" y="1498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29" imgW="266584" imgH="279279" progId="Equation.3">
                  <p:embed/>
                </p:oleObj>
              </mc:Choice>
              <mc:Fallback>
                <p:oleObj name="Equation" r:id="rId29" imgW="266584" imgH="279279" progId="Equation.3">
                  <p:embed/>
                  <p:pic>
                    <p:nvPicPr>
                      <p:cNvPr id="12307" name="Object 44">
                        <a:extLst>
                          <a:ext uri="{FF2B5EF4-FFF2-40B4-BE49-F238E27FC236}">
                            <a16:creationId xmlns:a16="http://schemas.microsoft.com/office/drawing/2014/main" id="{BC117782-E701-0F5C-51DD-105536FA6C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1498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2" name="Line 45">
            <a:extLst>
              <a:ext uri="{FF2B5EF4-FFF2-40B4-BE49-F238E27FC236}">
                <a16:creationId xmlns:a16="http://schemas.microsoft.com/office/drawing/2014/main" id="{BF7F1C63-94C8-B3A9-B255-75838F30B4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33" name="Line 48">
            <a:extLst>
              <a:ext uri="{FF2B5EF4-FFF2-40B4-BE49-F238E27FC236}">
                <a16:creationId xmlns:a16="http://schemas.microsoft.com/office/drawing/2014/main" id="{0B684155-39AB-5CF1-5BD6-2BE46ACA36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334" name="Group 49">
            <a:extLst>
              <a:ext uri="{FF2B5EF4-FFF2-40B4-BE49-F238E27FC236}">
                <a16:creationId xmlns:a16="http://schemas.microsoft.com/office/drawing/2014/main" id="{F39E3F70-F543-CEEF-3EEB-9F775A8F1E1E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12308" name="Object 50">
              <a:extLst>
                <a:ext uri="{FF2B5EF4-FFF2-40B4-BE49-F238E27FC236}">
                  <a16:creationId xmlns:a16="http://schemas.microsoft.com/office/drawing/2014/main" id="{47250E61-FD4C-2B8E-27C8-B41F06126C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7" name="Equation" r:id="rId30" imgW="672808" imgH="444307" progId="Equation.3">
                    <p:embed/>
                  </p:oleObj>
                </mc:Choice>
                <mc:Fallback>
                  <p:oleObj name="Equation" r:id="rId30" imgW="672808" imgH="444307" progId="Equation.3">
                    <p:embed/>
                    <p:pic>
                      <p:nvPicPr>
                        <p:cNvPr id="12308" name="Object 50">
                          <a:extLst>
                            <a:ext uri="{FF2B5EF4-FFF2-40B4-BE49-F238E27FC236}">
                              <a16:creationId xmlns:a16="http://schemas.microsoft.com/office/drawing/2014/main" id="{47250E61-FD4C-2B8E-27C8-B41F06126C7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5" name="Line 51">
              <a:extLst>
                <a:ext uri="{FF2B5EF4-FFF2-40B4-BE49-F238E27FC236}">
                  <a16:creationId xmlns:a16="http://schemas.microsoft.com/office/drawing/2014/main" id="{FD692B2A-28B3-423B-1B0F-5808E1635B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8C2A725C-1920-ECCD-78C1-D8102A3B6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143000"/>
          </a:xfrm>
        </p:spPr>
        <p:txBody>
          <a:bodyPr/>
          <a:lstStyle/>
          <a:p>
            <a:r>
              <a:rPr lang="en-US" altLang="en-US" b="1">
                <a:solidFill>
                  <a:srgbClr val="FF0000"/>
                </a:solidFill>
              </a:rPr>
              <a:t>UNIT-I SYLLABUS</a:t>
            </a:r>
          </a:p>
        </p:txBody>
      </p:sp>
      <p:sp>
        <p:nvSpPr>
          <p:cNvPr id="47107" name="Content Placeholder 4">
            <a:extLst>
              <a:ext uri="{FF2B5EF4-FFF2-40B4-BE49-F238E27FC236}">
                <a16:creationId xmlns:a16="http://schemas.microsoft.com/office/drawing/2014/main" id="{E7084352-AEE6-263F-0034-1C2978B38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2038"/>
            <a:ext cx="8229600" cy="4525962"/>
          </a:xfrm>
        </p:spPr>
        <p:txBody>
          <a:bodyPr/>
          <a:lstStyle/>
          <a:p>
            <a:pPr algn="just"/>
            <a:r>
              <a:rPr lang="en-US" altLang="en-US" sz="2500">
                <a:solidFill>
                  <a:srgbClr val="FF0000"/>
                </a:solidFill>
              </a:rPr>
              <a:t>FINITE AUTOMATA : </a:t>
            </a:r>
            <a:r>
              <a:rPr lang="en-US" altLang="en-US"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Equivalence of Deterministic and Non-deterministic Finite Automata, Definition and Description of a Finite Automaton, Deterministic and Non-deterministic Finite State Machines, Acceptability of a String by a Finite Automaton, Mealy and Moore Machines, Minimization of Finite Automata, Basics of Strings and Alphabets, Transition Graph and Properties of Transition Functions, Regular Languages.</a:t>
            </a:r>
          </a:p>
          <a:p>
            <a:endParaRPr lang="en-US" altLang="en-US" sz="2500"/>
          </a:p>
        </p:txBody>
      </p:sp>
      <p:pic>
        <p:nvPicPr>
          <p:cNvPr id="47108" name="Picture 3" descr="logo.png">
            <a:extLst>
              <a:ext uri="{FF2B5EF4-FFF2-40B4-BE49-F238E27FC236}">
                <a16:creationId xmlns:a16="http://schemas.microsoft.com/office/drawing/2014/main" id="{39370156-CC7B-C621-F546-6EE0E3A9B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0"/>
            <a:ext cx="32289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3" name="Rectangle 2">
            <a:extLst>
              <a:ext uri="{FF2B5EF4-FFF2-40B4-BE49-F238E27FC236}">
                <a16:creationId xmlns:a16="http://schemas.microsoft.com/office/drawing/2014/main" id="{4C4C875C-4678-2AD8-41A0-CDF02BC3D3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3334" name="Rectangle 3">
            <a:extLst>
              <a:ext uri="{FF2B5EF4-FFF2-40B4-BE49-F238E27FC236}">
                <a16:creationId xmlns:a16="http://schemas.microsoft.com/office/drawing/2014/main" id="{0FB28125-CF37-9291-1122-D295C52B5E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 </a:t>
            </a:r>
          </a:p>
        </p:txBody>
      </p:sp>
      <p:sp>
        <p:nvSpPr>
          <p:cNvPr id="13335" name="Oval 4">
            <a:extLst>
              <a:ext uri="{FF2B5EF4-FFF2-40B4-BE49-F238E27FC236}">
                <a16:creationId xmlns:a16="http://schemas.microsoft.com/office/drawing/2014/main" id="{7B3506F4-9225-DCEA-524C-7E8F3E7B6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3336" name="Oval 5">
            <a:extLst>
              <a:ext uri="{FF2B5EF4-FFF2-40B4-BE49-F238E27FC236}">
                <a16:creationId xmlns:a16="http://schemas.microsoft.com/office/drawing/2014/main" id="{031C084A-E4E0-28D0-9832-83E0678FB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3337" name="Oval 6">
            <a:extLst>
              <a:ext uri="{FF2B5EF4-FFF2-40B4-BE49-F238E27FC236}">
                <a16:creationId xmlns:a16="http://schemas.microsoft.com/office/drawing/2014/main" id="{BF7381EB-E4E5-1EB5-2644-26F176944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3338" name="Oval 7">
            <a:extLst>
              <a:ext uri="{FF2B5EF4-FFF2-40B4-BE49-F238E27FC236}">
                <a16:creationId xmlns:a16="http://schemas.microsoft.com/office/drawing/2014/main" id="{91C019D1-9495-C345-3088-8486F5B18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3339" name="Oval 8">
            <a:extLst>
              <a:ext uri="{FF2B5EF4-FFF2-40B4-BE49-F238E27FC236}">
                <a16:creationId xmlns:a16="http://schemas.microsoft.com/office/drawing/2014/main" id="{5065B194-A514-85BC-DD5A-B99D65560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3340" name="Line 9">
            <a:extLst>
              <a:ext uri="{FF2B5EF4-FFF2-40B4-BE49-F238E27FC236}">
                <a16:creationId xmlns:a16="http://schemas.microsoft.com/office/drawing/2014/main" id="{3AF96632-97E3-D39E-CD61-9E80F01BC9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1" name="Line 10">
            <a:extLst>
              <a:ext uri="{FF2B5EF4-FFF2-40B4-BE49-F238E27FC236}">
                <a16:creationId xmlns:a16="http://schemas.microsoft.com/office/drawing/2014/main" id="{1B80CB89-A795-B803-6FAF-35EA7D3CD7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2" name="Line 11">
            <a:extLst>
              <a:ext uri="{FF2B5EF4-FFF2-40B4-BE49-F238E27FC236}">
                <a16:creationId xmlns:a16="http://schemas.microsoft.com/office/drawing/2014/main" id="{BFDB45AE-C14A-B1E8-0C0B-9055E6C5B1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3" name="Line 12">
            <a:extLst>
              <a:ext uri="{FF2B5EF4-FFF2-40B4-BE49-F238E27FC236}">
                <a16:creationId xmlns:a16="http://schemas.microsoft.com/office/drawing/2014/main" id="{2D65E61E-6106-4B22-A152-8222971DC0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14" name="Object 13">
            <a:extLst>
              <a:ext uri="{FF2B5EF4-FFF2-40B4-BE49-F238E27FC236}">
                <a16:creationId xmlns:a16="http://schemas.microsoft.com/office/drawing/2014/main" id="{E0B55119-EF0A-DAC0-8D83-34281462F6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Equation" r:id="rId3" imgW="419100" imgH="469900" progId="Equation.3">
                  <p:embed/>
                </p:oleObj>
              </mc:Choice>
              <mc:Fallback>
                <p:oleObj name="Equation" r:id="rId3" imgW="419100" imgH="469900" progId="Equation.3">
                  <p:embed/>
                  <p:pic>
                    <p:nvPicPr>
                      <p:cNvPr id="13314" name="Object 13">
                        <a:extLst>
                          <a:ext uri="{FF2B5EF4-FFF2-40B4-BE49-F238E27FC236}">
                            <a16:creationId xmlns:a16="http://schemas.microsoft.com/office/drawing/2014/main" id="{E0B55119-EF0A-DAC0-8D83-34281462F6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4" name="Oval 14">
            <a:extLst>
              <a:ext uri="{FF2B5EF4-FFF2-40B4-BE49-F238E27FC236}">
                <a16:creationId xmlns:a16="http://schemas.microsoft.com/office/drawing/2014/main" id="{6A32CED6-AD22-20BA-75E0-2B4082A41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3315" name="Object 15">
            <a:extLst>
              <a:ext uri="{FF2B5EF4-FFF2-40B4-BE49-F238E27FC236}">
                <a16:creationId xmlns:a16="http://schemas.microsoft.com/office/drawing/2014/main" id="{3A769CF5-CC51-00F9-CA54-F5F6613C52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13315" name="Object 15">
                        <a:extLst>
                          <a:ext uri="{FF2B5EF4-FFF2-40B4-BE49-F238E27FC236}">
                            <a16:creationId xmlns:a16="http://schemas.microsoft.com/office/drawing/2014/main" id="{3A769CF5-CC51-00F9-CA54-F5F6613C52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16">
            <a:extLst>
              <a:ext uri="{FF2B5EF4-FFF2-40B4-BE49-F238E27FC236}">
                <a16:creationId xmlns:a16="http://schemas.microsoft.com/office/drawing/2014/main" id="{AD32DEE4-1FF1-AE21-FF8A-78AA5A4BCD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13316" name="Object 16">
                        <a:extLst>
                          <a:ext uri="{FF2B5EF4-FFF2-40B4-BE49-F238E27FC236}">
                            <a16:creationId xmlns:a16="http://schemas.microsoft.com/office/drawing/2014/main" id="{AD32DEE4-1FF1-AE21-FF8A-78AA5A4BCD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17">
            <a:extLst>
              <a:ext uri="{FF2B5EF4-FFF2-40B4-BE49-F238E27FC236}">
                <a16:creationId xmlns:a16="http://schemas.microsoft.com/office/drawing/2014/main" id="{BA2FA74B-365F-8449-445E-C2C359C08C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13317" name="Object 17">
                        <a:extLst>
                          <a:ext uri="{FF2B5EF4-FFF2-40B4-BE49-F238E27FC236}">
                            <a16:creationId xmlns:a16="http://schemas.microsoft.com/office/drawing/2014/main" id="{BA2FA74B-365F-8449-445E-C2C359C08C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18">
            <a:extLst>
              <a:ext uri="{FF2B5EF4-FFF2-40B4-BE49-F238E27FC236}">
                <a16:creationId xmlns:a16="http://schemas.microsoft.com/office/drawing/2014/main" id="{08976F30-21E1-3862-B29E-C612885662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13318" name="Object 18">
                        <a:extLst>
                          <a:ext uri="{FF2B5EF4-FFF2-40B4-BE49-F238E27FC236}">
                            <a16:creationId xmlns:a16="http://schemas.microsoft.com/office/drawing/2014/main" id="{08976F30-21E1-3862-B29E-C612885662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5" name="Line 19">
            <a:extLst>
              <a:ext uri="{FF2B5EF4-FFF2-40B4-BE49-F238E27FC236}">
                <a16:creationId xmlns:a16="http://schemas.microsoft.com/office/drawing/2014/main" id="{554F3E27-2930-B43E-46A0-E2C74DF589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19" name="Object 20">
            <a:extLst>
              <a:ext uri="{FF2B5EF4-FFF2-40B4-BE49-F238E27FC236}">
                <a16:creationId xmlns:a16="http://schemas.microsoft.com/office/drawing/2014/main" id="{C2228885-0CAE-F2BF-587C-51F1807BB1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13319" name="Object 20">
                        <a:extLst>
                          <a:ext uri="{FF2B5EF4-FFF2-40B4-BE49-F238E27FC236}">
                            <a16:creationId xmlns:a16="http://schemas.microsoft.com/office/drawing/2014/main" id="{C2228885-0CAE-F2BF-587C-51F1807BB1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21">
            <a:extLst>
              <a:ext uri="{FF2B5EF4-FFF2-40B4-BE49-F238E27FC236}">
                <a16:creationId xmlns:a16="http://schemas.microsoft.com/office/drawing/2014/main" id="{01657FB6-4E1E-C5F5-CA87-60E4505938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13320" name="Object 21">
                        <a:extLst>
                          <a:ext uri="{FF2B5EF4-FFF2-40B4-BE49-F238E27FC236}">
                            <a16:creationId xmlns:a16="http://schemas.microsoft.com/office/drawing/2014/main" id="{01657FB6-4E1E-C5F5-CA87-60E4505938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22">
            <a:extLst>
              <a:ext uri="{FF2B5EF4-FFF2-40B4-BE49-F238E27FC236}">
                <a16:creationId xmlns:a16="http://schemas.microsoft.com/office/drawing/2014/main" id="{991E0875-1B1E-3847-4B39-8FF7EF0025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13321" name="Object 22">
                        <a:extLst>
                          <a:ext uri="{FF2B5EF4-FFF2-40B4-BE49-F238E27FC236}">
                            <a16:creationId xmlns:a16="http://schemas.microsoft.com/office/drawing/2014/main" id="{991E0875-1B1E-3847-4B39-8FF7EF0025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23">
            <a:extLst>
              <a:ext uri="{FF2B5EF4-FFF2-40B4-BE49-F238E27FC236}">
                <a16:creationId xmlns:a16="http://schemas.microsoft.com/office/drawing/2014/main" id="{304853F4-83CE-677E-192B-79B5AECE89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13322" name="Object 23">
                        <a:extLst>
                          <a:ext uri="{FF2B5EF4-FFF2-40B4-BE49-F238E27FC236}">
                            <a16:creationId xmlns:a16="http://schemas.microsoft.com/office/drawing/2014/main" id="{304853F4-83CE-677E-192B-79B5AECE89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6" name="Oval 25">
            <a:extLst>
              <a:ext uri="{FF2B5EF4-FFF2-40B4-BE49-F238E27FC236}">
                <a16:creationId xmlns:a16="http://schemas.microsoft.com/office/drawing/2014/main" id="{03691FDA-8ABC-23EC-C4B9-03F6CFA1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3323" name="Object 26">
            <a:extLst>
              <a:ext uri="{FF2B5EF4-FFF2-40B4-BE49-F238E27FC236}">
                <a16:creationId xmlns:a16="http://schemas.microsoft.com/office/drawing/2014/main" id="{4BEC78B0-5376-C620-6891-2F1EB3B214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13323" name="Object 26">
                        <a:extLst>
                          <a:ext uri="{FF2B5EF4-FFF2-40B4-BE49-F238E27FC236}">
                            <a16:creationId xmlns:a16="http://schemas.microsoft.com/office/drawing/2014/main" id="{4BEC78B0-5376-C620-6891-2F1EB3B214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27">
            <a:extLst>
              <a:ext uri="{FF2B5EF4-FFF2-40B4-BE49-F238E27FC236}">
                <a16:creationId xmlns:a16="http://schemas.microsoft.com/office/drawing/2014/main" id="{3B17DE0A-529F-54AA-0F54-FE74C98AFF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13324" name="Object 27">
                        <a:extLst>
                          <a:ext uri="{FF2B5EF4-FFF2-40B4-BE49-F238E27FC236}">
                            <a16:creationId xmlns:a16="http://schemas.microsoft.com/office/drawing/2014/main" id="{3B17DE0A-529F-54AA-0F54-FE74C98AFF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28">
            <a:extLst>
              <a:ext uri="{FF2B5EF4-FFF2-40B4-BE49-F238E27FC236}">
                <a16:creationId xmlns:a16="http://schemas.microsoft.com/office/drawing/2014/main" id="{3CD80504-493F-FAFA-7AD6-1716D26FCF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13325" name="Object 28">
                        <a:extLst>
                          <a:ext uri="{FF2B5EF4-FFF2-40B4-BE49-F238E27FC236}">
                            <a16:creationId xmlns:a16="http://schemas.microsoft.com/office/drawing/2014/main" id="{3CD80504-493F-FAFA-7AD6-1716D26FCF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29">
            <a:extLst>
              <a:ext uri="{FF2B5EF4-FFF2-40B4-BE49-F238E27FC236}">
                <a16:creationId xmlns:a16="http://schemas.microsoft.com/office/drawing/2014/main" id="{B9901118-F3A5-BB38-AA0C-ECA6B0409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13326" name="Object 29">
                        <a:extLst>
                          <a:ext uri="{FF2B5EF4-FFF2-40B4-BE49-F238E27FC236}">
                            <a16:creationId xmlns:a16="http://schemas.microsoft.com/office/drawing/2014/main" id="{B9901118-F3A5-BB38-AA0C-ECA6B04092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30">
            <a:extLst>
              <a:ext uri="{FF2B5EF4-FFF2-40B4-BE49-F238E27FC236}">
                <a16:creationId xmlns:a16="http://schemas.microsoft.com/office/drawing/2014/main" id="{D3DD9C1A-D603-B72A-F0D0-2555D02823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13327" name="Object 30">
                        <a:extLst>
                          <a:ext uri="{FF2B5EF4-FFF2-40B4-BE49-F238E27FC236}">
                            <a16:creationId xmlns:a16="http://schemas.microsoft.com/office/drawing/2014/main" id="{D3DD9C1A-D603-B72A-F0D0-2555D02823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7" name="Freeform 31">
            <a:extLst>
              <a:ext uri="{FF2B5EF4-FFF2-40B4-BE49-F238E27FC236}">
                <a16:creationId xmlns:a16="http://schemas.microsoft.com/office/drawing/2014/main" id="{F20AD48C-DB54-B2BC-B1FD-C697B8EE0838}"/>
              </a:ext>
            </a:extLst>
          </p:cNvPr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28" name="Object 32">
            <a:extLst>
              <a:ext uri="{FF2B5EF4-FFF2-40B4-BE49-F238E27FC236}">
                <a16:creationId xmlns:a16="http://schemas.microsoft.com/office/drawing/2014/main" id="{B799CF68-4B8F-2A8A-242E-4E2FF6660F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25" imgW="672808" imgH="444307" progId="Equation.3">
                  <p:embed/>
                </p:oleObj>
              </mc:Choice>
              <mc:Fallback>
                <p:oleObj name="Equation" r:id="rId25" imgW="672808" imgH="444307" progId="Equation.3">
                  <p:embed/>
                  <p:pic>
                    <p:nvPicPr>
                      <p:cNvPr id="13328" name="Object 32">
                        <a:extLst>
                          <a:ext uri="{FF2B5EF4-FFF2-40B4-BE49-F238E27FC236}">
                            <a16:creationId xmlns:a16="http://schemas.microsoft.com/office/drawing/2014/main" id="{B799CF68-4B8F-2A8A-242E-4E2FF6660F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8" name="Line 33">
            <a:extLst>
              <a:ext uri="{FF2B5EF4-FFF2-40B4-BE49-F238E27FC236}">
                <a16:creationId xmlns:a16="http://schemas.microsoft.com/office/drawing/2014/main" id="{AAD056A4-B979-8791-D167-B89C1965E0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9" name="Freeform 34">
            <a:extLst>
              <a:ext uri="{FF2B5EF4-FFF2-40B4-BE49-F238E27FC236}">
                <a16:creationId xmlns:a16="http://schemas.microsoft.com/office/drawing/2014/main" id="{511C0079-7D66-66F5-5014-B8F77E87CBE0}"/>
              </a:ext>
            </a:extLst>
          </p:cNvPr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0" name="Freeform 35">
            <a:extLst>
              <a:ext uri="{FF2B5EF4-FFF2-40B4-BE49-F238E27FC236}">
                <a16:creationId xmlns:a16="http://schemas.microsoft.com/office/drawing/2014/main" id="{FCB17D51-5762-D16E-209A-0EC76EEA8AC2}"/>
              </a:ext>
            </a:extLst>
          </p:cNvPr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1" name="Freeform 36">
            <a:extLst>
              <a:ext uri="{FF2B5EF4-FFF2-40B4-BE49-F238E27FC236}">
                <a16:creationId xmlns:a16="http://schemas.microsoft.com/office/drawing/2014/main" id="{DD228010-1571-7B59-091A-BD30670F0E0B}"/>
              </a:ext>
            </a:extLst>
          </p:cNvPr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2" name="Rectangle 38">
            <a:extLst>
              <a:ext uri="{FF2B5EF4-FFF2-40B4-BE49-F238E27FC236}">
                <a16:creationId xmlns:a16="http://schemas.microsoft.com/office/drawing/2014/main" id="{1B0B952D-E8B5-5639-8161-91E34C159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3353" name="Line 39">
            <a:extLst>
              <a:ext uri="{FF2B5EF4-FFF2-40B4-BE49-F238E27FC236}">
                <a16:creationId xmlns:a16="http://schemas.microsoft.com/office/drawing/2014/main" id="{2C05E17F-0793-576B-41FD-C5D94AAF0B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4" name="Line 40">
            <a:extLst>
              <a:ext uri="{FF2B5EF4-FFF2-40B4-BE49-F238E27FC236}">
                <a16:creationId xmlns:a16="http://schemas.microsoft.com/office/drawing/2014/main" id="{565B5724-C4E6-4B7B-872B-D879B0E66B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5" name="Line 41">
            <a:extLst>
              <a:ext uri="{FF2B5EF4-FFF2-40B4-BE49-F238E27FC236}">
                <a16:creationId xmlns:a16="http://schemas.microsoft.com/office/drawing/2014/main" id="{145A22FD-D010-DBC1-DFCA-1753511D9F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29" name="Object 42">
            <a:extLst>
              <a:ext uri="{FF2B5EF4-FFF2-40B4-BE49-F238E27FC236}">
                <a16:creationId xmlns:a16="http://schemas.microsoft.com/office/drawing/2014/main" id="{6196C104-127B-CE93-C836-78E87CC381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27" imgW="266584" imgH="279279" progId="Equation.3">
                  <p:embed/>
                </p:oleObj>
              </mc:Choice>
              <mc:Fallback>
                <p:oleObj name="Equation" r:id="rId27" imgW="266584" imgH="279279" progId="Equation.3">
                  <p:embed/>
                  <p:pic>
                    <p:nvPicPr>
                      <p:cNvPr id="13329" name="Object 42">
                        <a:extLst>
                          <a:ext uri="{FF2B5EF4-FFF2-40B4-BE49-F238E27FC236}">
                            <a16:creationId xmlns:a16="http://schemas.microsoft.com/office/drawing/2014/main" id="{6196C104-127B-CE93-C836-78E87CC381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0" name="Object 43">
            <a:extLst>
              <a:ext uri="{FF2B5EF4-FFF2-40B4-BE49-F238E27FC236}">
                <a16:creationId xmlns:a16="http://schemas.microsoft.com/office/drawing/2014/main" id="{1ADA4E4A-01BA-84CA-2B83-C9E34D51DC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28" imgW="279279" imgH="380835" progId="Equation.3">
                  <p:embed/>
                </p:oleObj>
              </mc:Choice>
              <mc:Fallback>
                <p:oleObj name="Equation" r:id="rId28" imgW="279279" imgH="380835" progId="Equation.3">
                  <p:embed/>
                  <p:pic>
                    <p:nvPicPr>
                      <p:cNvPr id="13330" name="Object 43">
                        <a:extLst>
                          <a:ext uri="{FF2B5EF4-FFF2-40B4-BE49-F238E27FC236}">
                            <a16:creationId xmlns:a16="http://schemas.microsoft.com/office/drawing/2014/main" id="{1ADA4E4A-01BA-84CA-2B83-C9E34D51DC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1" name="Object 44">
            <a:extLst>
              <a:ext uri="{FF2B5EF4-FFF2-40B4-BE49-F238E27FC236}">
                <a16:creationId xmlns:a16="http://schemas.microsoft.com/office/drawing/2014/main" id="{68B5F90F-A5E2-72A8-AE3E-7012842D3F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1350" y="1498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29" imgW="266584" imgH="279279" progId="Equation.3">
                  <p:embed/>
                </p:oleObj>
              </mc:Choice>
              <mc:Fallback>
                <p:oleObj name="Equation" r:id="rId29" imgW="266584" imgH="279279" progId="Equation.3">
                  <p:embed/>
                  <p:pic>
                    <p:nvPicPr>
                      <p:cNvPr id="13331" name="Object 44">
                        <a:extLst>
                          <a:ext uri="{FF2B5EF4-FFF2-40B4-BE49-F238E27FC236}">
                            <a16:creationId xmlns:a16="http://schemas.microsoft.com/office/drawing/2014/main" id="{68B5F90F-A5E2-72A8-AE3E-7012842D3F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1498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56" name="Line 45">
            <a:extLst>
              <a:ext uri="{FF2B5EF4-FFF2-40B4-BE49-F238E27FC236}">
                <a16:creationId xmlns:a16="http://schemas.microsoft.com/office/drawing/2014/main" id="{4E593D26-F4A3-21CD-8B2E-0BABEC7885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343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7" name="Line 48">
            <a:extLst>
              <a:ext uri="{FF2B5EF4-FFF2-40B4-BE49-F238E27FC236}">
                <a16:creationId xmlns:a16="http://schemas.microsoft.com/office/drawing/2014/main" id="{F6B29311-221E-44E7-6EA1-11982B4741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358" name="Group 50">
            <a:extLst>
              <a:ext uri="{FF2B5EF4-FFF2-40B4-BE49-F238E27FC236}">
                <a16:creationId xmlns:a16="http://schemas.microsoft.com/office/drawing/2014/main" id="{807C8EA6-0D37-DFB8-E2E1-DA33FCF7458B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13332" name="Object 51">
              <a:extLst>
                <a:ext uri="{FF2B5EF4-FFF2-40B4-BE49-F238E27FC236}">
                  <a16:creationId xmlns:a16="http://schemas.microsoft.com/office/drawing/2014/main" id="{E0C01A10-60D7-257B-8F85-D598D2F273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1" name="Equation" r:id="rId30" imgW="672808" imgH="444307" progId="Equation.3">
                    <p:embed/>
                  </p:oleObj>
                </mc:Choice>
                <mc:Fallback>
                  <p:oleObj name="Equation" r:id="rId30" imgW="672808" imgH="444307" progId="Equation.3">
                    <p:embed/>
                    <p:pic>
                      <p:nvPicPr>
                        <p:cNvPr id="13332" name="Object 51">
                          <a:extLst>
                            <a:ext uri="{FF2B5EF4-FFF2-40B4-BE49-F238E27FC236}">
                              <a16:creationId xmlns:a16="http://schemas.microsoft.com/office/drawing/2014/main" id="{E0C01A10-60D7-257B-8F85-D598D2F273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9" name="Line 52">
              <a:extLst>
                <a:ext uri="{FF2B5EF4-FFF2-40B4-BE49-F238E27FC236}">
                  <a16:creationId xmlns:a16="http://schemas.microsoft.com/office/drawing/2014/main" id="{EF376218-67DD-2DFE-BF52-34C6D79AB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7" name="Oval 3">
            <a:extLst>
              <a:ext uri="{FF2B5EF4-FFF2-40B4-BE49-F238E27FC236}">
                <a16:creationId xmlns:a16="http://schemas.microsoft.com/office/drawing/2014/main" id="{0D32AF69-D916-E4CA-816B-EDA551033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4358" name="Oval 4">
            <a:extLst>
              <a:ext uri="{FF2B5EF4-FFF2-40B4-BE49-F238E27FC236}">
                <a16:creationId xmlns:a16="http://schemas.microsoft.com/office/drawing/2014/main" id="{E82F7270-DF4A-AD1B-B5C4-7AA1FC08E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4359" name="Oval 5">
            <a:extLst>
              <a:ext uri="{FF2B5EF4-FFF2-40B4-BE49-F238E27FC236}">
                <a16:creationId xmlns:a16="http://schemas.microsoft.com/office/drawing/2014/main" id="{C3A83FF1-1ACD-CE9F-2D1C-E3915E4E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4360" name="Oval 6">
            <a:extLst>
              <a:ext uri="{FF2B5EF4-FFF2-40B4-BE49-F238E27FC236}">
                <a16:creationId xmlns:a16="http://schemas.microsoft.com/office/drawing/2014/main" id="{35D2D75F-443A-CE4F-DFF9-DC4378327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4361" name="Oval 7">
            <a:extLst>
              <a:ext uri="{FF2B5EF4-FFF2-40B4-BE49-F238E27FC236}">
                <a16:creationId xmlns:a16="http://schemas.microsoft.com/office/drawing/2014/main" id="{E877A30F-A68D-3092-F8CD-E01CF5BD2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4362" name="Line 8">
            <a:extLst>
              <a:ext uri="{FF2B5EF4-FFF2-40B4-BE49-F238E27FC236}">
                <a16:creationId xmlns:a16="http://schemas.microsoft.com/office/drawing/2014/main" id="{D9F88F8B-208F-A04F-F243-6622FD1EFCE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Line 9">
            <a:extLst>
              <a:ext uri="{FF2B5EF4-FFF2-40B4-BE49-F238E27FC236}">
                <a16:creationId xmlns:a16="http://schemas.microsoft.com/office/drawing/2014/main" id="{CC89D2D1-D783-AD0E-EFE0-59C22877B0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Line 10">
            <a:extLst>
              <a:ext uri="{FF2B5EF4-FFF2-40B4-BE49-F238E27FC236}">
                <a16:creationId xmlns:a16="http://schemas.microsoft.com/office/drawing/2014/main" id="{1D3F3C0F-8005-DF46-1EF3-384DAC87A3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5" name="Line 11">
            <a:extLst>
              <a:ext uri="{FF2B5EF4-FFF2-40B4-BE49-F238E27FC236}">
                <a16:creationId xmlns:a16="http://schemas.microsoft.com/office/drawing/2014/main" id="{1FEF3198-6D0F-FA1B-BE67-D2871424DC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338" name="Object 12">
            <a:extLst>
              <a:ext uri="{FF2B5EF4-FFF2-40B4-BE49-F238E27FC236}">
                <a16:creationId xmlns:a16="http://schemas.microsoft.com/office/drawing/2014/main" id="{1DDA2A65-F733-9FB0-A64C-1CFA6BA407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Equation" r:id="rId3" imgW="419100" imgH="469900" progId="Equation.3">
                  <p:embed/>
                </p:oleObj>
              </mc:Choice>
              <mc:Fallback>
                <p:oleObj name="Equation" r:id="rId3" imgW="419100" imgH="469900" progId="Equation.3">
                  <p:embed/>
                  <p:pic>
                    <p:nvPicPr>
                      <p:cNvPr id="14338" name="Object 12">
                        <a:extLst>
                          <a:ext uri="{FF2B5EF4-FFF2-40B4-BE49-F238E27FC236}">
                            <a16:creationId xmlns:a16="http://schemas.microsoft.com/office/drawing/2014/main" id="{1DDA2A65-F733-9FB0-A64C-1CFA6BA407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6" name="Oval 13">
            <a:extLst>
              <a:ext uri="{FF2B5EF4-FFF2-40B4-BE49-F238E27FC236}">
                <a16:creationId xmlns:a16="http://schemas.microsoft.com/office/drawing/2014/main" id="{A690F995-25EE-1190-D813-C967E55FD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4339" name="Object 14">
            <a:extLst>
              <a:ext uri="{FF2B5EF4-FFF2-40B4-BE49-F238E27FC236}">
                <a16:creationId xmlns:a16="http://schemas.microsoft.com/office/drawing/2014/main" id="{77AC861E-2758-5250-8BCE-F7205AED5D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14339" name="Object 14">
                        <a:extLst>
                          <a:ext uri="{FF2B5EF4-FFF2-40B4-BE49-F238E27FC236}">
                            <a16:creationId xmlns:a16="http://schemas.microsoft.com/office/drawing/2014/main" id="{77AC861E-2758-5250-8BCE-F7205AED5D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15">
            <a:extLst>
              <a:ext uri="{FF2B5EF4-FFF2-40B4-BE49-F238E27FC236}">
                <a16:creationId xmlns:a16="http://schemas.microsoft.com/office/drawing/2014/main" id="{EE0FBF2B-5447-3B84-D91C-4B71A38D75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14340" name="Object 15">
                        <a:extLst>
                          <a:ext uri="{FF2B5EF4-FFF2-40B4-BE49-F238E27FC236}">
                            <a16:creationId xmlns:a16="http://schemas.microsoft.com/office/drawing/2014/main" id="{EE0FBF2B-5447-3B84-D91C-4B71A38D75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16">
            <a:extLst>
              <a:ext uri="{FF2B5EF4-FFF2-40B4-BE49-F238E27FC236}">
                <a16:creationId xmlns:a16="http://schemas.microsoft.com/office/drawing/2014/main" id="{26C317B3-9336-BDDD-391F-7807ED00EE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14341" name="Object 16">
                        <a:extLst>
                          <a:ext uri="{FF2B5EF4-FFF2-40B4-BE49-F238E27FC236}">
                            <a16:creationId xmlns:a16="http://schemas.microsoft.com/office/drawing/2014/main" id="{26C317B3-9336-BDDD-391F-7807ED00EE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17">
            <a:extLst>
              <a:ext uri="{FF2B5EF4-FFF2-40B4-BE49-F238E27FC236}">
                <a16:creationId xmlns:a16="http://schemas.microsoft.com/office/drawing/2014/main" id="{397E7F50-437D-77DE-7EF1-9276E1FE30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14342" name="Object 17">
                        <a:extLst>
                          <a:ext uri="{FF2B5EF4-FFF2-40B4-BE49-F238E27FC236}">
                            <a16:creationId xmlns:a16="http://schemas.microsoft.com/office/drawing/2014/main" id="{397E7F50-437D-77DE-7EF1-9276E1FE30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7" name="Line 18">
            <a:extLst>
              <a:ext uri="{FF2B5EF4-FFF2-40B4-BE49-F238E27FC236}">
                <a16:creationId xmlns:a16="http://schemas.microsoft.com/office/drawing/2014/main" id="{A9EDAA7E-7A7D-8DBC-B8B1-7131E88C35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343" name="Object 19">
            <a:extLst>
              <a:ext uri="{FF2B5EF4-FFF2-40B4-BE49-F238E27FC236}">
                <a16:creationId xmlns:a16="http://schemas.microsoft.com/office/drawing/2014/main" id="{F6F39C8B-72B4-9B5B-2F5F-2CD194508C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14343" name="Object 19">
                        <a:extLst>
                          <a:ext uri="{FF2B5EF4-FFF2-40B4-BE49-F238E27FC236}">
                            <a16:creationId xmlns:a16="http://schemas.microsoft.com/office/drawing/2014/main" id="{F6F39C8B-72B4-9B5B-2F5F-2CD194508C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20">
            <a:extLst>
              <a:ext uri="{FF2B5EF4-FFF2-40B4-BE49-F238E27FC236}">
                <a16:creationId xmlns:a16="http://schemas.microsoft.com/office/drawing/2014/main" id="{76AD00D5-B835-8DFA-3B6E-C3995153BF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14344" name="Object 20">
                        <a:extLst>
                          <a:ext uri="{FF2B5EF4-FFF2-40B4-BE49-F238E27FC236}">
                            <a16:creationId xmlns:a16="http://schemas.microsoft.com/office/drawing/2014/main" id="{76AD00D5-B835-8DFA-3B6E-C3995153BF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21">
            <a:extLst>
              <a:ext uri="{FF2B5EF4-FFF2-40B4-BE49-F238E27FC236}">
                <a16:creationId xmlns:a16="http://schemas.microsoft.com/office/drawing/2014/main" id="{2B4E03AB-99B4-EF06-4484-90C54333F5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14345" name="Object 21">
                        <a:extLst>
                          <a:ext uri="{FF2B5EF4-FFF2-40B4-BE49-F238E27FC236}">
                            <a16:creationId xmlns:a16="http://schemas.microsoft.com/office/drawing/2014/main" id="{2B4E03AB-99B4-EF06-4484-90C54333F5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22">
            <a:extLst>
              <a:ext uri="{FF2B5EF4-FFF2-40B4-BE49-F238E27FC236}">
                <a16:creationId xmlns:a16="http://schemas.microsoft.com/office/drawing/2014/main" id="{2D1FC9F1-B0F2-02AB-CB0C-71CA95B00F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14346" name="Object 22">
                        <a:extLst>
                          <a:ext uri="{FF2B5EF4-FFF2-40B4-BE49-F238E27FC236}">
                            <a16:creationId xmlns:a16="http://schemas.microsoft.com/office/drawing/2014/main" id="{2D1FC9F1-B0F2-02AB-CB0C-71CA95B00F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8" name="Oval 23">
            <a:extLst>
              <a:ext uri="{FF2B5EF4-FFF2-40B4-BE49-F238E27FC236}">
                <a16:creationId xmlns:a16="http://schemas.microsoft.com/office/drawing/2014/main" id="{7C1263F7-38D7-24E2-C1CE-3264B3F5D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4347" name="Object 24">
            <a:extLst>
              <a:ext uri="{FF2B5EF4-FFF2-40B4-BE49-F238E27FC236}">
                <a16:creationId xmlns:a16="http://schemas.microsoft.com/office/drawing/2014/main" id="{473445F4-A89E-1DBB-589B-09562AC83A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14347" name="Object 24">
                        <a:extLst>
                          <a:ext uri="{FF2B5EF4-FFF2-40B4-BE49-F238E27FC236}">
                            <a16:creationId xmlns:a16="http://schemas.microsoft.com/office/drawing/2014/main" id="{473445F4-A89E-1DBB-589B-09562AC83A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25">
            <a:extLst>
              <a:ext uri="{FF2B5EF4-FFF2-40B4-BE49-F238E27FC236}">
                <a16:creationId xmlns:a16="http://schemas.microsoft.com/office/drawing/2014/main" id="{5946493E-48BC-D5CC-666C-7A0069B237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14348" name="Object 25">
                        <a:extLst>
                          <a:ext uri="{FF2B5EF4-FFF2-40B4-BE49-F238E27FC236}">
                            <a16:creationId xmlns:a16="http://schemas.microsoft.com/office/drawing/2014/main" id="{5946493E-48BC-D5CC-666C-7A0069B237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26">
            <a:extLst>
              <a:ext uri="{FF2B5EF4-FFF2-40B4-BE49-F238E27FC236}">
                <a16:creationId xmlns:a16="http://schemas.microsoft.com/office/drawing/2014/main" id="{2D0B252A-757D-AC32-499E-B1993C197F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14349" name="Object 26">
                        <a:extLst>
                          <a:ext uri="{FF2B5EF4-FFF2-40B4-BE49-F238E27FC236}">
                            <a16:creationId xmlns:a16="http://schemas.microsoft.com/office/drawing/2014/main" id="{2D0B252A-757D-AC32-499E-B1993C197F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27">
            <a:extLst>
              <a:ext uri="{FF2B5EF4-FFF2-40B4-BE49-F238E27FC236}">
                <a16:creationId xmlns:a16="http://schemas.microsoft.com/office/drawing/2014/main" id="{5988C295-B1E9-186A-28CA-DC0258C771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14350" name="Object 27">
                        <a:extLst>
                          <a:ext uri="{FF2B5EF4-FFF2-40B4-BE49-F238E27FC236}">
                            <a16:creationId xmlns:a16="http://schemas.microsoft.com/office/drawing/2014/main" id="{5988C295-B1E9-186A-28CA-DC0258C771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28">
            <a:extLst>
              <a:ext uri="{FF2B5EF4-FFF2-40B4-BE49-F238E27FC236}">
                <a16:creationId xmlns:a16="http://schemas.microsoft.com/office/drawing/2014/main" id="{5BAB99CF-4142-345B-FC30-444913FC70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14351" name="Object 28">
                        <a:extLst>
                          <a:ext uri="{FF2B5EF4-FFF2-40B4-BE49-F238E27FC236}">
                            <a16:creationId xmlns:a16="http://schemas.microsoft.com/office/drawing/2014/main" id="{5BAB99CF-4142-345B-FC30-444913FC70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9" name="Freeform 29">
            <a:extLst>
              <a:ext uri="{FF2B5EF4-FFF2-40B4-BE49-F238E27FC236}">
                <a16:creationId xmlns:a16="http://schemas.microsoft.com/office/drawing/2014/main" id="{675F936C-3619-6BAF-D6F1-592C802022FD}"/>
              </a:ext>
            </a:extLst>
          </p:cNvPr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352" name="Object 30">
            <a:extLst>
              <a:ext uri="{FF2B5EF4-FFF2-40B4-BE49-F238E27FC236}">
                <a16:creationId xmlns:a16="http://schemas.microsoft.com/office/drawing/2014/main" id="{A8031127-CAE1-096A-47D6-CFAF1AA128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25" imgW="672808" imgH="444307" progId="Equation.3">
                  <p:embed/>
                </p:oleObj>
              </mc:Choice>
              <mc:Fallback>
                <p:oleObj name="Equation" r:id="rId25" imgW="672808" imgH="444307" progId="Equation.3">
                  <p:embed/>
                  <p:pic>
                    <p:nvPicPr>
                      <p:cNvPr id="14352" name="Object 30">
                        <a:extLst>
                          <a:ext uri="{FF2B5EF4-FFF2-40B4-BE49-F238E27FC236}">
                            <a16:creationId xmlns:a16="http://schemas.microsoft.com/office/drawing/2014/main" id="{A8031127-CAE1-096A-47D6-CFAF1AA128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0" name="Line 31">
            <a:extLst>
              <a:ext uri="{FF2B5EF4-FFF2-40B4-BE49-F238E27FC236}">
                <a16:creationId xmlns:a16="http://schemas.microsoft.com/office/drawing/2014/main" id="{ED936F79-745D-6D25-D81D-7230BBCC93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1" name="Freeform 32">
            <a:extLst>
              <a:ext uri="{FF2B5EF4-FFF2-40B4-BE49-F238E27FC236}">
                <a16:creationId xmlns:a16="http://schemas.microsoft.com/office/drawing/2014/main" id="{4F6BA149-E2CF-0322-1E31-2B4804EC8C7A}"/>
              </a:ext>
            </a:extLst>
          </p:cNvPr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2" name="Freeform 33">
            <a:extLst>
              <a:ext uri="{FF2B5EF4-FFF2-40B4-BE49-F238E27FC236}">
                <a16:creationId xmlns:a16="http://schemas.microsoft.com/office/drawing/2014/main" id="{80615EC5-2636-A142-7E76-28EF1B4BD6A3}"/>
              </a:ext>
            </a:extLst>
          </p:cNvPr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Freeform 34">
            <a:extLst>
              <a:ext uri="{FF2B5EF4-FFF2-40B4-BE49-F238E27FC236}">
                <a16:creationId xmlns:a16="http://schemas.microsoft.com/office/drawing/2014/main" id="{2BADEF2E-9476-9706-8D6D-0DBA290F089F}"/>
              </a:ext>
            </a:extLst>
          </p:cNvPr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4" name="Text Box 35">
            <a:extLst>
              <a:ext uri="{FF2B5EF4-FFF2-40B4-BE49-F238E27FC236}">
                <a16:creationId xmlns:a16="http://schemas.microsoft.com/office/drawing/2014/main" id="{3065FD89-7CE8-8B33-7E85-CC7A50369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24200"/>
            <a:ext cx="1389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reject</a:t>
            </a:r>
          </a:p>
        </p:txBody>
      </p:sp>
      <p:sp>
        <p:nvSpPr>
          <p:cNvPr id="14375" name="Rectangle 36">
            <a:extLst>
              <a:ext uri="{FF2B5EF4-FFF2-40B4-BE49-F238E27FC236}">
                <a16:creationId xmlns:a16="http://schemas.microsoft.com/office/drawing/2014/main" id="{7964D4CA-3DFA-6B25-4F4B-C1DA52D45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4376" name="Line 37">
            <a:extLst>
              <a:ext uri="{FF2B5EF4-FFF2-40B4-BE49-F238E27FC236}">
                <a16:creationId xmlns:a16="http://schemas.microsoft.com/office/drawing/2014/main" id="{77A6D2D0-2A5A-DF75-355C-B9AB9BCCB4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7" name="Line 38">
            <a:extLst>
              <a:ext uri="{FF2B5EF4-FFF2-40B4-BE49-F238E27FC236}">
                <a16:creationId xmlns:a16="http://schemas.microsoft.com/office/drawing/2014/main" id="{14C23F7A-12F2-21F9-3470-A8379378A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8" name="Line 39">
            <a:extLst>
              <a:ext uri="{FF2B5EF4-FFF2-40B4-BE49-F238E27FC236}">
                <a16:creationId xmlns:a16="http://schemas.microsoft.com/office/drawing/2014/main" id="{C6D8BAB6-FE41-5DAC-8710-1C4CEA7E2C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353" name="Object 40">
            <a:extLst>
              <a:ext uri="{FF2B5EF4-FFF2-40B4-BE49-F238E27FC236}">
                <a16:creationId xmlns:a16="http://schemas.microsoft.com/office/drawing/2014/main" id="{6E12CDEE-6A41-2B91-80F9-52638CE0BD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27" imgW="266584" imgH="279279" progId="Equation.3">
                  <p:embed/>
                </p:oleObj>
              </mc:Choice>
              <mc:Fallback>
                <p:oleObj name="Equation" r:id="rId27" imgW="266584" imgH="279279" progId="Equation.3">
                  <p:embed/>
                  <p:pic>
                    <p:nvPicPr>
                      <p:cNvPr id="14353" name="Object 40">
                        <a:extLst>
                          <a:ext uri="{FF2B5EF4-FFF2-40B4-BE49-F238E27FC236}">
                            <a16:creationId xmlns:a16="http://schemas.microsoft.com/office/drawing/2014/main" id="{6E12CDEE-6A41-2B91-80F9-52638CE0BD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4" name="Object 41">
            <a:extLst>
              <a:ext uri="{FF2B5EF4-FFF2-40B4-BE49-F238E27FC236}">
                <a16:creationId xmlns:a16="http://schemas.microsoft.com/office/drawing/2014/main" id="{5938D8A4-2569-13CF-BEAB-6943723031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quation" r:id="rId28" imgW="279279" imgH="380835" progId="Equation.3">
                  <p:embed/>
                </p:oleObj>
              </mc:Choice>
              <mc:Fallback>
                <p:oleObj name="Equation" r:id="rId28" imgW="279279" imgH="380835" progId="Equation.3">
                  <p:embed/>
                  <p:pic>
                    <p:nvPicPr>
                      <p:cNvPr id="14354" name="Object 41">
                        <a:extLst>
                          <a:ext uri="{FF2B5EF4-FFF2-40B4-BE49-F238E27FC236}">
                            <a16:creationId xmlns:a16="http://schemas.microsoft.com/office/drawing/2014/main" id="{5938D8A4-2569-13CF-BEAB-6943723031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5" name="Object 42">
            <a:extLst>
              <a:ext uri="{FF2B5EF4-FFF2-40B4-BE49-F238E27FC236}">
                <a16:creationId xmlns:a16="http://schemas.microsoft.com/office/drawing/2014/main" id="{DA23B605-A209-529F-C3AB-B2604C6DC3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1350" y="1498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29" imgW="266584" imgH="279279" progId="Equation.3">
                  <p:embed/>
                </p:oleObj>
              </mc:Choice>
              <mc:Fallback>
                <p:oleObj name="Equation" r:id="rId29" imgW="266584" imgH="279279" progId="Equation.3">
                  <p:embed/>
                  <p:pic>
                    <p:nvPicPr>
                      <p:cNvPr id="14355" name="Object 42">
                        <a:extLst>
                          <a:ext uri="{FF2B5EF4-FFF2-40B4-BE49-F238E27FC236}">
                            <a16:creationId xmlns:a16="http://schemas.microsoft.com/office/drawing/2014/main" id="{DA23B605-A209-529F-C3AB-B2604C6DC3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1498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9" name="Line 43">
            <a:extLst>
              <a:ext uri="{FF2B5EF4-FFF2-40B4-BE49-F238E27FC236}">
                <a16:creationId xmlns:a16="http://schemas.microsoft.com/office/drawing/2014/main" id="{658B8BAD-EB47-2CC8-4D4F-DB8EB63E38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343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Line 44">
            <a:extLst>
              <a:ext uri="{FF2B5EF4-FFF2-40B4-BE49-F238E27FC236}">
                <a16:creationId xmlns:a16="http://schemas.microsoft.com/office/drawing/2014/main" id="{E6186D8D-6FA8-F903-47AB-EC79AA1A32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81" name="Group 45">
            <a:extLst>
              <a:ext uri="{FF2B5EF4-FFF2-40B4-BE49-F238E27FC236}">
                <a16:creationId xmlns:a16="http://schemas.microsoft.com/office/drawing/2014/main" id="{279487DA-7549-E689-0571-788C7E1522F6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14356" name="Object 46">
              <a:extLst>
                <a:ext uri="{FF2B5EF4-FFF2-40B4-BE49-F238E27FC236}">
                  <a16:creationId xmlns:a16="http://schemas.microsoft.com/office/drawing/2014/main" id="{5AD4CB6E-9830-F581-A5FF-1E11D70A21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5" name="Equation" r:id="rId30" imgW="672808" imgH="444307" progId="Equation.3">
                    <p:embed/>
                  </p:oleObj>
                </mc:Choice>
                <mc:Fallback>
                  <p:oleObj name="Equation" r:id="rId30" imgW="672808" imgH="444307" progId="Equation.3">
                    <p:embed/>
                    <p:pic>
                      <p:nvPicPr>
                        <p:cNvPr id="14356" name="Object 46">
                          <a:extLst>
                            <a:ext uri="{FF2B5EF4-FFF2-40B4-BE49-F238E27FC236}">
                              <a16:creationId xmlns:a16="http://schemas.microsoft.com/office/drawing/2014/main" id="{5AD4CB6E-9830-F581-A5FF-1E11D70A213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83" name="Line 47">
              <a:extLst>
                <a:ext uri="{FF2B5EF4-FFF2-40B4-BE49-F238E27FC236}">
                  <a16:creationId xmlns:a16="http://schemas.microsoft.com/office/drawing/2014/main" id="{14BA10CC-2B4C-ECEC-7BFC-594CBFCB9F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82" name="Text Box 48">
            <a:extLst>
              <a:ext uri="{FF2B5EF4-FFF2-40B4-BE49-F238E27FC236}">
                <a16:creationId xmlns:a16="http://schemas.microsoft.com/office/drawing/2014/main" id="{0BFAE3E7-DF1C-6F75-C6B0-D8634ADD1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048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Input finished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9" name="Rectangle 2">
            <a:extLst>
              <a:ext uri="{FF2B5EF4-FFF2-40B4-BE49-F238E27FC236}">
                <a16:creationId xmlns:a16="http://schemas.microsoft.com/office/drawing/2014/main" id="{B0355C06-0278-554A-7228-69D9A82199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39200" cy="609600"/>
          </a:xfrm>
        </p:spPr>
        <p:txBody>
          <a:bodyPr/>
          <a:lstStyle/>
          <a:p>
            <a:pPr algn="l"/>
            <a:r>
              <a:rPr lang="en-US" altLang="en-US">
                <a:solidFill>
                  <a:srgbClr val="FF0000"/>
                </a:solidFill>
              </a:rPr>
              <a:t>Another Rejection</a:t>
            </a:r>
          </a:p>
        </p:txBody>
      </p:sp>
      <p:sp>
        <p:nvSpPr>
          <p:cNvPr id="15380" name="Rectangle 3">
            <a:extLst>
              <a:ext uri="{FF2B5EF4-FFF2-40B4-BE49-F238E27FC236}">
                <a16:creationId xmlns:a16="http://schemas.microsoft.com/office/drawing/2014/main" id="{D1CC1A65-49B7-E514-A6C5-FC1D4FC99B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 </a:t>
            </a:r>
          </a:p>
        </p:txBody>
      </p:sp>
      <p:sp>
        <p:nvSpPr>
          <p:cNvPr id="15381" name="Oval 4">
            <a:extLst>
              <a:ext uri="{FF2B5EF4-FFF2-40B4-BE49-F238E27FC236}">
                <a16:creationId xmlns:a16="http://schemas.microsoft.com/office/drawing/2014/main" id="{5EF9A6C7-9FC8-18F3-7570-E6F21DE38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5382" name="Oval 5">
            <a:extLst>
              <a:ext uri="{FF2B5EF4-FFF2-40B4-BE49-F238E27FC236}">
                <a16:creationId xmlns:a16="http://schemas.microsoft.com/office/drawing/2014/main" id="{DB5E79C1-4C68-33EE-4635-D0D27727C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5383" name="Oval 6">
            <a:extLst>
              <a:ext uri="{FF2B5EF4-FFF2-40B4-BE49-F238E27FC236}">
                <a16:creationId xmlns:a16="http://schemas.microsoft.com/office/drawing/2014/main" id="{390C372E-1EAD-A5A4-818C-3FE5CE015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5384" name="Oval 7">
            <a:extLst>
              <a:ext uri="{FF2B5EF4-FFF2-40B4-BE49-F238E27FC236}">
                <a16:creationId xmlns:a16="http://schemas.microsoft.com/office/drawing/2014/main" id="{EB81DE9E-E8C8-7CF0-82DF-E3E9D0FA2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5385" name="Oval 8">
            <a:extLst>
              <a:ext uri="{FF2B5EF4-FFF2-40B4-BE49-F238E27FC236}">
                <a16:creationId xmlns:a16="http://schemas.microsoft.com/office/drawing/2014/main" id="{7CF88C1D-72B1-695A-5B9A-F0B4D0EE0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5386" name="Line 9">
            <a:extLst>
              <a:ext uri="{FF2B5EF4-FFF2-40B4-BE49-F238E27FC236}">
                <a16:creationId xmlns:a16="http://schemas.microsoft.com/office/drawing/2014/main" id="{5EFEC6DD-8E52-E410-E51F-5F7C214738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Line 10">
            <a:extLst>
              <a:ext uri="{FF2B5EF4-FFF2-40B4-BE49-F238E27FC236}">
                <a16:creationId xmlns:a16="http://schemas.microsoft.com/office/drawing/2014/main" id="{BCCDA309-6E31-C160-E625-A54B7E50D8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Line 11">
            <a:extLst>
              <a:ext uri="{FF2B5EF4-FFF2-40B4-BE49-F238E27FC236}">
                <a16:creationId xmlns:a16="http://schemas.microsoft.com/office/drawing/2014/main" id="{71B26BF9-9858-B615-4C27-EE68992374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Line 12">
            <a:extLst>
              <a:ext uri="{FF2B5EF4-FFF2-40B4-BE49-F238E27FC236}">
                <a16:creationId xmlns:a16="http://schemas.microsoft.com/office/drawing/2014/main" id="{454E7FF4-3E1B-FEDF-227A-7B011781B4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Oval 13">
            <a:extLst>
              <a:ext uri="{FF2B5EF4-FFF2-40B4-BE49-F238E27FC236}">
                <a16:creationId xmlns:a16="http://schemas.microsoft.com/office/drawing/2014/main" id="{95A96A6D-600D-B934-B05F-4CDEEE7B0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5362" name="Object 14">
            <a:extLst>
              <a:ext uri="{FF2B5EF4-FFF2-40B4-BE49-F238E27FC236}">
                <a16:creationId xmlns:a16="http://schemas.microsoft.com/office/drawing/2014/main" id="{C91A0171-94A4-DD2A-51BA-4498EC531A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Equation" r:id="rId3" imgW="342751" imgH="469696" progId="Equation.3">
                  <p:embed/>
                </p:oleObj>
              </mc:Choice>
              <mc:Fallback>
                <p:oleObj name="Equation" r:id="rId3" imgW="342751" imgH="469696" progId="Equation.3">
                  <p:embed/>
                  <p:pic>
                    <p:nvPicPr>
                      <p:cNvPr id="15362" name="Object 14">
                        <a:extLst>
                          <a:ext uri="{FF2B5EF4-FFF2-40B4-BE49-F238E27FC236}">
                            <a16:creationId xmlns:a16="http://schemas.microsoft.com/office/drawing/2014/main" id="{C91A0171-94A4-DD2A-51BA-4498EC531A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15">
            <a:extLst>
              <a:ext uri="{FF2B5EF4-FFF2-40B4-BE49-F238E27FC236}">
                <a16:creationId xmlns:a16="http://schemas.microsoft.com/office/drawing/2014/main" id="{8A42BF88-423F-5E4E-2FDA-31B95F8ED5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5" imgW="393529" imgH="469696" progId="Equation.3">
                  <p:embed/>
                </p:oleObj>
              </mc:Choice>
              <mc:Fallback>
                <p:oleObj name="Equation" r:id="rId5" imgW="393529" imgH="469696" progId="Equation.3">
                  <p:embed/>
                  <p:pic>
                    <p:nvPicPr>
                      <p:cNvPr id="15363" name="Object 15">
                        <a:extLst>
                          <a:ext uri="{FF2B5EF4-FFF2-40B4-BE49-F238E27FC236}">
                            <a16:creationId xmlns:a16="http://schemas.microsoft.com/office/drawing/2014/main" id="{8A42BF88-423F-5E4E-2FDA-31B95F8ED5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16">
            <a:extLst>
              <a:ext uri="{FF2B5EF4-FFF2-40B4-BE49-F238E27FC236}">
                <a16:creationId xmlns:a16="http://schemas.microsoft.com/office/drawing/2014/main" id="{14C1B81D-C888-5373-978A-D14077A7C5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15364" name="Object 16">
                        <a:extLst>
                          <a:ext uri="{FF2B5EF4-FFF2-40B4-BE49-F238E27FC236}">
                            <a16:creationId xmlns:a16="http://schemas.microsoft.com/office/drawing/2014/main" id="{14C1B81D-C888-5373-978A-D14077A7C5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17">
            <a:extLst>
              <a:ext uri="{FF2B5EF4-FFF2-40B4-BE49-F238E27FC236}">
                <a16:creationId xmlns:a16="http://schemas.microsoft.com/office/drawing/2014/main" id="{614CDA4B-0553-E440-1D44-CB8E51A749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9" imgW="419100" imgH="469900" progId="Equation.3">
                  <p:embed/>
                </p:oleObj>
              </mc:Choice>
              <mc:Fallback>
                <p:oleObj name="Equation" r:id="rId9" imgW="419100" imgH="469900" progId="Equation.3">
                  <p:embed/>
                  <p:pic>
                    <p:nvPicPr>
                      <p:cNvPr id="15365" name="Object 17">
                        <a:extLst>
                          <a:ext uri="{FF2B5EF4-FFF2-40B4-BE49-F238E27FC236}">
                            <a16:creationId xmlns:a16="http://schemas.microsoft.com/office/drawing/2014/main" id="{614CDA4B-0553-E440-1D44-CB8E51A749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1" name="Line 18">
            <a:extLst>
              <a:ext uri="{FF2B5EF4-FFF2-40B4-BE49-F238E27FC236}">
                <a16:creationId xmlns:a16="http://schemas.microsoft.com/office/drawing/2014/main" id="{9CE44477-3D55-8378-FB37-1A1A0F04D4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366" name="Object 19">
            <a:extLst>
              <a:ext uri="{FF2B5EF4-FFF2-40B4-BE49-F238E27FC236}">
                <a16:creationId xmlns:a16="http://schemas.microsoft.com/office/drawing/2014/main" id="{A4CF1C2D-4348-E5BB-3230-8CE2909023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11" imgW="266584" imgH="279279" progId="Equation.3">
                  <p:embed/>
                </p:oleObj>
              </mc:Choice>
              <mc:Fallback>
                <p:oleObj name="Equation" r:id="rId11" imgW="266584" imgH="279279" progId="Equation.3">
                  <p:embed/>
                  <p:pic>
                    <p:nvPicPr>
                      <p:cNvPr id="15366" name="Object 19">
                        <a:extLst>
                          <a:ext uri="{FF2B5EF4-FFF2-40B4-BE49-F238E27FC236}">
                            <a16:creationId xmlns:a16="http://schemas.microsoft.com/office/drawing/2014/main" id="{A4CF1C2D-4348-E5BB-3230-8CE2909023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20">
            <a:extLst>
              <a:ext uri="{FF2B5EF4-FFF2-40B4-BE49-F238E27FC236}">
                <a16:creationId xmlns:a16="http://schemas.microsoft.com/office/drawing/2014/main" id="{BE1D9C5C-4DF8-E427-73DE-F6B9F0DF9F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13" imgW="279279" imgH="380835" progId="Equation.3">
                  <p:embed/>
                </p:oleObj>
              </mc:Choice>
              <mc:Fallback>
                <p:oleObj name="Equation" r:id="rId13" imgW="279279" imgH="380835" progId="Equation.3">
                  <p:embed/>
                  <p:pic>
                    <p:nvPicPr>
                      <p:cNvPr id="15367" name="Object 20">
                        <a:extLst>
                          <a:ext uri="{FF2B5EF4-FFF2-40B4-BE49-F238E27FC236}">
                            <a16:creationId xmlns:a16="http://schemas.microsoft.com/office/drawing/2014/main" id="{BE1D9C5C-4DF8-E427-73DE-F6B9F0DF9F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21">
            <a:extLst>
              <a:ext uri="{FF2B5EF4-FFF2-40B4-BE49-F238E27FC236}">
                <a16:creationId xmlns:a16="http://schemas.microsoft.com/office/drawing/2014/main" id="{8BAC7D14-8E03-F049-7AFB-93F96DF25E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15368" name="Object 21">
                        <a:extLst>
                          <a:ext uri="{FF2B5EF4-FFF2-40B4-BE49-F238E27FC236}">
                            <a16:creationId xmlns:a16="http://schemas.microsoft.com/office/drawing/2014/main" id="{8BAC7D14-8E03-F049-7AFB-93F96DF25E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22">
            <a:extLst>
              <a:ext uri="{FF2B5EF4-FFF2-40B4-BE49-F238E27FC236}">
                <a16:creationId xmlns:a16="http://schemas.microsoft.com/office/drawing/2014/main" id="{AA8A4E9C-D4B9-923A-A765-2BAA515E59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15369" name="Object 22">
                        <a:extLst>
                          <a:ext uri="{FF2B5EF4-FFF2-40B4-BE49-F238E27FC236}">
                            <a16:creationId xmlns:a16="http://schemas.microsoft.com/office/drawing/2014/main" id="{AA8A4E9C-D4B9-923A-A765-2BAA515E59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2" name="Oval 23">
            <a:extLst>
              <a:ext uri="{FF2B5EF4-FFF2-40B4-BE49-F238E27FC236}">
                <a16:creationId xmlns:a16="http://schemas.microsoft.com/office/drawing/2014/main" id="{5947D415-A9FC-B8E0-A59C-AD1D63F12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5370" name="Object 24">
            <a:extLst>
              <a:ext uri="{FF2B5EF4-FFF2-40B4-BE49-F238E27FC236}">
                <a16:creationId xmlns:a16="http://schemas.microsoft.com/office/drawing/2014/main" id="{4E8880DA-1164-CA63-BC15-A0E2C3CDA0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17" imgW="406224" imgH="469696" progId="Equation.3">
                  <p:embed/>
                </p:oleObj>
              </mc:Choice>
              <mc:Fallback>
                <p:oleObj name="Equation" r:id="rId17" imgW="406224" imgH="469696" progId="Equation.3">
                  <p:embed/>
                  <p:pic>
                    <p:nvPicPr>
                      <p:cNvPr id="15370" name="Object 24">
                        <a:extLst>
                          <a:ext uri="{FF2B5EF4-FFF2-40B4-BE49-F238E27FC236}">
                            <a16:creationId xmlns:a16="http://schemas.microsoft.com/office/drawing/2014/main" id="{4E8880DA-1164-CA63-BC15-A0E2C3CDA0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25">
            <a:extLst>
              <a:ext uri="{FF2B5EF4-FFF2-40B4-BE49-F238E27FC236}">
                <a16:creationId xmlns:a16="http://schemas.microsoft.com/office/drawing/2014/main" id="{F260B79F-310D-2700-372E-C0E06E4767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15371" name="Object 25">
                        <a:extLst>
                          <a:ext uri="{FF2B5EF4-FFF2-40B4-BE49-F238E27FC236}">
                            <a16:creationId xmlns:a16="http://schemas.microsoft.com/office/drawing/2014/main" id="{F260B79F-310D-2700-372E-C0E06E4767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26">
            <a:extLst>
              <a:ext uri="{FF2B5EF4-FFF2-40B4-BE49-F238E27FC236}">
                <a16:creationId xmlns:a16="http://schemas.microsoft.com/office/drawing/2014/main" id="{948D762F-73E6-54D7-1E64-A75D54700C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15372" name="Object 26">
                        <a:extLst>
                          <a:ext uri="{FF2B5EF4-FFF2-40B4-BE49-F238E27FC236}">
                            <a16:creationId xmlns:a16="http://schemas.microsoft.com/office/drawing/2014/main" id="{948D762F-73E6-54D7-1E64-A75D54700C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27">
            <a:extLst>
              <a:ext uri="{FF2B5EF4-FFF2-40B4-BE49-F238E27FC236}">
                <a16:creationId xmlns:a16="http://schemas.microsoft.com/office/drawing/2014/main" id="{66020519-8A54-A2BC-C84B-7FBCC5085F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21" imgW="279279" imgH="380835" progId="Equation.3">
                  <p:embed/>
                </p:oleObj>
              </mc:Choice>
              <mc:Fallback>
                <p:oleObj name="Equation" r:id="rId21" imgW="279279" imgH="380835" progId="Equation.3">
                  <p:embed/>
                  <p:pic>
                    <p:nvPicPr>
                      <p:cNvPr id="15373" name="Object 27">
                        <a:extLst>
                          <a:ext uri="{FF2B5EF4-FFF2-40B4-BE49-F238E27FC236}">
                            <a16:creationId xmlns:a16="http://schemas.microsoft.com/office/drawing/2014/main" id="{66020519-8A54-A2BC-C84B-7FBCC5085F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28">
            <a:extLst>
              <a:ext uri="{FF2B5EF4-FFF2-40B4-BE49-F238E27FC236}">
                <a16:creationId xmlns:a16="http://schemas.microsoft.com/office/drawing/2014/main" id="{43ECCC35-DBB2-2484-CE01-8940263D66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Equation" r:id="rId22" imgW="279279" imgH="380835" progId="Equation.3">
                  <p:embed/>
                </p:oleObj>
              </mc:Choice>
              <mc:Fallback>
                <p:oleObj name="Equation" r:id="rId22" imgW="279279" imgH="380835" progId="Equation.3">
                  <p:embed/>
                  <p:pic>
                    <p:nvPicPr>
                      <p:cNvPr id="15374" name="Object 28">
                        <a:extLst>
                          <a:ext uri="{FF2B5EF4-FFF2-40B4-BE49-F238E27FC236}">
                            <a16:creationId xmlns:a16="http://schemas.microsoft.com/office/drawing/2014/main" id="{43ECCC35-DBB2-2484-CE01-8940263D66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3" name="Freeform 29">
            <a:extLst>
              <a:ext uri="{FF2B5EF4-FFF2-40B4-BE49-F238E27FC236}">
                <a16:creationId xmlns:a16="http://schemas.microsoft.com/office/drawing/2014/main" id="{A4FF8B59-B8EF-ADEA-B531-4D5D2249808B}"/>
              </a:ext>
            </a:extLst>
          </p:cNvPr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375" name="Object 30">
            <a:extLst>
              <a:ext uri="{FF2B5EF4-FFF2-40B4-BE49-F238E27FC236}">
                <a16:creationId xmlns:a16="http://schemas.microsoft.com/office/drawing/2014/main" id="{3A8AA03F-7C2D-E912-0EA1-5EAE756717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23" imgW="672808" imgH="444307" progId="Equation.3">
                  <p:embed/>
                </p:oleObj>
              </mc:Choice>
              <mc:Fallback>
                <p:oleObj name="Equation" r:id="rId23" imgW="672808" imgH="444307" progId="Equation.3">
                  <p:embed/>
                  <p:pic>
                    <p:nvPicPr>
                      <p:cNvPr id="15375" name="Object 30">
                        <a:extLst>
                          <a:ext uri="{FF2B5EF4-FFF2-40B4-BE49-F238E27FC236}">
                            <a16:creationId xmlns:a16="http://schemas.microsoft.com/office/drawing/2014/main" id="{3A8AA03F-7C2D-E912-0EA1-5EAE756717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4" name="Line 31">
            <a:extLst>
              <a:ext uri="{FF2B5EF4-FFF2-40B4-BE49-F238E27FC236}">
                <a16:creationId xmlns:a16="http://schemas.microsoft.com/office/drawing/2014/main" id="{8835DC88-E58F-451F-33D0-AB0231B3E9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Freeform 32">
            <a:extLst>
              <a:ext uri="{FF2B5EF4-FFF2-40B4-BE49-F238E27FC236}">
                <a16:creationId xmlns:a16="http://schemas.microsoft.com/office/drawing/2014/main" id="{26C582EA-B02E-FCE5-606E-5BC4CC73E4D3}"/>
              </a:ext>
            </a:extLst>
          </p:cNvPr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Freeform 33">
            <a:extLst>
              <a:ext uri="{FF2B5EF4-FFF2-40B4-BE49-F238E27FC236}">
                <a16:creationId xmlns:a16="http://schemas.microsoft.com/office/drawing/2014/main" id="{DBEF0EC6-CEB2-B050-830C-8B575BBBBFA7}"/>
              </a:ext>
            </a:extLst>
          </p:cNvPr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7" name="Freeform 34">
            <a:extLst>
              <a:ext uri="{FF2B5EF4-FFF2-40B4-BE49-F238E27FC236}">
                <a16:creationId xmlns:a16="http://schemas.microsoft.com/office/drawing/2014/main" id="{7CD7E4AC-1CBC-1BE5-68A1-1702F2AD80FD}"/>
              </a:ext>
            </a:extLst>
          </p:cNvPr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Rectangle 35">
            <a:extLst>
              <a:ext uri="{FF2B5EF4-FFF2-40B4-BE49-F238E27FC236}">
                <a16:creationId xmlns:a16="http://schemas.microsoft.com/office/drawing/2014/main" id="{541FD2F0-DE55-155E-061C-D39505299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5399" name="Line 42">
            <a:extLst>
              <a:ext uri="{FF2B5EF4-FFF2-40B4-BE49-F238E27FC236}">
                <a16:creationId xmlns:a16="http://schemas.microsoft.com/office/drawing/2014/main" id="{24C9CBF3-0B41-8C35-0D41-2122E025DB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0" name="Line 43">
            <a:extLst>
              <a:ext uri="{FF2B5EF4-FFF2-40B4-BE49-F238E27FC236}">
                <a16:creationId xmlns:a16="http://schemas.microsoft.com/office/drawing/2014/main" id="{04204A30-9EAB-C1E7-924B-C82B63952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401" name="Group 44">
            <a:extLst>
              <a:ext uri="{FF2B5EF4-FFF2-40B4-BE49-F238E27FC236}">
                <a16:creationId xmlns:a16="http://schemas.microsoft.com/office/drawing/2014/main" id="{33123614-A47D-A882-7778-E7080A44E539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15378" name="Object 45">
              <a:extLst>
                <a:ext uri="{FF2B5EF4-FFF2-40B4-BE49-F238E27FC236}">
                  <a16:creationId xmlns:a16="http://schemas.microsoft.com/office/drawing/2014/main" id="{9997D92B-2F10-2F6A-4577-EAB4A04B7C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5" name="Equation" r:id="rId25" imgW="672808" imgH="444307" progId="Equation.3">
                    <p:embed/>
                  </p:oleObj>
                </mc:Choice>
                <mc:Fallback>
                  <p:oleObj name="Equation" r:id="rId25" imgW="672808" imgH="444307" progId="Equation.3">
                    <p:embed/>
                    <p:pic>
                      <p:nvPicPr>
                        <p:cNvPr id="15378" name="Object 45">
                          <a:extLst>
                            <a:ext uri="{FF2B5EF4-FFF2-40B4-BE49-F238E27FC236}">
                              <a16:creationId xmlns:a16="http://schemas.microsoft.com/office/drawing/2014/main" id="{9997D92B-2F10-2F6A-4577-EAB4A04B7C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02" name="Line 46">
              <a:extLst>
                <a:ext uri="{FF2B5EF4-FFF2-40B4-BE49-F238E27FC236}">
                  <a16:creationId xmlns:a16="http://schemas.microsoft.com/office/drawing/2014/main" id="{DD191F78-1473-BFA3-98C8-459CCB7F25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5376" name="Object 47">
            <a:extLst>
              <a:ext uri="{FF2B5EF4-FFF2-40B4-BE49-F238E27FC236}">
                <a16:creationId xmlns:a16="http://schemas.microsoft.com/office/drawing/2014/main" id="{BD217BE5-9CAD-4B8F-481D-BE1D9B6B4C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26" imgW="419100" imgH="469900" progId="Equation.3">
                  <p:embed/>
                </p:oleObj>
              </mc:Choice>
              <mc:Fallback>
                <p:oleObj name="Equation" r:id="rId26" imgW="419100" imgH="469900" progId="Equation.3">
                  <p:embed/>
                  <p:pic>
                    <p:nvPicPr>
                      <p:cNvPr id="15376" name="Object 47">
                        <a:extLst>
                          <a:ext uri="{FF2B5EF4-FFF2-40B4-BE49-F238E27FC236}">
                            <a16:creationId xmlns:a16="http://schemas.microsoft.com/office/drawing/2014/main" id="{BD217BE5-9CAD-4B8F-481D-BE1D9B6B4C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7" name="Object 48">
            <a:extLst>
              <a:ext uri="{FF2B5EF4-FFF2-40B4-BE49-F238E27FC236}">
                <a16:creationId xmlns:a16="http://schemas.microsoft.com/office/drawing/2014/main" id="{001C8E08-5663-1D09-DBF0-B1E50AE6BE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1447800"/>
          <a:ext cx="279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28" imgW="279279" imgH="342751" progId="Equation.3">
                  <p:embed/>
                </p:oleObj>
              </mc:Choice>
              <mc:Fallback>
                <p:oleObj name="Equation" r:id="rId28" imgW="279279" imgH="342751" progId="Equation.3">
                  <p:embed/>
                  <p:pic>
                    <p:nvPicPr>
                      <p:cNvPr id="15377" name="Object 48">
                        <a:extLst>
                          <a:ext uri="{FF2B5EF4-FFF2-40B4-BE49-F238E27FC236}">
                            <a16:creationId xmlns:a16="http://schemas.microsoft.com/office/drawing/2014/main" id="{001C8E08-5663-1D09-DBF0-B1E50AE6BE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447800"/>
                        <a:ext cx="279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3" name="Rectangle 3">
            <a:extLst>
              <a:ext uri="{FF2B5EF4-FFF2-40B4-BE49-F238E27FC236}">
                <a16:creationId xmlns:a16="http://schemas.microsoft.com/office/drawing/2014/main" id="{4D179065-F8F0-CDBB-F530-6FF0649A8A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 </a:t>
            </a:r>
          </a:p>
        </p:txBody>
      </p:sp>
      <p:sp>
        <p:nvSpPr>
          <p:cNvPr id="16404" name="Oval 4">
            <a:extLst>
              <a:ext uri="{FF2B5EF4-FFF2-40B4-BE49-F238E27FC236}">
                <a16:creationId xmlns:a16="http://schemas.microsoft.com/office/drawing/2014/main" id="{632F1B90-897D-DF14-106C-AB5594C25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6405" name="Oval 5">
            <a:extLst>
              <a:ext uri="{FF2B5EF4-FFF2-40B4-BE49-F238E27FC236}">
                <a16:creationId xmlns:a16="http://schemas.microsoft.com/office/drawing/2014/main" id="{6AB69DCA-694E-E978-612F-30B0BCCE1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6406" name="Oval 6">
            <a:extLst>
              <a:ext uri="{FF2B5EF4-FFF2-40B4-BE49-F238E27FC236}">
                <a16:creationId xmlns:a16="http://schemas.microsoft.com/office/drawing/2014/main" id="{2CE5036C-6BB8-D6BE-87D7-3CDE50BAB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6407" name="Oval 7">
            <a:extLst>
              <a:ext uri="{FF2B5EF4-FFF2-40B4-BE49-F238E27FC236}">
                <a16:creationId xmlns:a16="http://schemas.microsoft.com/office/drawing/2014/main" id="{E98E1E28-594C-A0F0-2AB6-A23AC9C05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6408" name="Oval 8">
            <a:extLst>
              <a:ext uri="{FF2B5EF4-FFF2-40B4-BE49-F238E27FC236}">
                <a16:creationId xmlns:a16="http://schemas.microsoft.com/office/drawing/2014/main" id="{769CEFEB-741C-ECFB-3C7D-490EABA58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6409" name="Line 9">
            <a:extLst>
              <a:ext uri="{FF2B5EF4-FFF2-40B4-BE49-F238E27FC236}">
                <a16:creationId xmlns:a16="http://schemas.microsoft.com/office/drawing/2014/main" id="{1B759438-E093-A9B4-7353-6B3D30C495B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0" name="Line 10">
            <a:extLst>
              <a:ext uri="{FF2B5EF4-FFF2-40B4-BE49-F238E27FC236}">
                <a16:creationId xmlns:a16="http://schemas.microsoft.com/office/drawing/2014/main" id="{7C6804A7-B5CE-A444-3E14-93590CF93D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Line 11">
            <a:extLst>
              <a:ext uri="{FF2B5EF4-FFF2-40B4-BE49-F238E27FC236}">
                <a16:creationId xmlns:a16="http://schemas.microsoft.com/office/drawing/2014/main" id="{A0352CD3-9181-F2FD-21C8-F2D42A0E4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2" name="Line 12">
            <a:extLst>
              <a:ext uri="{FF2B5EF4-FFF2-40B4-BE49-F238E27FC236}">
                <a16:creationId xmlns:a16="http://schemas.microsoft.com/office/drawing/2014/main" id="{FDBB7B7B-4E02-CF06-E723-AF66F96689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3" name="Oval 13">
            <a:extLst>
              <a:ext uri="{FF2B5EF4-FFF2-40B4-BE49-F238E27FC236}">
                <a16:creationId xmlns:a16="http://schemas.microsoft.com/office/drawing/2014/main" id="{9F8DF2B0-6CB9-DEE9-5D9C-856E62875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6386" name="Object 14">
            <a:extLst>
              <a:ext uri="{FF2B5EF4-FFF2-40B4-BE49-F238E27FC236}">
                <a16:creationId xmlns:a16="http://schemas.microsoft.com/office/drawing/2014/main" id="{E148CFCB-4C3A-FCB9-A00E-916DA9B1DC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Equation" r:id="rId3" imgW="342751" imgH="469696" progId="Equation.3">
                  <p:embed/>
                </p:oleObj>
              </mc:Choice>
              <mc:Fallback>
                <p:oleObj name="Equation" r:id="rId3" imgW="342751" imgH="469696" progId="Equation.3">
                  <p:embed/>
                  <p:pic>
                    <p:nvPicPr>
                      <p:cNvPr id="16386" name="Object 14">
                        <a:extLst>
                          <a:ext uri="{FF2B5EF4-FFF2-40B4-BE49-F238E27FC236}">
                            <a16:creationId xmlns:a16="http://schemas.microsoft.com/office/drawing/2014/main" id="{E148CFCB-4C3A-FCB9-A00E-916DA9B1DC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15">
            <a:extLst>
              <a:ext uri="{FF2B5EF4-FFF2-40B4-BE49-F238E27FC236}">
                <a16:creationId xmlns:a16="http://schemas.microsoft.com/office/drawing/2014/main" id="{00C229AF-E859-EE77-9289-E6A499263F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5" imgW="393529" imgH="469696" progId="Equation.3">
                  <p:embed/>
                </p:oleObj>
              </mc:Choice>
              <mc:Fallback>
                <p:oleObj name="Equation" r:id="rId5" imgW="393529" imgH="469696" progId="Equation.3">
                  <p:embed/>
                  <p:pic>
                    <p:nvPicPr>
                      <p:cNvPr id="16387" name="Object 15">
                        <a:extLst>
                          <a:ext uri="{FF2B5EF4-FFF2-40B4-BE49-F238E27FC236}">
                            <a16:creationId xmlns:a16="http://schemas.microsoft.com/office/drawing/2014/main" id="{00C229AF-E859-EE77-9289-E6A499263F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16">
            <a:extLst>
              <a:ext uri="{FF2B5EF4-FFF2-40B4-BE49-F238E27FC236}">
                <a16:creationId xmlns:a16="http://schemas.microsoft.com/office/drawing/2014/main" id="{84421185-6C12-A141-E34B-2367A64EE1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16388" name="Object 16">
                        <a:extLst>
                          <a:ext uri="{FF2B5EF4-FFF2-40B4-BE49-F238E27FC236}">
                            <a16:creationId xmlns:a16="http://schemas.microsoft.com/office/drawing/2014/main" id="{84421185-6C12-A141-E34B-2367A64EE1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17">
            <a:extLst>
              <a:ext uri="{FF2B5EF4-FFF2-40B4-BE49-F238E27FC236}">
                <a16:creationId xmlns:a16="http://schemas.microsoft.com/office/drawing/2014/main" id="{166B106F-904E-6C30-77D2-7F51D7300D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9" imgW="419100" imgH="469900" progId="Equation.3">
                  <p:embed/>
                </p:oleObj>
              </mc:Choice>
              <mc:Fallback>
                <p:oleObj name="Equation" r:id="rId9" imgW="419100" imgH="469900" progId="Equation.3">
                  <p:embed/>
                  <p:pic>
                    <p:nvPicPr>
                      <p:cNvPr id="16389" name="Object 17">
                        <a:extLst>
                          <a:ext uri="{FF2B5EF4-FFF2-40B4-BE49-F238E27FC236}">
                            <a16:creationId xmlns:a16="http://schemas.microsoft.com/office/drawing/2014/main" id="{166B106F-904E-6C30-77D2-7F51D7300D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4" name="Line 18">
            <a:extLst>
              <a:ext uri="{FF2B5EF4-FFF2-40B4-BE49-F238E27FC236}">
                <a16:creationId xmlns:a16="http://schemas.microsoft.com/office/drawing/2014/main" id="{B3D149A9-342D-ACA7-35FD-4D2416ABF5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90" name="Object 19">
            <a:extLst>
              <a:ext uri="{FF2B5EF4-FFF2-40B4-BE49-F238E27FC236}">
                <a16:creationId xmlns:a16="http://schemas.microsoft.com/office/drawing/2014/main" id="{780EDC12-0C81-EDE8-0149-893EFC60C3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11" imgW="266584" imgH="279279" progId="Equation.3">
                  <p:embed/>
                </p:oleObj>
              </mc:Choice>
              <mc:Fallback>
                <p:oleObj name="Equation" r:id="rId11" imgW="266584" imgH="279279" progId="Equation.3">
                  <p:embed/>
                  <p:pic>
                    <p:nvPicPr>
                      <p:cNvPr id="16390" name="Object 19">
                        <a:extLst>
                          <a:ext uri="{FF2B5EF4-FFF2-40B4-BE49-F238E27FC236}">
                            <a16:creationId xmlns:a16="http://schemas.microsoft.com/office/drawing/2014/main" id="{780EDC12-0C81-EDE8-0149-893EFC60C3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20">
            <a:extLst>
              <a:ext uri="{FF2B5EF4-FFF2-40B4-BE49-F238E27FC236}">
                <a16:creationId xmlns:a16="http://schemas.microsoft.com/office/drawing/2014/main" id="{3A8A4C78-A9F1-0DB7-01C5-21C9263438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13" imgW="279279" imgH="380835" progId="Equation.3">
                  <p:embed/>
                </p:oleObj>
              </mc:Choice>
              <mc:Fallback>
                <p:oleObj name="Equation" r:id="rId13" imgW="279279" imgH="380835" progId="Equation.3">
                  <p:embed/>
                  <p:pic>
                    <p:nvPicPr>
                      <p:cNvPr id="16391" name="Object 20">
                        <a:extLst>
                          <a:ext uri="{FF2B5EF4-FFF2-40B4-BE49-F238E27FC236}">
                            <a16:creationId xmlns:a16="http://schemas.microsoft.com/office/drawing/2014/main" id="{3A8A4C78-A9F1-0DB7-01C5-21C9263438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21">
            <a:extLst>
              <a:ext uri="{FF2B5EF4-FFF2-40B4-BE49-F238E27FC236}">
                <a16:creationId xmlns:a16="http://schemas.microsoft.com/office/drawing/2014/main" id="{C8F77157-86F2-6AF2-9129-AD44A16F72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16392" name="Object 21">
                        <a:extLst>
                          <a:ext uri="{FF2B5EF4-FFF2-40B4-BE49-F238E27FC236}">
                            <a16:creationId xmlns:a16="http://schemas.microsoft.com/office/drawing/2014/main" id="{C8F77157-86F2-6AF2-9129-AD44A16F72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22">
            <a:extLst>
              <a:ext uri="{FF2B5EF4-FFF2-40B4-BE49-F238E27FC236}">
                <a16:creationId xmlns:a16="http://schemas.microsoft.com/office/drawing/2014/main" id="{EA8AA1B6-2338-683A-1EAE-F08E756EF5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16393" name="Object 22">
                        <a:extLst>
                          <a:ext uri="{FF2B5EF4-FFF2-40B4-BE49-F238E27FC236}">
                            <a16:creationId xmlns:a16="http://schemas.microsoft.com/office/drawing/2014/main" id="{EA8AA1B6-2338-683A-1EAE-F08E756EF5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5" name="Oval 23">
            <a:extLst>
              <a:ext uri="{FF2B5EF4-FFF2-40B4-BE49-F238E27FC236}">
                <a16:creationId xmlns:a16="http://schemas.microsoft.com/office/drawing/2014/main" id="{8BB5581E-1A5F-F2A2-5C1E-88E6F360E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6394" name="Object 24">
            <a:extLst>
              <a:ext uri="{FF2B5EF4-FFF2-40B4-BE49-F238E27FC236}">
                <a16:creationId xmlns:a16="http://schemas.microsoft.com/office/drawing/2014/main" id="{85D026D8-09A1-2718-DE1D-22BC44F637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17" imgW="406224" imgH="469696" progId="Equation.3">
                  <p:embed/>
                </p:oleObj>
              </mc:Choice>
              <mc:Fallback>
                <p:oleObj name="Equation" r:id="rId17" imgW="406224" imgH="469696" progId="Equation.3">
                  <p:embed/>
                  <p:pic>
                    <p:nvPicPr>
                      <p:cNvPr id="16394" name="Object 24">
                        <a:extLst>
                          <a:ext uri="{FF2B5EF4-FFF2-40B4-BE49-F238E27FC236}">
                            <a16:creationId xmlns:a16="http://schemas.microsoft.com/office/drawing/2014/main" id="{85D026D8-09A1-2718-DE1D-22BC44F637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25">
            <a:extLst>
              <a:ext uri="{FF2B5EF4-FFF2-40B4-BE49-F238E27FC236}">
                <a16:creationId xmlns:a16="http://schemas.microsoft.com/office/drawing/2014/main" id="{11339361-9865-67E8-07D9-C938FAFF36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16395" name="Object 25">
                        <a:extLst>
                          <a:ext uri="{FF2B5EF4-FFF2-40B4-BE49-F238E27FC236}">
                            <a16:creationId xmlns:a16="http://schemas.microsoft.com/office/drawing/2014/main" id="{11339361-9865-67E8-07D9-C938FAFF36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26">
            <a:extLst>
              <a:ext uri="{FF2B5EF4-FFF2-40B4-BE49-F238E27FC236}">
                <a16:creationId xmlns:a16="http://schemas.microsoft.com/office/drawing/2014/main" id="{AF5C225A-92A7-FF2D-E72E-9DFC286A47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16396" name="Object 26">
                        <a:extLst>
                          <a:ext uri="{FF2B5EF4-FFF2-40B4-BE49-F238E27FC236}">
                            <a16:creationId xmlns:a16="http://schemas.microsoft.com/office/drawing/2014/main" id="{AF5C225A-92A7-FF2D-E72E-9DFC286A47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27">
            <a:extLst>
              <a:ext uri="{FF2B5EF4-FFF2-40B4-BE49-F238E27FC236}">
                <a16:creationId xmlns:a16="http://schemas.microsoft.com/office/drawing/2014/main" id="{FD56C312-93BD-C638-FCCD-1C93D9897A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21" imgW="279279" imgH="380835" progId="Equation.3">
                  <p:embed/>
                </p:oleObj>
              </mc:Choice>
              <mc:Fallback>
                <p:oleObj name="Equation" r:id="rId21" imgW="279279" imgH="380835" progId="Equation.3">
                  <p:embed/>
                  <p:pic>
                    <p:nvPicPr>
                      <p:cNvPr id="16397" name="Object 27">
                        <a:extLst>
                          <a:ext uri="{FF2B5EF4-FFF2-40B4-BE49-F238E27FC236}">
                            <a16:creationId xmlns:a16="http://schemas.microsoft.com/office/drawing/2014/main" id="{FD56C312-93BD-C638-FCCD-1C93D9897A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Object 28">
            <a:extLst>
              <a:ext uri="{FF2B5EF4-FFF2-40B4-BE49-F238E27FC236}">
                <a16:creationId xmlns:a16="http://schemas.microsoft.com/office/drawing/2014/main" id="{989EA55E-DC16-BD71-2694-C927BEBE58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22" imgW="279279" imgH="380835" progId="Equation.3">
                  <p:embed/>
                </p:oleObj>
              </mc:Choice>
              <mc:Fallback>
                <p:oleObj name="Equation" r:id="rId22" imgW="279279" imgH="380835" progId="Equation.3">
                  <p:embed/>
                  <p:pic>
                    <p:nvPicPr>
                      <p:cNvPr id="16398" name="Object 28">
                        <a:extLst>
                          <a:ext uri="{FF2B5EF4-FFF2-40B4-BE49-F238E27FC236}">
                            <a16:creationId xmlns:a16="http://schemas.microsoft.com/office/drawing/2014/main" id="{989EA55E-DC16-BD71-2694-C927BEBE58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6" name="Freeform 29">
            <a:extLst>
              <a:ext uri="{FF2B5EF4-FFF2-40B4-BE49-F238E27FC236}">
                <a16:creationId xmlns:a16="http://schemas.microsoft.com/office/drawing/2014/main" id="{B7A3BC6A-8693-C768-B0DA-D53E6B8F0C3B}"/>
              </a:ext>
            </a:extLst>
          </p:cNvPr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99" name="Object 30">
            <a:extLst>
              <a:ext uri="{FF2B5EF4-FFF2-40B4-BE49-F238E27FC236}">
                <a16:creationId xmlns:a16="http://schemas.microsoft.com/office/drawing/2014/main" id="{2F0A051F-01D2-8152-C404-7E3DF64503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Equation" r:id="rId23" imgW="672808" imgH="444307" progId="Equation.3">
                  <p:embed/>
                </p:oleObj>
              </mc:Choice>
              <mc:Fallback>
                <p:oleObj name="Equation" r:id="rId23" imgW="672808" imgH="444307" progId="Equation.3">
                  <p:embed/>
                  <p:pic>
                    <p:nvPicPr>
                      <p:cNvPr id="16399" name="Object 30">
                        <a:extLst>
                          <a:ext uri="{FF2B5EF4-FFF2-40B4-BE49-F238E27FC236}">
                            <a16:creationId xmlns:a16="http://schemas.microsoft.com/office/drawing/2014/main" id="{2F0A051F-01D2-8152-C404-7E3DF64503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7" name="Line 31">
            <a:extLst>
              <a:ext uri="{FF2B5EF4-FFF2-40B4-BE49-F238E27FC236}">
                <a16:creationId xmlns:a16="http://schemas.microsoft.com/office/drawing/2014/main" id="{B379D2BE-63F3-62CF-8892-4272E2BADC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8" name="Freeform 32">
            <a:extLst>
              <a:ext uri="{FF2B5EF4-FFF2-40B4-BE49-F238E27FC236}">
                <a16:creationId xmlns:a16="http://schemas.microsoft.com/office/drawing/2014/main" id="{544D3300-5724-8B57-7AD0-FDCAC7B7F16F}"/>
              </a:ext>
            </a:extLst>
          </p:cNvPr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9" name="Freeform 33">
            <a:extLst>
              <a:ext uri="{FF2B5EF4-FFF2-40B4-BE49-F238E27FC236}">
                <a16:creationId xmlns:a16="http://schemas.microsoft.com/office/drawing/2014/main" id="{7AF1A023-440E-348D-5F7A-88875DB0B6E2}"/>
              </a:ext>
            </a:extLst>
          </p:cNvPr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20" name="Freeform 34">
            <a:extLst>
              <a:ext uri="{FF2B5EF4-FFF2-40B4-BE49-F238E27FC236}">
                <a16:creationId xmlns:a16="http://schemas.microsoft.com/office/drawing/2014/main" id="{FF867D74-7EBA-943C-3839-B1E35E25DC9E}"/>
              </a:ext>
            </a:extLst>
          </p:cNvPr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21" name="Rectangle 35">
            <a:extLst>
              <a:ext uri="{FF2B5EF4-FFF2-40B4-BE49-F238E27FC236}">
                <a16:creationId xmlns:a16="http://schemas.microsoft.com/office/drawing/2014/main" id="{76F487FB-0978-9B7D-9023-B7095A6D8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6422" name="Line 36">
            <a:extLst>
              <a:ext uri="{FF2B5EF4-FFF2-40B4-BE49-F238E27FC236}">
                <a16:creationId xmlns:a16="http://schemas.microsoft.com/office/drawing/2014/main" id="{66AEC1B7-3DDC-96EF-5C84-B7A76B6E7A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23" name="Line 37">
            <a:extLst>
              <a:ext uri="{FF2B5EF4-FFF2-40B4-BE49-F238E27FC236}">
                <a16:creationId xmlns:a16="http://schemas.microsoft.com/office/drawing/2014/main" id="{889F44FA-F006-A433-3220-B6BE938E045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424" name="Group 38">
            <a:extLst>
              <a:ext uri="{FF2B5EF4-FFF2-40B4-BE49-F238E27FC236}">
                <a16:creationId xmlns:a16="http://schemas.microsoft.com/office/drawing/2014/main" id="{FE2CD8D9-D58E-6F6E-8A5E-A3B1B1E7AD62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16402" name="Object 39">
              <a:extLst>
                <a:ext uri="{FF2B5EF4-FFF2-40B4-BE49-F238E27FC236}">
                  <a16:creationId xmlns:a16="http://schemas.microsoft.com/office/drawing/2014/main" id="{ABD5FE7D-F8C1-4B4D-B7C7-4757307CDD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9" name="Equation" r:id="rId25" imgW="672808" imgH="444307" progId="Equation.3">
                    <p:embed/>
                  </p:oleObj>
                </mc:Choice>
                <mc:Fallback>
                  <p:oleObj name="Equation" r:id="rId25" imgW="672808" imgH="444307" progId="Equation.3">
                    <p:embed/>
                    <p:pic>
                      <p:nvPicPr>
                        <p:cNvPr id="16402" name="Object 39">
                          <a:extLst>
                            <a:ext uri="{FF2B5EF4-FFF2-40B4-BE49-F238E27FC236}">
                              <a16:creationId xmlns:a16="http://schemas.microsoft.com/office/drawing/2014/main" id="{ABD5FE7D-F8C1-4B4D-B7C7-4757307CDD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6" name="Line 40">
              <a:extLst>
                <a:ext uri="{FF2B5EF4-FFF2-40B4-BE49-F238E27FC236}">
                  <a16:creationId xmlns:a16="http://schemas.microsoft.com/office/drawing/2014/main" id="{8DD465D8-6191-9C94-9D4C-B1D60FBFBD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6400" name="Object 41">
            <a:extLst>
              <a:ext uri="{FF2B5EF4-FFF2-40B4-BE49-F238E27FC236}">
                <a16:creationId xmlns:a16="http://schemas.microsoft.com/office/drawing/2014/main" id="{F08E5B88-0F86-8BDA-4DE6-D716EB2B4B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Equation" r:id="rId26" imgW="419100" imgH="469900" progId="Equation.3">
                  <p:embed/>
                </p:oleObj>
              </mc:Choice>
              <mc:Fallback>
                <p:oleObj name="Equation" r:id="rId26" imgW="419100" imgH="469900" progId="Equation.3">
                  <p:embed/>
                  <p:pic>
                    <p:nvPicPr>
                      <p:cNvPr id="16400" name="Object 41">
                        <a:extLst>
                          <a:ext uri="{FF2B5EF4-FFF2-40B4-BE49-F238E27FC236}">
                            <a16:creationId xmlns:a16="http://schemas.microsoft.com/office/drawing/2014/main" id="{F08E5B88-0F86-8BDA-4DE6-D716EB2B4B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5" name="Text Box 43">
            <a:extLst>
              <a:ext uri="{FF2B5EF4-FFF2-40B4-BE49-F238E27FC236}">
                <a16:creationId xmlns:a16="http://schemas.microsoft.com/office/drawing/2014/main" id="{5717D4A3-7756-2986-9DAD-0A81D67FD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715000"/>
            <a:ext cx="1389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reject</a:t>
            </a:r>
          </a:p>
        </p:txBody>
      </p:sp>
      <p:graphicFrame>
        <p:nvGraphicFramePr>
          <p:cNvPr id="16401" name="Object 45">
            <a:extLst>
              <a:ext uri="{FF2B5EF4-FFF2-40B4-BE49-F238E27FC236}">
                <a16:creationId xmlns:a16="http://schemas.microsoft.com/office/drawing/2014/main" id="{DCDCD858-0DC4-67C6-06F7-F42CCEF6A9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1447800"/>
          <a:ext cx="279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Equation" r:id="rId28" imgW="279279" imgH="342751" progId="Equation.3">
                  <p:embed/>
                </p:oleObj>
              </mc:Choice>
              <mc:Fallback>
                <p:oleObj name="Equation" r:id="rId28" imgW="279279" imgH="342751" progId="Equation.3">
                  <p:embed/>
                  <p:pic>
                    <p:nvPicPr>
                      <p:cNvPr id="16401" name="Object 45">
                        <a:extLst>
                          <a:ext uri="{FF2B5EF4-FFF2-40B4-BE49-F238E27FC236}">
                            <a16:creationId xmlns:a16="http://schemas.microsoft.com/office/drawing/2014/main" id="{DCDCD858-0DC4-67C6-06F7-F42CCEF6A9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447800"/>
                        <a:ext cx="279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0" name="Rectangle 2">
            <a:extLst>
              <a:ext uri="{FF2B5EF4-FFF2-40B4-BE49-F238E27FC236}">
                <a16:creationId xmlns:a16="http://schemas.microsoft.com/office/drawing/2014/main" id="{E9150854-D37E-8462-7E0C-C082AADBE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609600"/>
          </a:xfrm>
        </p:spPr>
        <p:txBody>
          <a:bodyPr/>
          <a:lstStyle/>
          <a:p>
            <a:pPr algn="l"/>
            <a:r>
              <a:rPr lang="en-US" altLang="en-US">
                <a:solidFill>
                  <a:srgbClr val="FF0000"/>
                </a:solidFill>
              </a:rPr>
              <a:t>Another Example</a:t>
            </a:r>
          </a:p>
        </p:txBody>
      </p:sp>
      <p:sp>
        <p:nvSpPr>
          <p:cNvPr id="17421" name="Oval 3">
            <a:extLst>
              <a:ext uri="{FF2B5EF4-FFF2-40B4-BE49-F238E27FC236}">
                <a16:creationId xmlns:a16="http://schemas.microsoft.com/office/drawing/2014/main" id="{E58E34EC-3B40-B0E2-320B-83A4CB29F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7422" name="Oval 4">
            <a:extLst>
              <a:ext uri="{FF2B5EF4-FFF2-40B4-BE49-F238E27FC236}">
                <a16:creationId xmlns:a16="http://schemas.microsoft.com/office/drawing/2014/main" id="{EFF9EACF-AE7A-CAB1-D209-020C79758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7423" name="Oval 5">
            <a:extLst>
              <a:ext uri="{FF2B5EF4-FFF2-40B4-BE49-F238E27FC236}">
                <a16:creationId xmlns:a16="http://schemas.microsoft.com/office/drawing/2014/main" id="{218D6564-92E0-767A-C695-FA2278BB0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7424" name="Line 6">
            <a:extLst>
              <a:ext uri="{FF2B5EF4-FFF2-40B4-BE49-F238E27FC236}">
                <a16:creationId xmlns:a16="http://schemas.microsoft.com/office/drawing/2014/main" id="{D017F108-08E2-2D12-DD30-C5ED083B7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Oval 7">
            <a:extLst>
              <a:ext uri="{FF2B5EF4-FFF2-40B4-BE49-F238E27FC236}">
                <a16:creationId xmlns:a16="http://schemas.microsoft.com/office/drawing/2014/main" id="{1FE612A5-E0C7-EA27-F133-65829E535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7426" name="Line 8">
            <a:extLst>
              <a:ext uri="{FF2B5EF4-FFF2-40B4-BE49-F238E27FC236}">
                <a16:creationId xmlns:a16="http://schemas.microsoft.com/office/drawing/2014/main" id="{F9424740-38DB-65BE-CF58-7A6A3C6889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Line 9">
            <a:extLst>
              <a:ext uri="{FF2B5EF4-FFF2-40B4-BE49-F238E27FC236}">
                <a16:creationId xmlns:a16="http://schemas.microsoft.com/office/drawing/2014/main" id="{A9D9D2C2-BF1E-715A-5BBA-B278D66A9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Freeform 10">
            <a:extLst>
              <a:ext uri="{FF2B5EF4-FFF2-40B4-BE49-F238E27FC236}">
                <a16:creationId xmlns:a16="http://schemas.microsoft.com/office/drawing/2014/main" id="{EE0483F8-50A8-EF92-EC44-3062EA7A40C3}"/>
              </a:ext>
            </a:extLst>
          </p:cNvPr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Freeform 11">
            <a:extLst>
              <a:ext uri="{FF2B5EF4-FFF2-40B4-BE49-F238E27FC236}">
                <a16:creationId xmlns:a16="http://schemas.microsoft.com/office/drawing/2014/main" id="{434513F4-B943-14FB-0C98-04DEF01E1D89}"/>
              </a:ext>
            </a:extLst>
          </p:cNvPr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410" name="Object 12">
            <a:extLst>
              <a:ext uri="{FF2B5EF4-FFF2-40B4-BE49-F238E27FC236}">
                <a16:creationId xmlns:a16="http://schemas.microsoft.com/office/drawing/2014/main" id="{A47DD3C8-0E5D-C035-920B-5B7933D1F7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17410" name="Object 12">
                        <a:extLst>
                          <a:ext uri="{FF2B5EF4-FFF2-40B4-BE49-F238E27FC236}">
                            <a16:creationId xmlns:a16="http://schemas.microsoft.com/office/drawing/2014/main" id="{A47DD3C8-0E5D-C035-920B-5B7933D1F7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13">
            <a:extLst>
              <a:ext uri="{FF2B5EF4-FFF2-40B4-BE49-F238E27FC236}">
                <a16:creationId xmlns:a16="http://schemas.microsoft.com/office/drawing/2014/main" id="{BCF0F907-27F3-8F6B-1BA6-5CAB17B208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5" imgW="279279" imgH="380835" progId="Equation.3">
                  <p:embed/>
                </p:oleObj>
              </mc:Choice>
              <mc:Fallback>
                <p:oleObj name="Equation" r:id="rId5" imgW="279279" imgH="380835" progId="Equation.3">
                  <p:embed/>
                  <p:pic>
                    <p:nvPicPr>
                      <p:cNvPr id="17411" name="Object 13">
                        <a:extLst>
                          <a:ext uri="{FF2B5EF4-FFF2-40B4-BE49-F238E27FC236}">
                            <a16:creationId xmlns:a16="http://schemas.microsoft.com/office/drawing/2014/main" id="{BCF0F907-27F3-8F6B-1BA6-5CAB17B208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14">
            <a:extLst>
              <a:ext uri="{FF2B5EF4-FFF2-40B4-BE49-F238E27FC236}">
                <a16:creationId xmlns:a16="http://schemas.microsoft.com/office/drawing/2014/main" id="{D144E736-31DE-C619-6CF1-187B070527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7" imgW="672808" imgH="444307" progId="Equation.3">
                  <p:embed/>
                </p:oleObj>
              </mc:Choice>
              <mc:Fallback>
                <p:oleObj name="Equation" r:id="rId7" imgW="672808" imgH="444307" progId="Equation.3">
                  <p:embed/>
                  <p:pic>
                    <p:nvPicPr>
                      <p:cNvPr id="17412" name="Object 14">
                        <a:extLst>
                          <a:ext uri="{FF2B5EF4-FFF2-40B4-BE49-F238E27FC236}">
                            <a16:creationId xmlns:a16="http://schemas.microsoft.com/office/drawing/2014/main" id="{D144E736-31DE-C619-6CF1-187B070527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15">
            <a:extLst>
              <a:ext uri="{FF2B5EF4-FFF2-40B4-BE49-F238E27FC236}">
                <a16:creationId xmlns:a16="http://schemas.microsoft.com/office/drawing/2014/main" id="{22F19157-E2AD-C811-B319-F41DAFE3F9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9" imgW="672808" imgH="444307" progId="Equation.3">
                  <p:embed/>
                </p:oleObj>
              </mc:Choice>
              <mc:Fallback>
                <p:oleObj name="Equation" r:id="rId9" imgW="672808" imgH="444307" progId="Equation.3">
                  <p:embed/>
                  <p:pic>
                    <p:nvPicPr>
                      <p:cNvPr id="17413" name="Object 15">
                        <a:extLst>
                          <a:ext uri="{FF2B5EF4-FFF2-40B4-BE49-F238E27FC236}">
                            <a16:creationId xmlns:a16="http://schemas.microsoft.com/office/drawing/2014/main" id="{22F19157-E2AD-C811-B319-F41DAFE3F9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16">
            <a:extLst>
              <a:ext uri="{FF2B5EF4-FFF2-40B4-BE49-F238E27FC236}">
                <a16:creationId xmlns:a16="http://schemas.microsoft.com/office/drawing/2014/main" id="{63993CCB-737D-9F32-48B6-0866065FC6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17414" name="Object 16">
                        <a:extLst>
                          <a:ext uri="{FF2B5EF4-FFF2-40B4-BE49-F238E27FC236}">
                            <a16:creationId xmlns:a16="http://schemas.microsoft.com/office/drawing/2014/main" id="{63993CCB-737D-9F32-48B6-0866065FC6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17">
            <a:extLst>
              <a:ext uri="{FF2B5EF4-FFF2-40B4-BE49-F238E27FC236}">
                <a16:creationId xmlns:a16="http://schemas.microsoft.com/office/drawing/2014/main" id="{6471313C-3EAC-8272-02A5-3D8F1E108B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12" imgW="342751" imgH="469696" progId="Equation.3">
                  <p:embed/>
                </p:oleObj>
              </mc:Choice>
              <mc:Fallback>
                <p:oleObj name="Equation" r:id="rId12" imgW="342751" imgH="469696" progId="Equation.3">
                  <p:embed/>
                  <p:pic>
                    <p:nvPicPr>
                      <p:cNvPr id="17415" name="Object 17">
                        <a:extLst>
                          <a:ext uri="{FF2B5EF4-FFF2-40B4-BE49-F238E27FC236}">
                            <a16:creationId xmlns:a16="http://schemas.microsoft.com/office/drawing/2014/main" id="{6471313C-3EAC-8272-02A5-3D8F1E108B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18">
            <a:extLst>
              <a:ext uri="{FF2B5EF4-FFF2-40B4-BE49-F238E27FC236}">
                <a16:creationId xmlns:a16="http://schemas.microsoft.com/office/drawing/2014/main" id="{2D22F4D9-2BD6-22FE-FAF6-F9BC7C11B9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14" imgW="393529" imgH="469696" progId="Equation.3">
                  <p:embed/>
                </p:oleObj>
              </mc:Choice>
              <mc:Fallback>
                <p:oleObj name="Equation" r:id="rId14" imgW="393529" imgH="469696" progId="Equation.3">
                  <p:embed/>
                  <p:pic>
                    <p:nvPicPr>
                      <p:cNvPr id="17416" name="Object 18">
                        <a:extLst>
                          <a:ext uri="{FF2B5EF4-FFF2-40B4-BE49-F238E27FC236}">
                            <a16:creationId xmlns:a16="http://schemas.microsoft.com/office/drawing/2014/main" id="{2D22F4D9-2BD6-22FE-FAF6-F9BC7C11B9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0" name="Rectangle 20">
            <a:extLst>
              <a:ext uri="{FF2B5EF4-FFF2-40B4-BE49-F238E27FC236}">
                <a16:creationId xmlns:a16="http://schemas.microsoft.com/office/drawing/2014/main" id="{CDF48859-7FA0-9607-9733-B74C5726B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7431" name="Line 21">
            <a:extLst>
              <a:ext uri="{FF2B5EF4-FFF2-40B4-BE49-F238E27FC236}">
                <a16:creationId xmlns:a16="http://schemas.microsoft.com/office/drawing/2014/main" id="{13DD6B69-7651-A8F1-4EAD-5D06E61227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Line 22">
            <a:extLst>
              <a:ext uri="{FF2B5EF4-FFF2-40B4-BE49-F238E27FC236}">
                <a16:creationId xmlns:a16="http://schemas.microsoft.com/office/drawing/2014/main" id="{DDE7F237-D34B-C33D-C221-A3C596B361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3" name="Line 23">
            <a:extLst>
              <a:ext uri="{FF2B5EF4-FFF2-40B4-BE49-F238E27FC236}">
                <a16:creationId xmlns:a16="http://schemas.microsoft.com/office/drawing/2014/main" id="{41D586E5-1D6D-249D-F9FB-B306CCFB7F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417" name="Object 24">
            <a:extLst>
              <a:ext uri="{FF2B5EF4-FFF2-40B4-BE49-F238E27FC236}">
                <a16:creationId xmlns:a16="http://schemas.microsoft.com/office/drawing/2014/main" id="{0EA81EDF-FFD9-E27D-F70C-60FE2F1C29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17417" name="Object 24">
                        <a:extLst>
                          <a:ext uri="{FF2B5EF4-FFF2-40B4-BE49-F238E27FC236}">
                            <a16:creationId xmlns:a16="http://schemas.microsoft.com/office/drawing/2014/main" id="{0EA81EDF-FFD9-E27D-F70C-60FE2F1C29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25">
            <a:extLst>
              <a:ext uri="{FF2B5EF4-FFF2-40B4-BE49-F238E27FC236}">
                <a16:creationId xmlns:a16="http://schemas.microsoft.com/office/drawing/2014/main" id="{C4DCF4B5-3FF7-B2C7-9015-7F6F91FA42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17418" name="Object 25">
                        <a:extLst>
                          <a:ext uri="{FF2B5EF4-FFF2-40B4-BE49-F238E27FC236}">
                            <a16:creationId xmlns:a16="http://schemas.microsoft.com/office/drawing/2014/main" id="{C4DCF4B5-3FF7-B2C7-9015-7F6F91FA42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26">
            <a:extLst>
              <a:ext uri="{FF2B5EF4-FFF2-40B4-BE49-F238E27FC236}">
                <a16:creationId xmlns:a16="http://schemas.microsoft.com/office/drawing/2014/main" id="{3853F983-7965-2036-F265-B2819D3C2A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17419" name="Object 26">
                        <a:extLst>
                          <a:ext uri="{FF2B5EF4-FFF2-40B4-BE49-F238E27FC236}">
                            <a16:creationId xmlns:a16="http://schemas.microsoft.com/office/drawing/2014/main" id="{3853F983-7965-2036-F265-B2819D3C2A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4" name="Line 27">
            <a:extLst>
              <a:ext uri="{FF2B5EF4-FFF2-40B4-BE49-F238E27FC236}">
                <a16:creationId xmlns:a16="http://schemas.microsoft.com/office/drawing/2014/main" id="{47CA42DC-FDE7-7BE3-ADCE-2979C4F4EE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Line 28">
            <a:extLst>
              <a:ext uri="{FF2B5EF4-FFF2-40B4-BE49-F238E27FC236}">
                <a16:creationId xmlns:a16="http://schemas.microsoft.com/office/drawing/2014/main" id="{0FEF14F7-C94D-356A-B1ED-9488221363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4" name="Oval 2">
            <a:extLst>
              <a:ext uri="{FF2B5EF4-FFF2-40B4-BE49-F238E27FC236}">
                <a16:creationId xmlns:a16="http://schemas.microsoft.com/office/drawing/2014/main" id="{1378D476-A2FC-68BA-0D91-F0A1EF572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8445" name="Oval 3">
            <a:extLst>
              <a:ext uri="{FF2B5EF4-FFF2-40B4-BE49-F238E27FC236}">
                <a16:creationId xmlns:a16="http://schemas.microsoft.com/office/drawing/2014/main" id="{DE627F9E-3754-E882-7B24-56C60D5DB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8446" name="Oval 4">
            <a:extLst>
              <a:ext uri="{FF2B5EF4-FFF2-40B4-BE49-F238E27FC236}">
                <a16:creationId xmlns:a16="http://schemas.microsoft.com/office/drawing/2014/main" id="{9428F4BB-2C74-611A-777B-9A4CA0B49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8447" name="Line 5">
            <a:extLst>
              <a:ext uri="{FF2B5EF4-FFF2-40B4-BE49-F238E27FC236}">
                <a16:creationId xmlns:a16="http://schemas.microsoft.com/office/drawing/2014/main" id="{EADB868E-4E50-AE11-9D6B-E87BA16076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Oval 6">
            <a:extLst>
              <a:ext uri="{FF2B5EF4-FFF2-40B4-BE49-F238E27FC236}">
                <a16:creationId xmlns:a16="http://schemas.microsoft.com/office/drawing/2014/main" id="{56C73882-E592-64C4-A280-9EFFBF034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8449" name="Line 7">
            <a:extLst>
              <a:ext uri="{FF2B5EF4-FFF2-40B4-BE49-F238E27FC236}">
                <a16:creationId xmlns:a16="http://schemas.microsoft.com/office/drawing/2014/main" id="{875CF5FD-FE3C-5E1B-739C-E14CDFA6FC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Line 8">
            <a:extLst>
              <a:ext uri="{FF2B5EF4-FFF2-40B4-BE49-F238E27FC236}">
                <a16:creationId xmlns:a16="http://schemas.microsoft.com/office/drawing/2014/main" id="{0B1DC8E9-9E6D-8884-C6EA-82C38D794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Freeform 9">
            <a:extLst>
              <a:ext uri="{FF2B5EF4-FFF2-40B4-BE49-F238E27FC236}">
                <a16:creationId xmlns:a16="http://schemas.microsoft.com/office/drawing/2014/main" id="{6C94D3F9-EA8F-4A03-43ED-A7510305EC73}"/>
              </a:ext>
            </a:extLst>
          </p:cNvPr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Freeform 10">
            <a:extLst>
              <a:ext uri="{FF2B5EF4-FFF2-40B4-BE49-F238E27FC236}">
                <a16:creationId xmlns:a16="http://schemas.microsoft.com/office/drawing/2014/main" id="{9110C64D-3BAB-443A-889F-A3A371A6AED0}"/>
              </a:ext>
            </a:extLst>
          </p:cNvPr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434" name="Object 11">
            <a:extLst>
              <a:ext uri="{FF2B5EF4-FFF2-40B4-BE49-F238E27FC236}">
                <a16:creationId xmlns:a16="http://schemas.microsoft.com/office/drawing/2014/main" id="{905E366F-A057-16D8-DBC4-C8E7110F38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18434" name="Object 11">
                        <a:extLst>
                          <a:ext uri="{FF2B5EF4-FFF2-40B4-BE49-F238E27FC236}">
                            <a16:creationId xmlns:a16="http://schemas.microsoft.com/office/drawing/2014/main" id="{905E366F-A057-16D8-DBC4-C8E7110F38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12">
            <a:extLst>
              <a:ext uri="{FF2B5EF4-FFF2-40B4-BE49-F238E27FC236}">
                <a16:creationId xmlns:a16="http://schemas.microsoft.com/office/drawing/2014/main" id="{94339AC7-7BA9-405D-413C-B406355039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5" imgW="279279" imgH="380835" progId="Equation.3">
                  <p:embed/>
                </p:oleObj>
              </mc:Choice>
              <mc:Fallback>
                <p:oleObj name="Equation" r:id="rId5" imgW="279279" imgH="380835" progId="Equation.3">
                  <p:embed/>
                  <p:pic>
                    <p:nvPicPr>
                      <p:cNvPr id="18435" name="Object 12">
                        <a:extLst>
                          <a:ext uri="{FF2B5EF4-FFF2-40B4-BE49-F238E27FC236}">
                            <a16:creationId xmlns:a16="http://schemas.microsoft.com/office/drawing/2014/main" id="{94339AC7-7BA9-405D-413C-B406355039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13">
            <a:extLst>
              <a:ext uri="{FF2B5EF4-FFF2-40B4-BE49-F238E27FC236}">
                <a16:creationId xmlns:a16="http://schemas.microsoft.com/office/drawing/2014/main" id="{BC0417FE-1EDD-9E23-97E4-6941A4326A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7" imgW="672808" imgH="444307" progId="Equation.3">
                  <p:embed/>
                </p:oleObj>
              </mc:Choice>
              <mc:Fallback>
                <p:oleObj name="Equation" r:id="rId7" imgW="672808" imgH="444307" progId="Equation.3">
                  <p:embed/>
                  <p:pic>
                    <p:nvPicPr>
                      <p:cNvPr id="18436" name="Object 13">
                        <a:extLst>
                          <a:ext uri="{FF2B5EF4-FFF2-40B4-BE49-F238E27FC236}">
                            <a16:creationId xmlns:a16="http://schemas.microsoft.com/office/drawing/2014/main" id="{BC0417FE-1EDD-9E23-97E4-6941A4326A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14">
            <a:extLst>
              <a:ext uri="{FF2B5EF4-FFF2-40B4-BE49-F238E27FC236}">
                <a16:creationId xmlns:a16="http://schemas.microsoft.com/office/drawing/2014/main" id="{984D44B7-D17C-BD36-50B1-4912EDD103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9" imgW="672808" imgH="444307" progId="Equation.3">
                  <p:embed/>
                </p:oleObj>
              </mc:Choice>
              <mc:Fallback>
                <p:oleObj name="Equation" r:id="rId9" imgW="672808" imgH="444307" progId="Equation.3">
                  <p:embed/>
                  <p:pic>
                    <p:nvPicPr>
                      <p:cNvPr id="18437" name="Object 14">
                        <a:extLst>
                          <a:ext uri="{FF2B5EF4-FFF2-40B4-BE49-F238E27FC236}">
                            <a16:creationId xmlns:a16="http://schemas.microsoft.com/office/drawing/2014/main" id="{984D44B7-D17C-BD36-50B1-4912EDD103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15">
            <a:extLst>
              <a:ext uri="{FF2B5EF4-FFF2-40B4-BE49-F238E27FC236}">
                <a16:creationId xmlns:a16="http://schemas.microsoft.com/office/drawing/2014/main" id="{7FCBB594-ADA2-4C71-BBA9-2F1F973F83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18438" name="Object 15">
                        <a:extLst>
                          <a:ext uri="{FF2B5EF4-FFF2-40B4-BE49-F238E27FC236}">
                            <a16:creationId xmlns:a16="http://schemas.microsoft.com/office/drawing/2014/main" id="{7FCBB594-ADA2-4C71-BBA9-2F1F973F83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16">
            <a:extLst>
              <a:ext uri="{FF2B5EF4-FFF2-40B4-BE49-F238E27FC236}">
                <a16:creationId xmlns:a16="http://schemas.microsoft.com/office/drawing/2014/main" id="{56A69DB2-72FF-2E96-91FA-2833CC0908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12" imgW="342751" imgH="469696" progId="Equation.3">
                  <p:embed/>
                </p:oleObj>
              </mc:Choice>
              <mc:Fallback>
                <p:oleObj name="Equation" r:id="rId12" imgW="342751" imgH="469696" progId="Equation.3">
                  <p:embed/>
                  <p:pic>
                    <p:nvPicPr>
                      <p:cNvPr id="18439" name="Object 16">
                        <a:extLst>
                          <a:ext uri="{FF2B5EF4-FFF2-40B4-BE49-F238E27FC236}">
                            <a16:creationId xmlns:a16="http://schemas.microsoft.com/office/drawing/2014/main" id="{56A69DB2-72FF-2E96-91FA-2833CC0908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17">
            <a:extLst>
              <a:ext uri="{FF2B5EF4-FFF2-40B4-BE49-F238E27FC236}">
                <a16:creationId xmlns:a16="http://schemas.microsoft.com/office/drawing/2014/main" id="{D356427B-73B0-EF47-4792-CE9FF37E33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14" imgW="393529" imgH="469696" progId="Equation.3">
                  <p:embed/>
                </p:oleObj>
              </mc:Choice>
              <mc:Fallback>
                <p:oleObj name="Equation" r:id="rId14" imgW="393529" imgH="469696" progId="Equation.3">
                  <p:embed/>
                  <p:pic>
                    <p:nvPicPr>
                      <p:cNvPr id="18440" name="Object 17">
                        <a:extLst>
                          <a:ext uri="{FF2B5EF4-FFF2-40B4-BE49-F238E27FC236}">
                            <a16:creationId xmlns:a16="http://schemas.microsoft.com/office/drawing/2014/main" id="{D356427B-73B0-EF47-4792-CE9FF37E33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3" name="Rectangle 18">
            <a:extLst>
              <a:ext uri="{FF2B5EF4-FFF2-40B4-BE49-F238E27FC236}">
                <a16:creationId xmlns:a16="http://schemas.microsoft.com/office/drawing/2014/main" id="{41186869-4082-DC95-6CB1-2504D8B85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8454" name="Line 19">
            <a:extLst>
              <a:ext uri="{FF2B5EF4-FFF2-40B4-BE49-F238E27FC236}">
                <a16:creationId xmlns:a16="http://schemas.microsoft.com/office/drawing/2014/main" id="{D17B9F4D-CD44-A728-6758-B580E9DA99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Line 20">
            <a:extLst>
              <a:ext uri="{FF2B5EF4-FFF2-40B4-BE49-F238E27FC236}">
                <a16:creationId xmlns:a16="http://schemas.microsoft.com/office/drawing/2014/main" id="{640BCE87-22B7-2919-D7DE-2028BC86E9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21">
            <a:extLst>
              <a:ext uri="{FF2B5EF4-FFF2-40B4-BE49-F238E27FC236}">
                <a16:creationId xmlns:a16="http://schemas.microsoft.com/office/drawing/2014/main" id="{3AC7949B-48E9-E5C0-6B61-31D1CD629F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441" name="Object 22">
            <a:extLst>
              <a:ext uri="{FF2B5EF4-FFF2-40B4-BE49-F238E27FC236}">
                <a16:creationId xmlns:a16="http://schemas.microsoft.com/office/drawing/2014/main" id="{6F442C99-53F1-E0A1-2D5E-613BF69AE0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18441" name="Object 22">
                        <a:extLst>
                          <a:ext uri="{FF2B5EF4-FFF2-40B4-BE49-F238E27FC236}">
                            <a16:creationId xmlns:a16="http://schemas.microsoft.com/office/drawing/2014/main" id="{6F442C99-53F1-E0A1-2D5E-613BF69AE0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23">
            <a:extLst>
              <a:ext uri="{FF2B5EF4-FFF2-40B4-BE49-F238E27FC236}">
                <a16:creationId xmlns:a16="http://schemas.microsoft.com/office/drawing/2014/main" id="{08794B2D-F5FF-74F2-A3CA-3BA137A1DD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18442" name="Object 23">
                        <a:extLst>
                          <a:ext uri="{FF2B5EF4-FFF2-40B4-BE49-F238E27FC236}">
                            <a16:creationId xmlns:a16="http://schemas.microsoft.com/office/drawing/2014/main" id="{08794B2D-F5FF-74F2-A3CA-3BA137A1DD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24">
            <a:extLst>
              <a:ext uri="{FF2B5EF4-FFF2-40B4-BE49-F238E27FC236}">
                <a16:creationId xmlns:a16="http://schemas.microsoft.com/office/drawing/2014/main" id="{DC3518B9-6B9F-1C8B-6F00-A7B22F98EC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18443" name="Object 24">
                        <a:extLst>
                          <a:ext uri="{FF2B5EF4-FFF2-40B4-BE49-F238E27FC236}">
                            <a16:creationId xmlns:a16="http://schemas.microsoft.com/office/drawing/2014/main" id="{DC3518B9-6B9F-1C8B-6F00-A7B22F98EC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7" name="Line 25">
            <a:extLst>
              <a:ext uri="{FF2B5EF4-FFF2-40B4-BE49-F238E27FC236}">
                <a16:creationId xmlns:a16="http://schemas.microsoft.com/office/drawing/2014/main" id="{4F3BCE23-83E8-CE01-CCE3-78BCE199E892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Line 26">
            <a:extLst>
              <a:ext uri="{FF2B5EF4-FFF2-40B4-BE49-F238E27FC236}">
                <a16:creationId xmlns:a16="http://schemas.microsoft.com/office/drawing/2014/main" id="{37366041-CE69-9B78-19DB-219325FEEF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8" name="Oval 2">
            <a:extLst>
              <a:ext uri="{FF2B5EF4-FFF2-40B4-BE49-F238E27FC236}">
                <a16:creationId xmlns:a16="http://schemas.microsoft.com/office/drawing/2014/main" id="{002E5D80-3588-DCC5-F4A7-BBB63CA39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9469" name="Oval 3">
            <a:extLst>
              <a:ext uri="{FF2B5EF4-FFF2-40B4-BE49-F238E27FC236}">
                <a16:creationId xmlns:a16="http://schemas.microsoft.com/office/drawing/2014/main" id="{7345015E-C56F-0A7E-537D-1E3848831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9470" name="Oval 4">
            <a:extLst>
              <a:ext uri="{FF2B5EF4-FFF2-40B4-BE49-F238E27FC236}">
                <a16:creationId xmlns:a16="http://schemas.microsoft.com/office/drawing/2014/main" id="{37F9D54E-8FC0-27C7-4D3E-BB9FACA3F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9471" name="Line 5">
            <a:extLst>
              <a:ext uri="{FF2B5EF4-FFF2-40B4-BE49-F238E27FC236}">
                <a16:creationId xmlns:a16="http://schemas.microsoft.com/office/drawing/2014/main" id="{7248E0C2-D5BD-16E9-F27E-3C35B3E2BC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Oval 6">
            <a:extLst>
              <a:ext uri="{FF2B5EF4-FFF2-40B4-BE49-F238E27FC236}">
                <a16:creationId xmlns:a16="http://schemas.microsoft.com/office/drawing/2014/main" id="{B85EC4F6-E14F-8452-846F-AC6F8BAEC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9473" name="Line 7">
            <a:extLst>
              <a:ext uri="{FF2B5EF4-FFF2-40B4-BE49-F238E27FC236}">
                <a16:creationId xmlns:a16="http://schemas.microsoft.com/office/drawing/2014/main" id="{E1D15DD9-421B-0E2A-B653-012201D7DE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Line 8">
            <a:extLst>
              <a:ext uri="{FF2B5EF4-FFF2-40B4-BE49-F238E27FC236}">
                <a16:creationId xmlns:a16="http://schemas.microsoft.com/office/drawing/2014/main" id="{8EA1D055-E59E-70E0-2630-43BD2210D8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Freeform 9">
            <a:extLst>
              <a:ext uri="{FF2B5EF4-FFF2-40B4-BE49-F238E27FC236}">
                <a16:creationId xmlns:a16="http://schemas.microsoft.com/office/drawing/2014/main" id="{44E6836F-D5D2-6170-3043-E0556FAC3B78}"/>
              </a:ext>
            </a:extLst>
          </p:cNvPr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Freeform 10">
            <a:extLst>
              <a:ext uri="{FF2B5EF4-FFF2-40B4-BE49-F238E27FC236}">
                <a16:creationId xmlns:a16="http://schemas.microsoft.com/office/drawing/2014/main" id="{3EC3E7D1-E071-B00E-8798-8B85BF45273A}"/>
              </a:ext>
            </a:extLst>
          </p:cNvPr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458" name="Object 11">
            <a:extLst>
              <a:ext uri="{FF2B5EF4-FFF2-40B4-BE49-F238E27FC236}">
                <a16:creationId xmlns:a16="http://schemas.microsoft.com/office/drawing/2014/main" id="{981513F7-8638-E2A5-EFB1-1BC39AB864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19458" name="Object 11">
                        <a:extLst>
                          <a:ext uri="{FF2B5EF4-FFF2-40B4-BE49-F238E27FC236}">
                            <a16:creationId xmlns:a16="http://schemas.microsoft.com/office/drawing/2014/main" id="{981513F7-8638-E2A5-EFB1-1BC39AB864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12">
            <a:extLst>
              <a:ext uri="{FF2B5EF4-FFF2-40B4-BE49-F238E27FC236}">
                <a16:creationId xmlns:a16="http://schemas.microsoft.com/office/drawing/2014/main" id="{E24765D1-DDE8-98EA-A331-5D327648F8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5" imgW="279279" imgH="380835" progId="Equation.3">
                  <p:embed/>
                </p:oleObj>
              </mc:Choice>
              <mc:Fallback>
                <p:oleObj name="Equation" r:id="rId5" imgW="279279" imgH="380835" progId="Equation.3">
                  <p:embed/>
                  <p:pic>
                    <p:nvPicPr>
                      <p:cNvPr id="19459" name="Object 12">
                        <a:extLst>
                          <a:ext uri="{FF2B5EF4-FFF2-40B4-BE49-F238E27FC236}">
                            <a16:creationId xmlns:a16="http://schemas.microsoft.com/office/drawing/2014/main" id="{E24765D1-DDE8-98EA-A331-5D327648F8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13">
            <a:extLst>
              <a:ext uri="{FF2B5EF4-FFF2-40B4-BE49-F238E27FC236}">
                <a16:creationId xmlns:a16="http://schemas.microsoft.com/office/drawing/2014/main" id="{F1637922-0BBA-D2C0-96C6-545B7290DB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7" imgW="672808" imgH="444307" progId="Equation.3">
                  <p:embed/>
                </p:oleObj>
              </mc:Choice>
              <mc:Fallback>
                <p:oleObj name="Equation" r:id="rId7" imgW="672808" imgH="444307" progId="Equation.3">
                  <p:embed/>
                  <p:pic>
                    <p:nvPicPr>
                      <p:cNvPr id="19460" name="Object 13">
                        <a:extLst>
                          <a:ext uri="{FF2B5EF4-FFF2-40B4-BE49-F238E27FC236}">
                            <a16:creationId xmlns:a16="http://schemas.microsoft.com/office/drawing/2014/main" id="{F1637922-0BBA-D2C0-96C6-545B7290DB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14">
            <a:extLst>
              <a:ext uri="{FF2B5EF4-FFF2-40B4-BE49-F238E27FC236}">
                <a16:creationId xmlns:a16="http://schemas.microsoft.com/office/drawing/2014/main" id="{779F8949-FEC6-C02D-0AA3-33F852EE76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9" imgW="672808" imgH="444307" progId="Equation.3">
                  <p:embed/>
                </p:oleObj>
              </mc:Choice>
              <mc:Fallback>
                <p:oleObj name="Equation" r:id="rId9" imgW="672808" imgH="444307" progId="Equation.3">
                  <p:embed/>
                  <p:pic>
                    <p:nvPicPr>
                      <p:cNvPr id="19461" name="Object 14">
                        <a:extLst>
                          <a:ext uri="{FF2B5EF4-FFF2-40B4-BE49-F238E27FC236}">
                            <a16:creationId xmlns:a16="http://schemas.microsoft.com/office/drawing/2014/main" id="{779F8949-FEC6-C02D-0AA3-33F852EE76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15">
            <a:extLst>
              <a:ext uri="{FF2B5EF4-FFF2-40B4-BE49-F238E27FC236}">
                <a16:creationId xmlns:a16="http://schemas.microsoft.com/office/drawing/2014/main" id="{A1E34FB9-B174-B63B-4347-5AF0977D7C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19462" name="Object 15">
                        <a:extLst>
                          <a:ext uri="{FF2B5EF4-FFF2-40B4-BE49-F238E27FC236}">
                            <a16:creationId xmlns:a16="http://schemas.microsoft.com/office/drawing/2014/main" id="{A1E34FB9-B174-B63B-4347-5AF0977D7C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16">
            <a:extLst>
              <a:ext uri="{FF2B5EF4-FFF2-40B4-BE49-F238E27FC236}">
                <a16:creationId xmlns:a16="http://schemas.microsoft.com/office/drawing/2014/main" id="{80F6F934-A159-D421-F6F1-B4D9820B78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12" imgW="342751" imgH="469696" progId="Equation.3">
                  <p:embed/>
                </p:oleObj>
              </mc:Choice>
              <mc:Fallback>
                <p:oleObj name="Equation" r:id="rId12" imgW="342751" imgH="469696" progId="Equation.3">
                  <p:embed/>
                  <p:pic>
                    <p:nvPicPr>
                      <p:cNvPr id="19463" name="Object 16">
                        <a:extLst>
                          <a:ext uri="{FF2B5EF4-FFF2-40B4-BE49-F238E27FC236}">
                            <a16:creationId xmlns:a16="http://schemas.microsoft.com/office/drawing/2014/main" id="{80F6F934-A159-D421-F6F1-B4D9820B78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17">
            <a:extLst>
              <a:ext uri="{FF2B5EF4-FFF2-40B4-BE49-F238E27FC236}">
                <a16:creationId xmlns:a16="http://schemas.microsoft.com/office/drawing/2014/main" id="{293D802F-6E8A-6D28-BB8F-F1259ACE87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14" imgW="393529" imgH="469696" progId="Equation.3">
                  <p:embed/>
                </p:oleObj>
              </mc:Choice>
              <mc:Fallback>
                <p:oleObj name="Equation" r:id="rId14" imgW="393529" imgH="469696" progId="Equation.3">
                  <p:embed/>
                  <p:pic>
                    <p:nvPicPr>
                      <p:cNvPr id="19464" name="Object 17">
                        <a:extLst>
                          <a:ext uri="{FF2B5EF4-FFF2-40B4-BE49-F238E27FC236}">
                            <a16:creationId xmlns:a16="http://schemas.microsoft.com/office/drawing/2014/main" id="{293D802F-6E8A-6D28-BB8F-F1259ACE87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7" name="Rectangle 18">
            <a:extLst>
              <a:ext uri="{FF2B5EF4-FFF2-40B4-BE49-F238E27FC236}">
                <a16:creationId xmlns:a16="http://schemas.microsoft.com/office/drawing/2014/main" id="{6D16F2E8-E42C-642C-3F7F-CD8E27855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9478" name="Line 19">
            <a:extLst>
              <a:ext uri="{FF2B5EF4-FFF2-40B4-BE49-F238E27FC236}">
                <a16:creationId xmlns:a16="http://schemas.microsoft.com/office/drawing/2014/main" id="{2A8C7E23-10D0-0630-941E-5C3A5617C7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Line 20">
            <a:extLst>
              <a:ext uri="{FF2B5EF4-FFF2-40B4-BE49-F238E27FC236}">
                <a16:creationId xmlns:a16="http://schemas.microsoft.com/office/drawing/2014/main" id="{4F69DFBE-1EC6-CF9F-46E6-0A0115A2B1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Line 21">
            <a:extLst>
              <a:ext uri="{FF2B5EF4-FFF2-40B4-BE49-F238E27FC236}">
                <a16:creationId xmlns:a16="http://schemas.microsoft.com/office/drawing/2014/main" id="{27128F2D-3DD2-FEDC-BA08-C87DE763AD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465" name="Object 22">
            <a:extLst>
              <a:ext uri="{FF2B5EF4-FFF2-40B4-BE49-F238E27FC236}">
                <a16:creationId xmlns:a16="http://schemas.microsoft.com/office/drawing/2014/main" id="{A2A5DBC2-C1EC-9A19-713C-4253D4053A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19465" name="Object 22">
                        <a:extLst>
                          <a:ext uri="{FF2B5EF4-FFF2-40B4-BE49-F238E27FC236}">
                            <a16:creationId xmlns:a16="http://schemas.microsoft.com/office/drawing/2014/main" id="{A2A5DBC2-C1EC-9A19-713C-4253D4053A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23">
            <a:extLst>
              <a:ext uri="{FF2B5EF4-FFF2-40B4-BE49-F238E27FC236}">
                <a16:creationId xmlns:a16="http://schemas.microsoft.com/office/drawing/2014/main" id="{29A78E36-AD28-389B-116B-74FF2AD977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19466" name="Object 23">
                        <a:extLst>
                          <a:ext uri="{FF2B5EF4-FFF2-40B4-BE49-F238E27FC236}">
                            <a16:creationId xmlns:a16="http://schemas.microsoft.com/office/drawing/2014/main" id="{29A78E36-AD28-389B-116B-74FF2AD977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24">
            <a:extLst>
              <a:ext uri="{FF2B5EF4-FFF2-40B4-BE49-F238E27FC236}">
                <a16:creationId xmlns:a16="http://schemas.microsoft.com/office/drawing/2014/main" id="{A39B993B-E530-C449-67AB-1FA59DF81C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19467" name="Object 24">
                        <a:extLst>
                          <a:ext uri="{FF2B5EF4-FFF2-40B4-BE49-F238E27FC236}">
                            <a16:creationId xmlns:a16="http://schemas.microsoft.com/office/drawing/2014/main" id="{A39B993B-E530-C449-67AB-1FA59DF81C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1" name="Line 25">
            <a:extLst>
              <a:ext uri="{FF2B5EF4-FFF2-40B4-BE49-F238E27FC236}">
                <a16:creationId xmlns:a16="http://schemas.microsoft.com/office/drawing/2014/main" id="{0B9C48F7-BF30-5B20-8C9D-3B70A97BE2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Line 26">
            <a:extLst>
              <a:ext uri="{FF2B5EF4-FFF2-40B4-BE49-F238E27FC236}">
                <a16:creationId xmlns:a16="http://schemas.microsoft.com/office/drawing/2014/main" id="{A7DDD5FF-5AE3-A3DB-7F17-ADE881EDC4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2" name="Oval 2">
            <a:extLst>
              <a:ext uri="{FF2B5EF4-FFF2-40B4-BE49-F238E27FC236}">
                <a16:creationId xmlns:a16="http://schemas.microsoft.com/office/drawing/2014/main" id="{348D9E4E-AD73-E3FF-1FB6-240B5AA40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0493" name="Oval 3">
            <a:extLst>
              <a:ext uri="{FF2B5EF4-FFF2-40B4-BE49-F238E27FC236}">
                <a16:creationId xmlns:a16="http://schemas.microsoft.com/office/drawing/2014/main" id="{8E9F9111-22A5-208C-F7D9-6F051BDFF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0494" name="Oval 4">
            <a:extLst>
              <a:ext uri="{FF2B5EF4-FFF2-40B4-BE49-F238E27FC236}">
                <a16:creationId xmlns:a16="http://schemas.microsoft.com/office/drawing/2014/main" id="{0A6F53F5-EE3D-05D3-3DC3-FE2376159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0495" name="Line 5">
            <a:extLst>
              <a:ext uri="{FF2B5EF4-FFF2-40B4-BE49-F238E27FC236}">
                <a16:creationId xmlns:a16="http://schemas.microsoft.com/office/drawing/2014/main" id="{FEB7609F-373B-2548-9BE2-169889F0F4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Oval 6">
            <a:extLst>
              <a:ext uri="{FF2B5EF4-FFF2-40B4-BE49-F238E27FC236}">
                <a16:creationId xmlns:a16="http://schemas.microsoft.com/office/drawing/2014/main" id="{B3E9B0EB-C7AC-DC27-EE12-51B58A87E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0497" name="Line 7">
            <a:extLst>
              <a:ext uri="{FF2B5EF4-FFF2-40B4-BE49-F238E27FC236}">
                <a16:creationId xmlns:a16="http://schemas.microsoft.com/office/drawing/2014/main" id="{F02F5B7E-7F89-3500-A631-FA0A4FC28D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Line 8">
            <a:extLst>
              <a:ext uri="{FF2B5EF4-FFF2-40B4-BE49-F238E27FC236}">
                <a16:creationId xmlns:a16="http://schemas.microsoft.com/office/drawing/2014/main" id="{C9D4B62C-F52E-7C04-2E30-162B2FFFD1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Freeform 9">
            <a:extLst>
              <a:ext uri="{FF2B5EF4-FFF2-40B4-BE49-F238E27FC236}">
                <a16:creationId xmlns:a16="http://schemas.microsoft.com/office/drawing/2014/main" id="{F4FDD3F9-596D-3F48-3082-45C7B756C49B}"/>
              </a:ext>
            </a:extLst>
          </p:cNvPr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Freeform 10">
            <a:extLst>
              <a:ext uri="{FF2B5EF4-FFF2-40B4-BE49-F238E27FC236}">
                <a16:creationId xmlns:a16="http://schemas.microsoft.com/office/drawing/2014/main" id="{4E51C350-8EA7-1972-9863-3AD6C9CF21E0}"/>
              </a:ext>
            </a:extLst>
          </p:cNvPr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482" name="Object 11">
            <a:extLst>
              <a:ext uri="{FF2B5EF4-FFF2-40B4-BE49-F238E27FC236}">
                <a16:creationId xmlns:a16="http://schemas.microsoft.com/office/drawing/2014/main" id="{3FCB6F93-DE2B-4700-530B-6DF0388259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20482" name="Object 11">
                        <a:extLst>
                          <a:ext uri="{FF2B5EF4-FFF2-40B4-BE49-F238E27FC236}">
                            <a16:creationId xmlns:a16="http://schemas.microsoft.com/office/drawing/2014/main" id="{3FCB6F93-DE2B-4700-530B-6DF0388259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12">
            <a:extLst>
              <a:ext uri="{FF2B5EF4-FFF2-40B4-BE49-F238E27FC236}">
                <a16:creationId xmlns:a16="http://schemas.microsoft.com/office/drawing/2014/main" id="{7964358D-7657-6641-EF45-3E51FFC996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5" imgW="279279" imgH="380835" progId="Equation.3">
                  <p:embed/>
                </p:oleObj>
              </mc:Choice>
              <mc:Fallback>
                <p:oleObj name="Equation" r:id="rId5" imgW="279279" imgH="380835" progId="Equation.3">
                  <p:embed/>
                  <p:pic>
                    <p:nvPicPr>
                      <p:cNvPr id="20483" name="Object 12">
                        <a:extLst>
                          <a:ext uri="{FF2B5EF4-FFF2-40B4-BE49-F238E27FC236}">
                            <a16:creationId xmlns:a16="http://schemas.microsoft.com/office/drawing/2014/main" id="{7964358D-7657-6641-EF45-3E51FFC996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13">
            <a:extLst>
              <a:ext uri="{FF2B5EF4-FFF2-40B4-BE49-F238E27FC236}">
                <a16:creationId xmlns:a16="http://schemas.microsoft.com/office/drawing/2014/main" id="{197ADC06-DA5F-ACD7-D8E3-F45AD58B11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7" imgW="672808" imgH="444307" progId="Equation.3">
                  <p:embed/>
                </p:oleObj>
              </mc:Choice>
              <mc:Fallback>
                <p:oleObj name="Equation" r:id="rId7" imgW="672808" imgH="444307" progId="Equation.3">
                  <p:embed/>
                  <p:pic>
                    <p:nvPicPr>
                      <p:cNvPr id="20484" name="Object 13">
                        <a:extLst>
                          <a:ext uri="{FF2B5EF4-FFF2-40B4-BE49-F238E27FC236}">
                            <a16:creationId xmlns:a16="http://schemas.microsoft.com/office/drawing/2014/main" id="{197ADC06-DA5F-ACD7-D8E3-F45AD58B11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14">
            <a:extLst>
              <a:ext uri="{FF2B5EF4-FFF2-40B4-BE49-F238E27FC236}">
                <a16:creationId xmlns:a16="http://schemas.microsoft.com/office/drawing/2014/main" id="{E39FCAB7-6835-A69D-C358-6A910AD537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9" imgW="672808" imgH="444307" progId="Equation.3">
                  <p:embed/>
                </p:oleObj>
              </mc:Choice>
              <mc:Fallback>
                <p:oleObj name="Equation" r:id="rId9" imgW="672808" imgH="444307" progId="Equation.3">
                  <p:embed/>
                  <p:pic>
                    <p:nvPicPr>
                      <p:cNvPr id="20485" name="Object 14">
                        <a:extLst>
                          <a:ext uri="{FF2B5EF4-FFF2-40B4-BE49-F238E27FC236}">
                            <a16:creationId xmlns:a16="http://schemas.microsoft.com/office/drawing/2014/main" id="{E39FCAB7-6835-A69D-C358-6A910AD537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15">
            <a:extLst>
              <a:ext uri="{FF2B5EF4-FFF2-40B4-BE49-F238E27FC236}">
                <a16:creationId xmlns:a16="http://schemas.microsoft.com/office/drawing/2014/main" id="{99BFA51E-AF49-4CBA-16CA-7BEE8A9B3F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20486" name="Object 15">
                        <a:extLst>
                          <a:ext uri="{FF2B5EF4-FFF2-40B4-BE49-F238E27FC236}">
                            <a16:creationId xmlns:a16="http://schemas.microsoft.com/office/drawing/2014/main" id="{99BFA51E-AF49-4CBA-16CA-7BEE8A9B3F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16">
            <a:extLst>
              <a:ext uri="{FF2B5EF4-FFF2-40B4-BE49-F238E27FC236}">
                <a16:creationId xmlns:a16="http://schemas.microsoft.com/office/drawing/2014/main" id="{9C9456FE-9637-682A-0477-EE4CA06E45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12" imgW="342751" imgH="469696" progId="Equation.3">
                  <p:embed/>
                </p:oleObj>
              </mc:Choice>
              <mc:Fallback>
                <p:oleObj name="Equation" r:id="rId12" imgW="342751" imgH="469696" progId="Equation.3">
                  <p:embed/>
                  <p:pic>
                    <p:nvPicPr>
                      <p:cNvPr id="20487" name="Object 16">
                        <a:extLst>
                          <a:ext uri="{FF2B5EF4-FFF2-40B4-BE49-F238E27FC236}">
                            <a16:creationId xmlns:a16="http://schemas.microsoft.com/office/drawing/2014/main" id="{9C9456FE-9637-682A-0477-EE4CA06E45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17">
            <a:extLst>
              <a:ext uri="{FF2B5EF4-FFF2-40B4-BE49-F238E27FC236}">
                <a16:creationId xmlns:a16="http://schemas.microsoft.com/office/drawing/2014/main" id="{0B651A0B-AE7C-F9CC-D097-05B68961D1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14" imgW="393529" imgH="469696" progId="Equation.3">
                  <p:embed/>
                </p:oleObj>
              </mc:Choice>
              <mc:Fallback>
                <p:oleObj name="Equation" r:id="rId14" imgW="393529" imgH="469696" progId="Equation.3">
                  <p:embed/>
                  <p:pic>
                    <p:nvPicPr>
                      <p:cNvPr id="20488" name="Object 17">
                        <a:extLst>
                          <a:ext uri="{FF2B5EF4-FFF2-40B4-BE49-F238E27FC236}">
                            <a16:creationId xmlns:a16="http://schemas.microsoft.com/office/drawing/2014/main" id="{0B651A0B-AE7C-F9CC-D097-05B68961D1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1" name="Rectangle 18">
            <a:extLst>
              <a:ext uri="{FF2B5EF4-FFF2-40B4-BE49-F238E27FC236}">
                <a16:creationId xmlns:a16="http://schemas.microsoft.com/office/drawing/2014/main" id="{FEECCB1B-8109-FE9A-DCE4-2436B5B6F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0502" name="Line 19">
            <a:extLst>
              <a:ext uri="{FF2B5EF4-FFF2-40B4-BE49-F238E27FC236}">
                <a16:creationId xmlns:a16="http://schemas.microsoft.com/office/drawing/2014/main" id="{BDAC634A-03B2-F4EB-243D-CF4852CFAD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Line 20">
            <a:extLst>
              <a:ext uri="{FF2B5EF4-FFF2-40B4-BE49-F238E27FC236}">
                <a16:creationId xmlns:a16="http://schemas.microsoft.com/office/drawing/2014/main" id="{367AD525-2BF9-5E0D-E9C0-1F9612B0F1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Line 21">
            <a:extLst>
              <a:ext uri="{FF2B5EF4-FFF2-40B4-BE49-F238E27FC236}">
                <a16:creationId xmlns:a16="http://schemas.microsoft.com/office/drawing/2014/main" id="{291C921A-1260-FBE3-2CB5-163359D914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489" name="Object 22">
            <a:extLst>
              <a:ext uri="{FF2B5EF4-FFF2-40B4-BE49-F238E27FC236}">
                <a16:creationId xmlns:a16="http://schemas.microsoft.com/office/drawing/2014/main" id="{8F864040-FB0D-A7A9-6142-63A4731460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20489" name="Object 22">
                        <a:extLst>
                          <a:ext uri="{FF2B5EF4-FFF2-40B4-BE49-F238E27FC236}">
                            <a16:creationId xmlns:a16="http://schemas.microsoft.com/office/drawing/2014/main" id="{8F864040-FB0D-A7A9-6142-63A4731460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23">
            <a:extLst>
              <a:ext uri="{FF2B5EF4-FFF2-40B4-BE49-F238E27FC236}">
                <a16:creationId xmlns:a16="http://schemas.microsoft.com/office/drawing/2014/main" id="{1A534074-A1DE-B8E3-E4D0-116E7F366D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20490" name="Object 23">
                        <a:extLst>
                          <a:ext uri="{FF2B5EF4-FFF2-40B4-BE49-F238E27FC236}">
                            <a16:creationId xmlns:a16="http://schemas.microsoft.com/office/drawing/2014/main" id="{1A534074-A1DE-B8E3-E4D0-116E7F366D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24">
            <a:extLst>
              <a:ext uri="{FF2B5EF4-FFF2-40B4-BE49-F238E27FC236}">
                <a16:creationId xmlns:a16="http://schemas.microsoft.com/office/drawing/2014/main" id="{CBC48930-1642-5848-6748-CA0D00C3D6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20491" name="Object 24">
                        <a:extLst>
                          <a:ext uri="{FF2B5EF4-FFF2-40B4-BE49-F238E27FC236}">
                            <a16:creationId xmlns:a16="http://schemas.microsoft.com/office/drawing/2014/main" id="{CBC48930-1642-5848-6748-CA0D00C3D6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5" name="Line 25">
            <a:extLst>
              <a:ext uri="{FF2B5EF4-FFF2-40B4-BE49-F238E27FC236}">
                <a16:creationId xmlns:a16="http://schemas.microsoft.com/office/drawing/2014/main" id="{83AEF6F1-2DBB-1F86-F36C-E7943C9AA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6" name="Line 26">
            <a:extLst>
              <a:ext uri="{FF2B5EF4-FFF2-40B4-BE49-F238E27FC236}">
                <a16:creationId xmlns:a16="http://schemas.microsoft.com/office/drawing/2014/main" id="{83CDE98B-EA7E-AEE2-BB9C-5036F1A79C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562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6" name="Oval 2">
            <a:extLst>
              <a:ext uri="{FF2B5EF4-FFF2-40B4-BE49-F238E27FC236}">
                <a16:creationId xmlns:a16="http://schemas.microsoft.com/office/drawing/2014/main" id="{6055ED26-0ABD-3738-9F00-5467DE48A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1517" name="Oval 3">
            <a:extLst>
              <a:ext uri="{FF2B5EF4-FFF2-40B4-BE49-F238E27FC236}">
                <a16:creationId xmlns:a16="http://schemas.microsoft.com/office/drawing/2014/main" id="{1F5A9B71-A9C4-956B-38F1-3AEBF1E7E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1518" name="Oval 4">
            <a:extLst>
              <a:ext uri="{FF2B5EF4-FFF2-40B4-BE49-F238E27FC236}">
                <a16:creationId xmlns:a16="http://schemas.microsoft.com/office/drawing/2014/main" id="{EA317BFB-9E0D-5EF0-08BA-DA4AB315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1519" name="Line 5">
            <a:extLst>
              <a:ext uri="{FF2B5EF4-FFF2-40B4-BE49-F238E27FC236}">
                <a16:creationId xmlns:a16="http://schemas.microsoft.com/office/drawing/2014/main" id="{A1F7C204-2647-F993-8B75-5EE01288B0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Oval 6">
            <a:extLst>
              <a:ext uri="{FF2B5EF4-FFF2-40B4-BE49-F238E27FC236}">
                <a16:creationId xmlns:a16="http://schemas.microsoft.com/office/drawing/2014/main" id="{F5E05047-A080-C54D-018A-C18610FC0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1521" name="Line 7">
            <a:extLst>
              <a:ext uri="{FF2B5EF4-FFF2-40B4-BE49-F238E27FC236}">
                <a16:creationId xmlns:a16="http://schemas.microsoft.com/office/drawing/2014/main" id="{B08B52B3-BE28-221F-236B-0110A1FE04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8">
            <a:extLst>
              <a:ext uri="{FF2B5EF4-FFF2-40B4-BE49-F238E27FC236}">
                <a16:creationId xmlns:a16="http://schemas.microsoft.com/office/drawing/2014/main" id="{EB427418-2F6D-A1D0-0707-7002609D08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Freeform 9">
            <a:extLst>
              <a:ext uri="{FF2B5EF4-FFF2-40B4-BE49-F238E27FC236}">
                <a16:creationId xmlns:a16="http://schemas.microsoft.com/office/drawing/2014/main" id="{988236D8-9C3B-2A6F-10E2-95171D0B160B}"/>
              </a:ext>
            </a:extLst>
          </p:cNvPr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Freeform 10">
            <a:extLst>
              <a:ext uri="{FF2B5EF4-FFF2-40B4-BE49-F238E27FC236}">
                <a16:creationId xmlns:a16="http://schemas.microsoft.com/office/drawing/2014/main" id="{F7EDA945-758B-754D-B3FA-6601B35472BF}"/>
              </a:ext>
            </a:extLst>
          </p:cNvPr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06" name="Object 11">
            <a:extLst>
              <a:ext uri="{FF2B5EF4-FFF2-40B4-BE49-F238E27FC236}">
                <a16:creationId xmlns:a16="http://schemas.microsoft.com/office/drawing/2014/main" id="{EDA1C5FA-0C6E-AFB4-CA4D-A269794F6D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21506" name="Object 11">
                        <a:extLst>
                          <a:ext uri="{FF2B5EF4-FFF2-40B4-BE49-F238E27FC236}">
                            <a16:creationId xmlns:a16="http://schemas.microsoft.com/office/drawing/2014/main" id="{EDA1C5FA-0C6E-AFB4-CA4D-A269794F6D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12">
            <a:extLst>
              <a:ext uri="{FF2B5EF4-FFF2-40B4-BE49-F238E27FC236}">
                <a16:creationId xmlns:a16="http://schemas.microsoft.com/office/drawing/2014/main" id="{FBA9485C-4DD5-E4DE-5A24-82EBCC4B2F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5" imgW="279279" imgH="380835" progId="Equation.3">
                  <p:embed/>
                </p:oleObj>
              </mc:Choice>
              <mc:Fallback>
                <p:oleObj name="Equation" r:id="rId5" imgW="279279" imgH="380835" progId="Equation.3">
                  <p:embed/>
                  <p:pic>
                    <p:nvPicPr>
                      <p:cNvPr id="21507" name="Object 12">
                        <a:extLst>
                          <a:ext uri="{FF2B5EF4-FFF2-40B4-BE49-F238E27FC236}">
                            <a16:creationId xmlns:a16="http://schemas.microsoft.com/office/drawing/2014/main" id="{FBA9485C-4DD5-E4DE-5A24-82EBCC4B2F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13">
            <a:extLst>
              <a:ext uri="{FF2B5EF4-FFF2-40B4-BE49-F238E27FC236}">
                <a16:creationId xmlns:a16="http://schemas.microsoft.com/office/drawing/2014/main" id="{719DCA60-F5F6-6B3F-08EB-DE85B1599E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7" imgW="672808" imgH="444307" progId="Equation.3">
                  <p:embed/>
                </p:oleObj>
              </mc:Choice>
              <mc:Fallback>
                <p:oleObj name="Equation" r:id="rId7" imgW="672808" imgH="444307" progId="Equation.3">
                  <p:embed/>
                  <p:pic>
                    <p:nvPicPr>
                      <p:cNvPr id="21508" name="Object 13">
                        <a:extLst>
                          <a:ext uri="{FF2B5EF4-FFF2-40B4-BE49-F238E27FC236}">
                            <a16:creationId xmlns:a16="http://schemas.microsoft.com/office/drawing/2014/main" id="{719DCA60-F5F6-6B3F-08EB-DE85B1599E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14">
            <a:extLst>
              <a:ext uri="{FF2B5EF4-FFF2-40B4-BE49-F238E27FC236}">
                <a16:creationId xmlns:a16="http://schemas.microsoft.com/office/drawing/2014/main" id="{7C79E37D-2E74-3A3F-E2DF-89382C4923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9" imgW="672808" imgH="444307" progId="Equation.3">
                  <p:embed/>
                </p:oleObj>
              </mc:Choice>
              <mc:Fallback>
                <p:oleObj name="Equation" r:id="rId9" imgW="672808" imgH="444307" progId="Equation.3">
                  <p:embed/>
                  <p:pic>
                    <p:nvPicPr>
                      <p:cNvPr id="21509" name="Object 14">
                        <a:extLst>
                          <a:ext uri="{FF2B5EF4-FFF2-40B4-BE49-F238E27FC236}">
                            <a16:creationId xmlns:a16="http://schemas.microsoft.com/office/drawing/2014/main" id="{7C79E37D-2E74-3A3F-E2DF-89382C4923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15">
            <a:extLst>
              <a:ext uri="{FF2B5EF4-FFF2-40B4-BE49-F238E27FC236}">
                <a16:creationId xmlns:a16="http://schemas.microsoft.com/office/drawing/2014/main" id="{CF2C3DD6-3285-0F59-7177-123782A1B7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21510" name="Object 15">
                        <a:extLst>
                          <a:ext uri="{FF2B5EF4-FFF2-40B4-BE49-F238E27FC236}">
                            <a16:creationId xmlns:a16="http://schemas.microsoft.com/office/drawing/2014/main" id="{CF2C3DD6-3285-0F59-7177-123782A1B7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16">
            <a:extLst>
              <a:ext uri="{FF2B5EF4-FFF2-40B4-BE49-F238E27FC236}">
                <a16:creationId xmlns:a16="http://schemas.microsoft.com/office/drawing/2014/main" id="{57551874-ABEA-E3E9-7286-E808E27492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12" imgW="342751" imgH="469696" progId="Equation.3">
                  <p:embed/>
                </p:oleObj>
              </mc:Choice>
              <mc:Fallback>
                <p:oleObj name="Equation" r:id="rId12" imgW="342751" imgH="469696" progId="Equation.3">
                  <p:embed/>
                  <p:pic>
                    <p:nvPicPr>
                      <p:cNvPr id="21511" name="Object 16">
                        <a:extLst>
                          <a:ext uri="{FF2B5EF4-FFF2-40B4-BE49-F238E27FC236}">
                            <a16:creationId xmlns:a16="http://schemas.microsoft.com/office/drawing/2014/main" id="{57551874-ABEA-E3E9-7286-E808E27492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17">
            <a:extLst>
              <a:ext uri="{FF2B5EF4-FFF2-40B4-BE49-F238E27FC236}">
                <a16:creationId xmlns:a16="http://schemas.microsoft.com/office/drawing/2014/main" id="{67B89ACD-0FB6-4D20-0265-9E459C3EB7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14" imgW="393529" imgH="469696" progId="Equation.3">
                  <p:embed/>
                </p:oleObj>
              </mc:Choice>
              <mc:Fallback>
                <p:oleObj name="Equation" r:id="rId14" imgW="393529" imgH="469696" progId="Equation.3">
                  <p:embed/>
                  <p:pic>
                    <p:nvPicPr>
                      <p:cNvPr id="21512" name="Object 17">
                        <a:extLst>
                          <a:ext uri="{FF2B5EF4-FFF2-40B4-BE49-F238E27FC236}">
                            <a16:creationId xmlns:a16="http://schemas.microsoft.com/office/drawing/2014/main" id="{67B89ACD-0FB6-4D20-0265-9E459C3EB7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5" name="Rectangle 18">
            <a:extLst>
              <a:ext uri="{FF2B5EF4-FFF2-40B4-BE49-F238E27FC236}">
                <a16:creationId xmlns:a16="http://schemas.microsoft.com/office/drawing/2014/main" id="{539F6D15-6720-A8B1-4487-FD3107B84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1526" name="Line 19">
            <a:extLst>
              <a:ext uri="{FF2B5EF4-FFF2-40B4-BE49-F238E27FC236}">
                <a16:creationId xmlns:a16="http://schemas.microsoft.com/office/drawing/2014/main" id="{DFDBB926-88B6-F9CD-FAC7-D9E363C2E4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Line 20">
            <a:extLst>
              <a:ext uri="{FF2B5EF4-FFF2-40B4-BE49-F238E27FC236}">
                <a16:creationId xmlns:a16="http://schemas.microsoft.com/office/drawing/2014/main" id="{6B113873-7763-0754-6AB3-A4F3D114CD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Line 21">
            <a:extLst>
              <a:ext uri="{FF2B5EF4-FFF2-40B4-BE49-F238E27FC236}">
                <a16:creationId xmlns:a16="http://schemas.microsoft.com/office/drawing/2014/main" id="{2108A428-F73D-83DC-A7C4-3714D05A90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13" name="Object 22">
            <a:extLst>
              <a:ext uri="{FF2B5EF4-FFF2-40B4-BE49-F238E27FC236}">
                <a16:creationId xmlns:a16="http://schemas.microsoft.com/office/drawing/2014/main" id="{8BA7CADE-CC56-54E8-ECF0-F3D6B6FB4F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21513" name="Object 22">
                        <a:extLst>
                          <a:ext uri="{FF2B5EF4-FFF2-40B4-BE49-F238E27FC236}">
                            <a16:creationId xmlns:a16="http://schemas.microsoft.com/office/drawing/2014/main" id="{8BA7CADE-CC56-54E8-ECF0-F3D6B6FB4F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23">
            <a:extLst>
              <a:ext uri="{FF2B5EF4-FFF2-40B4-BE49-F238E27FC236}">
                <a16:creationId xmlns:a16="http://schemas.microsoft.com/office/drawing/2014/main" id="{2ED455EF-0C81-5808-D4BB-44DAE87009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21514" name="Object 23">
                        <a:extLst>
                          <a:ext uri="{FF2B5EF4-FFF2-40B4-BE49-F238E27FC236}">
                            <a16:creationId xmlns:a16="http://schemas.microsoft.com/office/drawing/2014/main" id="{2ED455EF-0C81-5808-D4BB-44DAE87009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24">
            <a:extLst>
              <a:ext uri="{FF2B5EF4-FFF2-40B4-BE49-F238E27FC236}">
                <a16:creationId xmlns:a16="http://schemas.microsoft.com/office/drawing/2014/main" id="{63C31F89-FE37-8D5E-57EF-D76D648776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21515" name="Object 24">
                        <a:extLst>
                          <a:ext uri="{FF2B5EF4-FFF2-40B4-BE49-F238E27FC236}">
                            <a16:creationId xmlns:a16="http://schemas.microsoft.com/office/drawing/2014/main" id="{63C31F89-FE37-8D5E-57EF-D76D648776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9" name="Line 25">
            <a:extLst>
              <a:ext uri="{FF2B5EF4-FFF2-40B4-BE49-F238E27FC236}">
                <a16:creationId xmlns:a16="http://schemas.microsoft.com/office/drawing/2014/main" id="{3D1230A0-519C-B147-367D-1DC6D6CF3B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0" name="Line 26">
            <a:extLst>
              <a:ext uri="{FF2B5EF4-FFF2-40B4-BE49-F238E27FC236}">
                <a16:creationId xmlns:a16="http://schemas.microsoft.com/office/drawing/2014/main" id="{AD4B5AD1-A40D-9FE6-215E-90AA5B2FE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562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1" name="Text Box 27">
            <a:extLst>
              <a:ext uri="{FF2B5EF4-FFF2-40B4-BE49-F238E27FC236}">
                <a16:creationId xmlns:a16="http://schemas.microsoft.com/office/drawing/2014/main" id="{F89C9A12-83C9-50B3-AB67-70B65A9C1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276600"/>
            <a:ext cx="1443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accept</a:t>
            </a:r>
          </a:p>
        </p:txBody>
      </p:sp>
      <p:sp>
        <p:nvSpPr>
          <p:cNvPr id="21532" name="Text Box 28">
            <a:extLst>
              <a:ext uri="{FF2B5EF4-FFF2-40B4-BE49-F238E27FC236}">
                <a16:creationId xmlns:a16="http://schemas.microsoft.com/office/drawing/2014/main" id="{FF5BD849-CBB6-6284-86CE-1DD892BF4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28600"/>
            <a:ext cx="3048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Input finished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0" name="Rectangle 2">
            <a:extLst>
              <a:ext uri="{FF2B5EF4-FFF2-40B4-BE49-F238E27FC236}">
                <a16:creationId xmlns:a16="http://schemas.microsoft.com/office/drawing/2014/main" id="{E086E296-69B0-3D9A-115C-05CDC43CF2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609600"/>
          </a:xfrm>
        </p:spPr>
        <p:txBody>
          <a:bodyPr/>
          <a:lstStyle/>
          <a:p>
            <a:pPr algn="l"/>
            <a:r>
              <a:rPr lang="en-US" altLang="en-US"/>
              <a:t>Rejection Example</a:t>
            </a:r>
          </a:p>
        </p:txBody>
      </p:sp>
      <p:sp>
        <p:nvSpPr>
          <p:cNvPr id="22541" name="Oval 3">
            <a:extLst>
              <a:ext uri="{FF2B5EF4-FFF2-40B4-BE49-F238E27FC236}">
                <a16:creationId xmlns:a16="http://schemas.microsoft.com/office/drawing/2014/main" id="{4BE71D99-C09E-9C11-6D28-690AABAD9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2542" name="Oval 4">
            <a:extLst>
              <a:ext uri="{FF2B5EF4-FFF2-40B4-BE49-F238E27FC236}">
                <a16:creationId xmlns:a16="http://schemas.microsoft.com/office/drawing/2014/main" id="{F787005D-EC68-CFA0-96C8-72B930B5B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2543" name="Oval 5">
            <a:extLst>
              <a:ext uri="{FF2B5EF4-FFF2-40B4-BE49-F238E27FC236}">
                <a16:creationId xmlns:a16="http://schemas.microsoft.com/office/drawing/2014/main" id="{C739E794-2128-CA55-1740-3E77042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2544" name="Line 6">
            <a:extLst>
              <a:ext uri="{FF2B5EF4-FFF2-40B4-BE49-F238E27FC236}">
                <a16:creationId xmlns:a16="http://schemas.microsoft.com/office/drawing/2014/main" id="{896D345D-F21E-B52C-13C5-180926D216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Oval 7">
            <a:extLst>
              <a:ext uri="{FF2B5EF4-FFF2-40B4-BE49-F238E27FC236}">
                <a16:creationId xmlns:a16="http://schemas.microsoft.com/office/drawing/2014/main" id="{F2871C54-1FE1-F8C8-E842-15614FEA4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2546" name="Line 8">
            <a:extLst>
              <a:ext uri="{FF2B5EF4-FFF2-40B4-BE49-F238E27FC236}">
                <a16:creationId xmlns:a16="http://schemas.microsoft.com/office/drawing/2014/main" id="{7BD669CD-9F6A-DF96-2A4A-B6487B6E7E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Line 9">
            <a:extLst>
              <a:ext uri="{FF2B5EF4-FFF2-40B4-BE49-F238E27FC236}">
                <a16:creationId xmlns:a16="http://schemas.microsoft.com/office/drawing/2014/main" id="{D372E548-6585-8D6F-D51B-1BB20C85F2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Freeform 10">
            <a:extLst>
              <a:ext uri="{FF2B5EF4-FFF2-40B4-BE49-F238E27FC236}">
                <a16:creationId xmlns:a16="http://schemas.microsoft.com/office/drawing/2014/main" id="{31E54892-53BE-87A3-5BA7-64CB66EB79E0}"/>
              </a:ext>
            </a:extLst>
          </p:cNvPr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Freeform 11">
            <a:extLst>
              <a:ext uri="{FF2B5EF4-FFF2-40B4-BE49-F238E27FC236}">
                <a16:creationId xmlns:a16="http://schemas.microsoft.com/office/drawing/2014/main" id="{AEF60F5C-9FF6-401F-EE02-1BF8B0135398}"/>
              </a:ext>
            </a:extLst>
          </p:cNvPr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530" name="Object 12">
            <a:extLst>
              <a:ext uri="{FF2B5EF4-FFF2-40B4-BE49-F238E27FC236}">
                <a16:creationId xmlns:a16="http://schemas.microsoft.com/office/drawing/2014/main" id="{FDD837AA-CBE0-6757-D578-5B4988F002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22530" name="Object 12">
                        <a:extLst>
                          <a:ext uri="{FF2B5EF4-FFF2-40B4-BE49-F238E27FC236}">
                            <a16:creationId xmlns:a16="http://schemas.microsoft.com/office/drawing/2014/main" id="{FDD837AA-CBE0-6757-D578-5B4988F002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13">
            <a:extLst>
              <a:ext uri="{FF2B5EF4-FFF2-40B4-BE49-F238E27FC236}">
                <a16:creationId xmlns:a16="http://schemas.microsoft.com/office/drawing/2014/main" id="{9DFF5941-4786-A142-52C5-E38B7CBE39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5" imgW="279279" imgH="380835" progId="Equation.3">
                  <p:embed/>
                </p:oleObj>
              </mc:Choice>
              <mc:Fallback>
                <p:oleObj name="Equation" r:id="rId5" imgW="279279" imgH="380835" progId="Equation.3">
                  <p:embed/>
                  <p:pic>
                    <p:nvPicPr>
                      <p:cNvPr id="22531" name="Object 13">
                        <a:extLst>
                          <a:ext uri="{FF2B5EF4-FFF2-40B4-BE49-F238E27FC236}">
                            <a16:creationId xmlns:a16="http://schemas.microsoft.com/office/drawing/2014/main" id="{9DFF5941-4786-A142-52C5-E38B7CBE39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14">
            <a:extLst>
              <a:ext uri="{FF2B5EF4-FFF2-40B4-BE49-F238E27FC236}">
                <a16:creationId xmlns:a16="http://schemas.microsoft.com/office/drawing/2014/main" id="{DB0239F2-1F85-8478-E811-21A64E4401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7" imgW="672808" imgH="444307" progId="Equation.3">
                  <p:embed/>
                </p:oleObj>
              </mc:Choice>
              <mc:Fallback>
                <p:oleObj name="Equation" r:id="rId7" imgW="672808" imgH="444307" progId="Equation.3">
                  <p:embed/>
                  <p:pic>
                    <p:nvPicPr>
                      <p:cNvPr id="22532" name="Object 14">
                        <a:extLst>
                          <a:ext uri="{FF2B5EF4-FFF2-40B4-BE49-F238E27FC236}">
                            <a16:creationId xmlns:a16="http://schemas.microsoft.com/office/drawing/2014/main" id="{DB0239F2-1F85-8478-E811-21A64E4401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15">
            <a:extLst>
              <a:ext uri="{FF2B5EF4-FFF2-40B4-BE49-F238E27FC236}">
                <a16:creationId xmlns:a16="http://schemas.microsoft.com/office/drawing/2014/main" id="{B6AA3A1D-54BF-1914-26F0-2AA6532F09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9" imgW="672808" imgH="444307" progId="Equation.3">
                  <p:embed/>
                </p:oleObj>
              </mc:Choice>
              <mc:Fallback>
                <p:oleObj name="Equation" r:id="rId9" imgW="672808" imgH="444307" progId="Equation.3">
                  <p:embed/>
                  <p:pic>
                    <p:nvPicPr>
                      <p:cNvPr id="22533" name="Object 15">
                        <a:extLst>
                          <a:ext uri="{FF2B5EF4-FFF2-40B4-BE49-F238E27FC236}">
                            <a16:creationId xmlns:a16="http://schemas.microsoft.com/office/drawing/2014/main" id="{B6AA3A1D-54BF-1914-26F0-2AA6532F09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16">
            <a:extLst>
              <a:ext uri="{FF2B5EF4-FFF2-40B4-BE49-F238E27FC236}">
                <a16:creationId xmlns:a16="http://schemas.microsoft.com/office/drawing/2014/main" id="{BD6EE085-0CA1-C0CB-8CC6-D0E31C364C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22534" name="Object 16">
                        <a:extLst>
                          <a:ext uri="{FF2B5EF4-FFF2-40B4-BE49-F238E27FC236}">
                            <a16:creationId xmlns:a16="http://schemas.microsoft.com/office/drawing/2014/main" id="{BD6EE085-0CA1-C0CB-8CC6-D0E31C364C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17">
            <a:extLst>
              <a:ext uri="{FF2B5EF4-FFF2-40B4-BE49-F238E27FC236}">
                <a16:creationId xmlns:a16="http://schemas.microsoft.com/office/drawing/2014/main" id="{C79F8192-EB2D-5C13-0C65-45C2258DED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12" imgW="342751" imgH="469696" progId="Equation.3">
                  <p:embed/>
                </p:oleObj>
              </mc:Choice>
              <mc:Fallback>
                <p:oleObj name="Equation" r:id="rId12" imgW="342751" imgH="469696" progId="Equation.3">
                  <p:embed/>
                  <p:pic>
                    <p:nvPicPr>
                      <p:cNvPr id="22535" name="Object 17">
                        <a:extLst>
                          <a:ext uri="{FF2B5EF4-FFF2-40B4-BE49-F238E27FC236}">
                            <a16:creationId xmlns:a16="http://schemas.microsoft.com/office/drawing/2014/main" id="{C79F8192-EB2D-5C13-0C65-45C2258DED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18">
            <a:extLst>
              <a:ext uri="{FF2B5EF4-FFF2-40B4-BE49-F238E27FC236}">
                <a16:creationId xmlns:a16="http://schemas.microsoft.com/office/drawing/2014/main" id="{D5802202-9341-0612-2D25-9AAFF5A91F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Equation" r:id="rId14" imgW="393529" imgH="469696" progId="Equation.3">
                  <p:embed/>
                </p:oleObj>
              </mc:Choice>
              <mc:Fallback>
                <p:oleObj name="Equation" r:id="rId14" imgW="393529" imgH="469696" progId="Equation.3">
                  <p:embed/>
                  <p:pic>
                    <p:nvPicPr>
                      <p:cNvPr id="22536" name="Object 18">
                        <a:extLst>
                          <a:ext uri="{FF2B5EF4-FFF2-40B4-BE49-F238E27FC236}">
                            <a16:creationId xmlns:a16="http://schemas.microsoft.com/office/drawing/2014/main" id="{D5802202-9341-0612-2D25-9AAFF5A91F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0" name="Rectangle 19">
            <a:extLst>
              <a:ext uri="{FF2B5EF4-FFF2-40B4-BE49-F238E27FC236}">
                <a16:creationId xmlns:a16="http://schemas.microsoft.com/office/drawing/2014/main" id="{9834B687-F0C7-1077-7609-0FD49A9DD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2551" name="Line 20">
            <a:extLst>
              <a:ext uri="{FF2B5EF4-FFF2-40B4-BE49-F238E27FC236}">
                <a16:creationId xmlns:a16="http://schemas.microsoft.com/office/drawing/2014/main" id="{7F0599BE-3B92-3091-DC61-4DC1270162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2" name="Line 21">
            <a:extLst>
              <a:ext uri="{FF2B5EF4-FFF2-40B4-BE49-F238E27FC236}">
                <a16:creationId xmlns:a16="http://schemas.microsoft.com/office/drawing/2014/main" id="{08997873-E64D-AF1F-BB4F-B877D1B74C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Line 22">
            <a:extLst>
              <a:ext uri="{FF2B5EF4-FFF2-40B4-BE49-F238E27FC236}">
                <a16:creationId xmlns:a16="http://schemas.microsoft.com/office/drawing/2014/main" id="{E9ABA9F9-4F47-9ADF-9DF5-C242BB2819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537" name="Object 23">
            <a:extLst>
              <a:ext uri="{FF2B5EF4-FFF2-40B4-BE49-F238E27FC236}">
                <a16:creationId xmlns:a16="http://schemas.microsoft.com/office/drawing/2014/main" id="{B9CDEEDE-0CF3-D096-DA35-7C6164A379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22537" name="Object 23">
                        <a:extLst>
                          <a:ext uri="{FF2B5EF4-FFF2-40B4-BE49-F238E27FC236}">
                            <a16:creationId xmlns:a16="http://schemas.microsoft.com/office/drawing/2014/main" id="{B9CDEEDE-0CF3-D096-DA35-7C6164A379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24">
            <a:extLst>
              <a:ext uri="{FF2B5EF4-FFF2-40B4-BE49-F238E27FC236}">
                <a16:creationId xmlns:a16="http://schemas.microsoft.com/office/drawing/2014/main" id="{CBBD4E9D-BA7D-B3AB-0C13-F091FF4264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22538" name="Object 24">
                        <a:extLst>
                          <a:ext uri="{FF2B5EF4-FFF2-40B4-BE49-F238E27FC236}">
                            <a16:creationId xmlns:a16="http://schemas.microsoft.com/office/drawing/2014/main" id="{CBBD4E9D-BA7D-B3AB-0C13-F091FF4264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4" name="Line 26">
            <a:extLst>
              <a:ext uri="{FF2B5EF4-FFF2-40B4-BE49-F238E27FC236}">
                <a16:creationId xmlns:a16="http://schemas.microsoft.com/office/drawing/2014/main" id="{4624ABB0-1880-754D-D676-06947CA66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5" name="Line 27">
            <a:extLst>
              <a:ext uri="{FF2B5EF4-FFF2-40B4-BE49-F238E27FC236}">
                <a16:creationId xmlns:a16="http://schemas.microsoft.com/office/drawing/2014/main" id="{4B691286-5A6D-651A-599C-C8B5D45D22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539" name="Object 28">
            <a:extLst>
              <a:ext uri="{FF2B5EF4-FFF2-40B4-BE49-F238E27FC236}">
                <a16:creationId xmlns:a16="http://schemas.microsoft.com/office/drawing/2014/main" id="{2D162AEB-0E16-1D80-AFB3-05627C777C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18" imgW="279279" imgH="380835" progId="Equation.3">
                  <p:embed/>
                </p:oleObj>
              </mc:Choice>
              <mc:Fallback>
                <p:oleObj name="Equation" r:id="rId18" imgW="279279" imgH="380835" progId="Equation.3">
                  <p:embed/>
                  <p:pic>
                    <p:nvPicPr>
                      <p:cNvPr id="22539" name="Object 28">
                        <a:extLst>
                          <a:ext uri="{FF2B5EF4-FFF2-40B4-BE49-F238E27FC236}">
                            <a16:creationId xmlns:a16="http://schemas.microsoft.com/office/drawing/2014/main" id="{2D162AEB-0E16-1D80-AFB3-05627C777C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D953FADA-6B31-0269-09B8-699E6C76A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609600"/>
          </a:xfrm>
        </p:spPr>
        <p:txBody>
          <a:bodyPr/>
          <a:lstStyle/>
          <a:p>
            <a:pPr algn="l"/>
            <a:r>
              <a:rPr lang="en-US" altLang="en-US"/>
              <a:t>Finite Automaton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89438BD8-FDAF-534F-B6FF-1FB66DDB39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 </a:t>
            </a:r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C3E1CB11-012B-B92A-1A01-B1CE06613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124200"/>
            <a:ext cx="3271838" cy="2359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8C80EFA7-C2DA-35C4-1C4F-ECCE48690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981200"/>
            <a:ext cx="3657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8134" name="Text Box 6">
            <a:extLst>
              <a:ext uri="{FF2B5EF4-FFF2-40B4-BE49-F238E27FC236}">
                <a16:creationId xmlns:a16="http://schemas.microsoft.com/office/drawing/2014/main" id="{874A456C-AB6F-549B-A3A2-DBD62CC4E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371600"/>
            <a:ext cx="1239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Input</a:t>
            </a:r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A8253718-DF2B-963D-28BF-54408EA49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886200"/>
            <a:ext cx="304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8136" name="Rectangle 8">
            <a:extLst>
              <a:ext uri="{FF2B5EF4-FFF2-40B4-BE49-F238E27FC236}">
                <a16:creationId xmlns:a16="http://schemas.microsoft.com/office/drawing/2014/main" id="{27D89AC8-8C25-CBDD-E42D-1395D64E4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038600"/>
            <a:ext cx="3200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8137" name="Rectangle 9">
            <a:extLst>
              <a:ext uri="{FF2B5EF4-FFF2-40B4-BE49-F238E27FC236}">
                <a16:creationId xmlns:a16="http://schemas.microsoft.com/office/drawing/2014/main" id="{C11C30F5-3BC5-B2C2-F4E4-257634F56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352800"/>
            <a:ext cx="22860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8138" name="Text Box 10">
            <a:extLst>
              <a:ext uri="{FF2B5EF4-FFF2-40B4-BE49-F238E27FC236}">
                <a16:creationId xmlns:a16="http://schemas.microsoft.com/office/drawing/2014/main" id="{FBD2A623-1426-FBDC-3383-F559B2CAF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429000"/>
            <a:ext cx="1852613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“Accept”</a:t>
            </a:r>
          </a:p>
          <a:p>
            <a:r>
              <a:rPr lang="en-US" altLang="en-US"/>
              <a:t>     or</a:t>
            </a:r>
          </a:p>
          <a:p>
            <a:r>
              <a:rPr lang="en-US" altLang="en-US"/>
              <a:t>“Reject”</a:t>
            </a:r>
          </a:p>
        </p:txBody>
      </p:sp>
      <p:sp>
        <p:nvSpPr>
          <p:cNvPr id="48139" name="Text Box 12">
            <a:extLst>
              <a:ext uri="{FF2B5EF4-FFF2-40B4-BE49-F238E27FC236}">
                <a16:creationId xmlns:a16="http://schemas.microsoft.com/office/drawing/2014/main" id="{0AE6E4F3-76A4-047D-315C-EB080E4B8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057400"/>
            <a:ext cx="1397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String</a:t>
            </a:r>
          </a:p>
        </p:txBody>
      </p:sp>
      <p:sp>
        <p:nvSpPr>
          <p:cNvPr id="48140" name="Text Box 13">
            <a:extLst>
              <a:ext uri="{FF2B5EF4-FFF2-40B4-BE49-F238E27FC236}">
                <a16:creationId xmlns:a16="http://schemas.microsoft.com/office/drawing/2014/main" id="{BC36D188-E513-F1FE-FE1D-77611C1E4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0"/>
            <a:ext cx="224155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Finite</a:t>
            </a:r>
          </a:p>
          <a:p>
            <a:r>
              <a:rPr lang="en-US" altLang="en-US"/>
              <a:t>Automaton</a:t>
            </a:r>
          </a:p>
        </p:txBody>
      </p:sp>
      <p:sp>
        <p:nvSpPr>
          <p:cNvPr id="48141" name="Line 14">
            <a:extLst>
              <a:ext uri="{FF2B5EF4-FFF2-40B4-BE49-F238E27FC236}">
                <a16:creationId xmlns:a16="http://schemas.microsoft.com/office/drawing/2014/main" id="{09EBA123-95DA-115B-91F6-E28E720D3E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0438" y="26685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2" name="Line 15">
            <a:extLst>
              <a:ext uri="{FF2B5EF4-FFF2-40B4-BE49-F238E27FC236}">
                <a16:creationId xmlns:a16="http://schemas.microsoft.com/office/drawing/2014/main" id="{22E95F79-6D31-5555-0A2A-2CB2F70914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3" name="Text Box 16">
            <a:extLst>
              <a:ext uri="{FF2B5EF4-FFF2-40B4-BE49-F238E27FC236}">
                <a16:creationId xmlns:a16="http://schemas.microsoft.com/office/drawing/2014/main" id="{0FF1FA08-D1DB-B436-89F1-61FA96CE6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819400"/>
            <a:ext cx="15319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Output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4" name="Oval 1026">
            <a:extLst>
              <a:ext uri="{FF2B5EF4-FFF2-40B4-BE49-F238E27FC236}">
                <a16:creationId xmlns:a16="http://schemas.microsoft.com/office/drawing/2014/main" id="{E7A56280-23FD-A863-3E4B-1AABD9C7B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3565" name="Oval 1027">
            <a:extLst>
              <a:ext uri="{FF2B5EF4-FFF2-40B4-BE49-F238E27FC236}">
                <a16:creationId xmlns:a16="http://schemas.microsoft.com/office/drawing/2014/main" id="{4AECB887-EF17-02BB-B76B-1A8870E86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3566" name="Oval 1028">
            <a:extLst>
              <a:ext uri="{FF2B5EF4-FFF2-40B4-BE49-F238E27FC236}">
                <a16:creationId xmlns:a16="http://schemas.microsoft.com/office/drawing/2014/main" id="{89346360-0225-F15A-F89F-121C8D369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3567" name="Line 1029">
            <a:extLst>
              <a:ext uri="{FF2B5EF4-FFF2-40B4-BE49-F238E27FC236}">
                <a16:creationId xmlns:a16="http://schemas.microsoft.com/office/drawing/2014/main" id="{EBBA1501-FA17-0BBF-F80D-1AEA26CACF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Oval 1030">
            <a:extLst>
              <a:ext uri="{FF2B5EF4-FFF2-40B4-BE49-F238E27FC236}">
                <a16:creationId xmlns:a16="http://schemas.microsoft.com/office/drawing/2014/main" id="{F6690EA2-9BAF-39DC-C7C0-8E8D4BF58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3569" name="Line 1031">
            <a:extLst>
              <a:ext uri="{FF2B5EF4-FFF2-40B4-BE49-F238E27FC236}">
                <a16:creationId xmlns:a16="http://schemas.microsoft.com/office/drawing/2014/main" id="{C6F4CCB4-468D-DC48-2F3C-162BD5021E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Line 1032">
            <a:extLst>
              <a:ext uri="{FF2B5EF4-FFF2-40B4-BE49-F238E27FC236}">
                <a16:creationId xmlns:a16="http://schemas.microsoft.com/office/drawing/2014/main" id="{E2BC84AC-96F3-74D6-4E1C-AB3DA312C5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Freeform 1033">
            <a:extLst>
              <a:ext uri="{FF2B5EF4-FFF2-40B4-BE49-F238E27FC236}">
                <a16:creationId xmlns:a16="http://schemas.microsoft.com/office/drawing/2014/main" id="{E8CBABFF-00F9-54A9-A855-1A329162140A}"/>
              </a:ext>
            </a:extLst>
          </p:cNvPr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Freeform 1034">
            <a:extLst>
              <a:ext uri="{FF2B5EF4-FFF2-40B4-BE49-F238E27FC236}">
                <a16:creationId xmlns:a16="http://schemas.microsoft.com/office/drawing/2014/main" id="{DF389CD4-4EF1-2565-1597-EFDE06C7E21F}"/>
              </a:ext>
            </a:extLst>
          </p:cNvPr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3554" name="Object 1035">
            <a:extLst>
              <a:ext uri="{FF2B5EF4-FFF2-40B4-BE49-F238E27FC236}">
                <a16:creationId xmlns:a16="http://schemas.microsoft.com/office/drawing/2014/main" id="{64CABC6F-284A-DFEE-F486-9794802CD9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23554" name="Object 1035">
                        <a:extLst>
                          <a:ext uri="{FF2B5EF4-FFF2-40B4-BE49-F238E27FC236}">
                            <a16:creationId xmlns:a16="http://schemas.microsoft.com/office/drawing/2014/main" id="{64CABC6F-284A-DFEE-F486-9794802CD9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1036">
            <a:extLst>
              <a:ext uri="{FF2B5EF4-FFF2-40B4-BE49-F238E27FC236}">
                <a16:creationId xmlns:a16="http://schemas.microsoft.com/office/drawing/2014/main" id="{22810681-AF4F-0414-7925-C73DEC82C2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5" imgW="279279" imgH="380835" progId="Equation.3">
                  <p:embed/>
                </p:oleObj>
              </mc:Choice>
              <mc:Fallback>
                <p:oleObj name="Equation" r:id="rId5" imgW="279279" imgH="380835" progId="Equation.3">
                  <p:embed/>
                  <p:pic>
                    <p:nvPicPr>
                      <p:cNvPr id="23555" name="Object 1036">
                        <a:extLst>
                          <a:ext uri="{FF2B5EF4-FFF2-40B4-BE49-F238E27FC236}">
                            <a16:creationId xmlns:a16="http://schemas.microsoft.com/office/drawing/2014/main" id="{22810681-AF4F-0414-7925-C73DEC82C2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1037">
            <a:extLst>
              <a:ext uri="{FF2B5EF4-FFF2-40B4-BE49-F238E27FC236}">
                <a16:creationId xmlns:a16="http://schemas.microsoft.com/office/drawing/2014/main" id="{8AAC0FB5-B004-BE5D-9FC9-01DB7D460C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7" imgW="672808" imgH="444307" progId="Equation.3">
                  <p:embed/>
                </p:oleObj>
              </mc:Choice>
              <mc:Fallback>
                <p:oleObj name="Equation" r:id="rId7" imgW="672808" imgH="444307" progId="Equation.3">
                  <p:embed/>
                  <p:pic>
                    <p:nvPicPr>
                      <p:cNvPr id="23556" name="Object 1037">
                        <a:extLst>
                          <a:ext uri="{FF2B5EF4-FFF2-40B4-BE49-F238E27FC236}">
                            <a16:creationId xmlns:a16="http://schemas.microsoft.com/office/drawing/2014/main" id="{8AAC0FB5-B004-BE5D-9FC9-01DB7D460C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1038">
            <a:extLst>
              <a:ext uri="{FF2B5EF4-FFF2-40B4-BE49-F238E27FC236}">
                <a16:creationId xmlns:a16="http://schemas.microsoft.com/office/drawing/2014/main" id="{7DCCF398-86BC-30B9-435C-9AD95C97AE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9" imgW="672808" imgH="444307" progId="Equation.3">
                  <p:embed/>
                </p:oleObj>
              </mc:Choice>
              <mc:Fallback>
                <p:oleObj name="Equation" r:id="rId9" imgW="672808" imgH="444307" progId="Equation.3">
                  <p:embed/>
                  <p:pic>
                    <p:nvPicPr>
                      <p:cNvPr id="23557" name="Object 1038">
                        <a:extLst>
                          <a:ext uri="{FF2B5EF4-FFF2-40B4-BE49-F238E27FC236}">
                            <a16:creationId xmlns:a16="http://schemas.microsoft.com/office/drawing/2014/main" id="{7DCCF398-86BC-30B9-435C-9AD95C97AE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1039">
            <a:extLst>
              <a:ext uri="{FF2B5EF4-FFF2-40B4-BE49-F238E27FC236}">
                <a16:creationId xmlns:a16="http://schemas.microsoft.com/office/drawing/2014/main" id="{BE8815D5-2E9E-BA89-FABD-8B5A458372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23558" name="Object 1039">
                        <a:extLst>
                          <a:ext uri="{FF2B5EF4-FFF2-40B4-BE49-F238E27FC236}">
                            <a16:creationId xmlns:a16="http://schemas.microsoft.com/office/drawing/2014/main" id="{BE8815D5-2E9E-BA89-FABD-8B5A458372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1040">
            <a:extLst>
              <a:ext uri="{FF2B5EF4-FFF2-40B4-BE49-F238E27FC236}">
                <a16:creationId xmlns:a16="http://schemas.microsoft.com/office/drawing/2014/main" id="{E401DA1F-A213-9445-0906-B0271B1CB5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12" imgW="342751" imgH="469696" progId="Equation.3">
                  <p:embed/>
                </p:oleObj>
              </mc:Choice>
              <mc:Fallback>
                <p:oleObj name="Equation" r:id="rId12" imgW="342751" imgH="469696" progId="Equation.3">
                  <p:embed/>
                  <p:pic>
                    <p:nvPicPr>
                      <p:cNvPr id="23559" name="Object 1040">
                        <a:extLst>
                          <a:ext uri="{FF2B5EF4-FFF2-40B4-BE49-F238E27FC236}">
                            <a16:creationId xmlns:a16="http://schemas.microsoft.com/office/drawing/2014/main" id="{E401DA1F-A213-9445-0906-B0271B1CB5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1041">
            <a:extLst>
              <a:ext uri="{FF2B5EF4-FFF2-40B4-BE49-F238E27FC236}">
                <a16:creationId xmlns:a16="http://schemas.microsoft.com/office/drawing/2014/main" id="{C56E9A0A-C937-684F-966C-5D3F51209B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14" imgW="393529" imgH="469696" progId="Equation.3">
                  <p:embed/>
                </p:oleObj>
              </mc:Choice>
              <mc:Fallback>
                <p:oleObj name="Equation" r:id="rId14" imgW="393529" imgH="469696" progId="Equation.3">
                  <p:embed/>
                  <p:pic>
                    <p:nvPicPr>
                      <p:cNvPr id="23560" name="Object 1041">
                        <a:extLst>
                          <a:ext uri="{FF2B5EF4-FFF2-40B4-BE49-F238E27FC236}">
                            <a16:creationId xmlns:a16="http://schemas.microsoft.com/office/drawing/2014/main" id="{C56E9A0A-C937-684F-966C-5D3F51209B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3" name="Rectangle 1042">
            <a:extLst>
              <a:ext uri="{FF2B5EF4-FFF2-40B4-BE49-F238E27FC236}">
                <a16:creationId xmlns:a16="http://schemas.microsoft.com/office/drawing/2014/main" id="{57AA7B20-7A04-A2A2-CEE9-64B80583A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3574" name="Line 1043">
            <a:extLst>
              <a:ext uri="{FF2B5EF4-FFF2-40B4-BE49-F238E27FC236}">
                <a16:creationId xmlns:a16="http://schemas.microsoft.com/office/drawing/2014/main" id="{6D14DDC3-C0FC-4133-4BE9-E033240DD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5" name="Line 1044">
            <a:extLst>
              <a:ext uri="{FF2B5EF4-FFF2-40B4-BE49-F238E27FC236}">
                <a16:creationId xmlns:a16="http://schemas.microsoft.com/office/drawing/2014/main" id="{F56871F1-ECDA-FB37-AE38-8497CE9D99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Line 1045">
            <a:extLst>
              <a:ext uri="{FF2B5EF4-FFF2-40B4-BE49-F238E27FC236}">
                <a16:creationId xmlns:a16="http://schemas.microsoft.com/office/drawing/2014/main" id="{EA41AC17-010C-001C-8C50-C54F267FCA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3561" name="Object 1046">
            <a:extLst>
              <a:ext uri="{FF2B5EF4-FFF2-40B4-BE49-F238E27FC236}">
                <a16:creationId xmlns:a16="http://schemas.microsoft.com/office/drawing/2014/main" id="{B2563F06-A774-E4E2-7D85-F3AF17EA69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23561" name="Object 1046">
                        <a:extLst>
                          <a:ext uri="{FF2B5EF4-FFF2-40B4-BE49-F238E27FC236}">
                            <a16:creationId xmlns:a16="http://schemas.microsoft.com/office/drawing/2014/main" id="{B2563F06-A774-E4E2-7D85-F3AF17EA69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47">
            <a:extLst>
              <a:ext uri="{FF2B5EF4-FFF2-40B4-BE49-F238E27FC236}">
                <a16:creationId xmlns:a16="http://schemas.microsoft.com/office/drawing/2014/main" id="{346BE1E1-1A68-A04E-EF2C-3A727E72A5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23562" name="Object 1047">
                        <a:extLst>
                          <a:ext uri="{FF2B5EF4-FFF2-40B4-BE49-F238E27FC236}">
                            <a16:creationId xmlns:a16="http://schemas.microsoft.com/office/drawing/2014/main" id="{346BE1E1-1A68-A04E-EF2C-3A727E72A5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7" name="Line 1048">
            <a:extLst>
              <a:ext uri="{FF2B5EF4-FFF2-40B4-BE49-F238E27FC236}">
                <a16:creationId xmlns:a16="http://schemas.microsoft.com/office/drawing/2014/main" id="{273D972E-65F0-B614-AC8B-91CBCD7F5B74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Line 1049">
            <a:extLst>
              <a:ext uri="{FF2B5EF4-FFF2-40B4-BE49-F238E27FC236}">
                <a16:creationId xmlns:a16="http://schemas.microsoft.com/office/drawing/2014/main" id="{728462A2-5ABA-0977-E1B7-167C7CB5E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562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3563" name="Object 1050">
            <a:extLst>
              <a:ext uri="{FF2B5EF4-FFF2-40B4-BE49-F238E27FC236}">
                <a16:creationId xmlns:a16="http://schemas.microsoft.com/office/drawing/2014/main" id="{CFE96322-F4E8-3B1E-09EB-82EE75865F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18" imgW="279279" imgH="380835" progId="Equation.3">
                  <p:embed/>
                </p:oleObj>
              </mc:Choice>
              <mc:Fallback>
                <p:oleObj name="Equation" r:id="rId18" imgW="279279" imgH="380835" progId="Equation.3">
                  <p:embed/>
                  <p:pic>
                    <p:nvPicPr>
                      <p:cNvPr id="23563" name="Object 1050">
                        <a:extLst>
                          <a:ext uri="{FF2B5EF4-FFF2-40B4-BE49-F238E27FC236}">
                            <a16:creationId xmlns:a16="http://schemas.microsoft.com/office/drawing/2014/main" id="{CFE96322-F4E8-3B1E-09EB-82EE75865F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8" name="Oval 2">
            <a:extLst>
              <a:ext uri="{FF2B5EF4-FFF2-40B4-BE49-F238E27FC236}">
                <a16:creationId xmlns:a16="http://schemas.microsoft.com/office/drawing/2014/main" id="{A81EF0AB-2070-8553-C8CE-DC913386A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4589" name="Oval 3">
            <a:extLst>
              <a:ext uri="{FF2B5EF4-FFF2-40B4-BE49-F238E27FC236}">
                <a16:creationId xmlns:a16="http://schemas.microsoft.com/office/drawing/2014/main" id="{53F4A5D2-E08E-15A6-604C-59A8061F9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4590" name="Oval 4">
            <a:extLst>
              <a:ext uri="{FF2B5EF4-FFF2-40B4-BE49-F238E27FC236}">
                <a16:creationId xmlns:a16="http://schemas.microsoft.com/office/drawing/2014/main" id="{8EEB46E0-CBA3-91E3-5B85-904A5F52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4591" name="Line 5">
            <a:extLst>
              <a:ext uri="{FF2B5EF4-FFF2-40B4-BE49-F238E27FC236}">
                <a16:creationId xmlns:a16="http://schemas.microsoft.com/office/drawing/2014/main" id="{DD13214A-9B85-E8ED-5062-8C3116191D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Oval 6">
            <a:extLst>
              <a:ext uri="{FF2B5EF4-FFF2-40B4-BE49-F238E27FC236}">
                <a16:creationId xmlns:a16="http://schemas.microsoft.com/office/drawing/2014/main" id="{4781AFDC-7897-0D37-60E7-A01F37E64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4593" name="Line 7">
            <a:extLst>
              <a:ext uri="{FF2B5EF4-FFF2-40B4-BE49-F238E27FC236}">
                <a16:creationId xmlns:a16="http://schemas.microsoft.com/office/drawing/2014/main" id="{D422C8ED-6C40-DE55-F0D3-B62A04938A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Line 8">
            <a:extLst>
              <a:ext uri="{FF2B5EF4-FFF2-40B4-BE49-F238E27FC236}">
                <a16:creationId xmlns:a16="http://schemas.microsoft.com/office/drawing/2014/main" id="{831B9085-9DC6-E82E-1FB4-F3B9DF8127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Freeform 9">
            <a:extLst>
              <a:ext uri="{FF2B5EF4-FFF2-40B4-BE49-F238E27FC236}">
                <a16:creationId xmlns:a16="http://schemas.microsoft.com/office/drawing/2014/main" id="{BAAA2CFA-6869-75D9-1A97-91E5067D6C35}"/>
              </a:ext>
            </a:extLst>
          </p:cNvPr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Freeform 10">
            <a:extLst>
              <a:ext uri="{FF2B5EF4-FFF2-40B4-BE49-F238E27FC236}">
                <a16:creationId xmlns:a16="http://schemas.microsoft.com/office/drawing/2014/main" id="{E3230BCC-288C-47D3-F05F-9A0862EF68D8}"/>
              </a:ext>
            </a:extLst>
          </p:cNvPr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578" name="Object 11">
            <a:extLst>
              <a:ext uri="{FF2B5EF4-FFF2-40B4-BE49-F238E27FC236}">
                <a16:creationId xmlns:a16="http://schemas.microsoft.com/office/drawing/2014/main" id="{67C25645-9781-60E9-54C3-532F6FB58D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24578" name="Object 11">
                        <a:extLst>
                          <a:ext uri="{FF2B5EF4-FFF2-40B4-BE49-F238E27FC236}">
                            <a16:creationId xmlns:a16="http://schemas.microsoft.com/office/drawing/2014/main" id="{67C25645-9781-60E9-54C3-532F6FB58D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12">
            <a:extLst>
              <a:ext uri="{FF2B5EF4-FFF2-40B4-BE49-F238E27FC236}">
                <a16:creationId xmlns:a16="http://schemas.microsoft.com/office/drawing/2014/main" id="{44F5706E-A051-1116-6031-0F67495C9C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quation" r:id="rId5" imgW="279279" imgH="380835" progId="Equation.3">
                  <p:embed/>
                </p:oleObj>
              </mc:Choice>
              <mc:Fallback>
                <p:oleObj name="Equation" r:id="rId5" imgW="279279" imgH="380835" progId="Equation.3">
                  <p:embed/>
                  <p:pic>
                    <p:nvPicPr>
                      <p:cNvPr id="24579" name="Object 12">
                        <a:extLst>
                          <a:ext uri="{FF2B5EF4-FFF2-40B4-BE49-F238E27FC236}">
                            <a16:creationId xmlns:a16="http://schemas.microsoft.com/office/drawing/2014/main" id="{44F5706E-A051-1116-6031-0F67495C9C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13">
            <a:extLst>
              <a:ext uri="{FF2B5EF4-FFF2-40B4-BE49-F238E27FC236}">
                <a16:creationId xmlns:a16="http://schemas.microsoft.com/office/drawing/2014/main" id="{AF75BFA0-B5BE-4A8C-C887-8DBF1B0434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quation" r:id="rId7" imgW="672808" imgH="444307" progId="Equation.3">
                  <p:embed/>
                </p:oleObj>
              </mc:Choice>
              <mc:Fallback>
                <p:oleObj name="Equation" r:id="rId7" imgW="672808" imgH="444307" progId="Equation.3">
                  <p:embed/>
                  <p:pic>
                    <p:nvPicPr>
                      <p:cNvPr id="24580" name="Object 13">
                        <a:extLst>
                          <a:ext uri="{FF2B5EF4-FFF2-40B4-BE49-F238E27FC236}">
                            <a16:creationId xmlns:a16="http://schemas.microsoft.com/office/drawing/2014/main" id="{AF75BFA0-B5BE-4A8C-C887-8DBF1B0434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14">
            <a:extLst>
              <a:ext uri="{FF2B5EF4-FFF2-40B4-BE49-F238E27FC236}">
                <a16:creationId xmlns:a16="http://schemas.microsoft.com/office/drawing/2014/main" id="{41006A06-735B-8849-B9BB-A04C2243AD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tion" r:id="rId9" imgW="672808" imgH="444307" progId="Equation.3">
                  <p:embed/>
                </p:oleObj>
              </mc:Choice>
              <mc:Fallback>
                <p:oleObj name="Equation" r:id="rId9" imgW="672808" imgH="444307" progId="Equation.3">
                  <p:embed/>
                  <p:pic>
                    <p:nvPicPr>
                      <p:cNvPr id="24581" name="Object 14">
                        <a:extLst>
                          <a:ext uri="{FF2B5EF4-FFF2-40B4-BE49-F238E27FC236}">
                            <a16:creationId xmlns:a16="http://schemas.microsoft.com/office/drawing/2014/main" id="{41006A06-735B-8849-B9BB-A04C2243AD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15">
            <a:extLst>
              <a:ext uri="{FF2B5EF4-FFF2-40B4-BE49-F238E27FC236}">
                <a16:creationId xmlns:a16="http://schemas.microsoft.com/office/drawing/2014/main" id="{FC04D492-31FD-C5A0-87C0-4B5BDA62CB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24582" name="Object 15">
                        <a:extLst>
                          <a:ext uri="{FF2B5EF4-FFF2-40B4-BE49-F238E27FC236}">
                            <a16:creationId xmlns:a16="http://schemas.microsoft.com/office/drawing/2014/main" id="{FC04D492-31FD-C5A0-87C0-4B5BDA62CB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16">
            <a:extLst>
              <a:ext uri="{FF2B5EF4-FFF2-40B4-BE49-F238E27FC236}">
                <a16:creationId xmlns:a16="http://schemas.microsoft.com/office/drawing/2014/main" id="{9318A1CB-8E2A-9FA2-4AC0-C6FDDE8295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Equation" r:id="rId12" imgW="342751" imgH="469696" progId="Equation.3">
                  <p:embed/>
                </p:oleObj>
              </mc:Choice>
              <mc:Fallback>
                <p:oleObj name="Equation" r:id="rId12" imgW="342751" imgH="469696" progId="Equation.3">
                  <p:embed/>
                  <p:pic>
                    <p:nvPicPr>
                      <p:cNvPr id="24583" name="Object 16">
                        <a:extLst>
                          <a:ext uri="{FF2B5EF4-FFF2-40B4-BE49-F238E27FC236}">
                            <a16:creationId xmlns:a16="http://schemas.microsoft.com/office/drawing/2014/main" id="{9318A1CB-8E2A-9FA2-4AC0-C6FDDE8295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17">
            <a:extLst>
              <a:ext uri="{FF2B5EF4-FFF2-40B4-BE49-F238E27FC236}">
                <a16:creationId xmlns:a16="http://schemas.microsoft.com/office/drawing/2014/main" id="{19E38AEB-F8CD-ED11-7AAE-4FAB42EE5E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14" imgW="393529" imgH="469696" progId="Equation.3">
                  <p:embed/>
                </p:oleObj>
              </mc:Choice>
              <mc:Fallback>
                <p:oleObj name="Equation" r:id="rId14" imgW="393529" imgH="469696" progId="Equation.3">
                  <p:embed/>
                  <p:pic>
                    <p:nvPicPr>
                      <p:cNvPr id="24584" name="Object 17">
                        <a:extLst>
                          <a:ext uri="{FF2B5EF4-FFF2-40B4-BE49-F238E27FC236}">
                            <a16:creationId xmlns:a16="http://schemas.microsoft.com/office/drawing/2014/main" id="{19E38AEB-F8CD-ED11-7AAE-4FAB42EE5E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7" name="Rectangle 18">
            <a:extLst>
              <a:ext uri="{FF2B5EF4-FFF2-40B4-BE49-F238E27FC236}">
                <a16:creationId xmlns:a16="http://schemas.microsoft.com/office/drawing/2014/main" id="{8F4E504A-7A9C-100B-995E-A26F6DCEE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4598" name="Line 19">
            <a:extLst>
              <a:ext uri="{FF2B5EF4-FFF2-40B4-BE49-F238E27FC236}">
                <a16:creationId xmlns:a16="http://schemas.microsoft.com/office/drawing/2014/main" id="{6EE15099-FE13-5BA6-9733-F8967C94AD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Line 20">
            <a:extLst>
              <a:ext uri="{FF2B5EF4-FFF2-40B4-BE49-F238E27FC236}">
                <a16:creationId xmlns:a16="http://schemas.microsoft.com/office/drawing/2014/main" id="{0A9535A3-B473-6281-D6A3-AA94AF4067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Line 21">
            <a:extLst>
              <a:ext uri="{FF2B5EF4-FFF2-40B4-BE49-F238E27FC236}">
                <a16:creationId xmlns:a16="http://schemas.microsoft.com/office/drawing/2014/main" id="{E46E9724-599B-2B76-0029-1B5AE01CE8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585" name="Object 22">
            <a:extLst>
              <a:ext uri="{FF2B5EF4-FFF2-40B4-BE49-F238E27FC236}">
                <a16:creationId xmlns:a16="http://schemas.microsoft.com/office/drawing/2014/main" id="{6402F4A0-9B55-BB1C-284D-B8B7AD8EDD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24585" name="Object 22">
                        <a:extLst>
                          <a:ext uri="{FF2B5EF4-FFF2-40B4-BE49-F238E27FC236}">
                            <a16:creationId xmlns:a16="http://schemas.microsoft.com/office/drawing/2014/main" id="{6402F4A0-9B55-BB1C-284D-B8B7AD8EDD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23">
            <a:extLst>
              <a:ext uri="{FF2B5EF4-FFF2-40B4-BE49-F238E27FC236}">
                <a16:creationId xmlns:a16="http://schemas.microsoft.com/office/drawing/2014/main" id="{1ABD6990-CC0E-64F6-C269-6DC13517AA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24586" name="Object 23">
                        <a:extLst>
                          <a:ext uri="{FF2B5EF4-FFF2-40B4-BE49-F238E27FC236}">
                            <a16:creationId xmlns:a16="http://schemas.microsoft.com/office/drawing/2014/main" id="{1ABD6990-CC0E-64F6-C269-6DC13517AA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1" name="Line 24">
            <a:extLst>
              <a:ext uri="{FF2B5EF4-FFF2-40B4-BE49-F238E27FC236}">
                <a16:creationId xmlns:a16="http://schemas.microsoft.com/office/drawing/2014/main" id="{2D2C6B8E-410A-05E4-27E0-DCFD14AFA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Line 25">
            <a:extLst>
              <a:ext uri="{FF2B5EF4-FFF2-40B4-BE49-F238E27FC236}">
                <a16:creationId xmlns:a16="http://schemas.microsoft.com/office/drawing/2014/main" id="{FC8925C6-7F4B-1598-319B-557AF2C685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587" name="Object 26">
            <a:extLst>
              <a:ext uri="{FF2B5EF4-FFF2-40B4-BE49-F238E27FC236}">
                <a16:creationId xmlns:a16="http://schemas.microsoft.com/office/drawing/2014/main" id="{EECB87D1-44F1-99CE-0D41-62D0F582A2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Equation" r:id="rId18" imgW="279279" imgH="380835" progId="Equation.3">
                  <p:embed/>
                </p:oleObj>
              </mc:Choice>
              <mc:Fallback>
                <p:oleObj name="Equation" r:id="rId18" imgW="279279" imgH="380835" progId="Equation.3">
                  <p:embed/>
                  <p:pic>
                    <p:nvPicPr>
                      <p:cNvPr id="24587" name="Object 26">
                        <a:extLst>
                          <a:ext uri="{FF2B5EF4-FFF2-40B4-BE49-F238E27FC236}">
                            <a16:creationId xmlns:a16="http://schemas.microsoft.com/office/drawing/2014/main" id="{EECB87D1-44F1-99CE-0D41-62D0F582A2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2" name="Oval 2">
            <a:extLst>
              <a:ext uri="{FF2B5EF4-FFF2-40B4-BE49-F238E27FC236}">
                <a16:creationId xmlns:a16="http://schemas.microsoft.com/office/drawing/2014/main" id="{AB3B5FEC-8EDA-E2A2-A698-291B52B12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5613" name="Oval 3">
            <a:extLst>
              <a:ext uri="{FF2B5EF4-FFF2-40B4-BE49-F238E27FC236}">
                <a16:creationId xmlns:a16="http://schemas.microsoft.com/office/drawing/2014/main" id="{B4865158-E9E5-13AC-F70C-2553DF0FF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5614" name="Oval 4">
            <a:extLst>
              <a:ext uri="{FF2B5EF4-FFF2-40B4-BE49-F238E27FC236}">
                <a16:creationId xmlns:a16="http://schemas.microsoft.com/office/drawing/2014/main" id="{7F3D5669-70BE-96D3-943A-1CD21D4C3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5615" name="Line 5">
            <a:extLst>
              <a:ext uri="{FF2B5EF4-FFF2-40B4-BE49-F238E27FC236}">
                <a16:creationId xmlns:a16="http://schemas.microsoft.com/office/drawing/2014/main" id="{2796E5E8-1B2D-9A97-8DF3-11D978BBE4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Oval 6">
            <a:extLst>
              <a:ext uri="{FF2B5EF4-FFF2-40B4-BE49-F238E27FC236}">
                <a16:creationId xmlns:a16="http://schemas.microsoft.com/office/drawing/2014/main" id="{8EEF8CEF-83DA-376C-F781-7D0085608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5617" name="Line 7">
            <a:extLst>
              <a:ext uri="{FF2B5EF4-FFF2-40B4-BE49-F238E27FC236}">
                <a16:creationId xmlns:a16="http://schemas.microsoft.com/office/drawing/2014/main" id="{A1775507-908B-25B8-EEA9-69C544942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8">
            <a:extLst>
              <a:ext uri="{FF2B5EF4-FFF2-40B4-BE49-F238E27FC236}">
                <a16:creationId xmlns:a16="http://schemas.microsoft.com/office/drawing/2014/main" id="{083C7AB3-3637-8577-10BF-94C20DEA13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Freeform 9">
            <a:extLst>
              <a:ext uri="{FF2B5EF4-FFF2-40B4-BE49-F238E27FC236}">
                <a16:creationId xmlns:a16="http://schemas.microsoft.com/office/drawing/2014/main" id="{5F29A1F7-10AB-CDA4-3B12-5171B99689D6}"/>
              </a:ext>
            </a:extLst>
          </p:cNvPr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Freeform 10">
            <a:extLst>
              <a:ext uri="{FF2B5EF4-FFF2-40B4-BE49-F238E27FC236}">
                <a16:creationId xmlns:a16="http://schemas.microsoft.com/office/drawing/2014/main" id="{3E4CD5AD-8754-C1A1-72AF-D7710AE9C378}"/>
              </a:ext>
            </a:extLst>
          </p:cNvPr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602" name="Object 11">
            <a:extLst>
              <a:ext uri="{FF2B5EF4-FFF2-40B4-BE49-F238E27FC236}">
                <a16:creationId xmlns:a16="http://schemas.microsoft.com/office/drawing/2014/main" id="{3B256392-4C2E-4759-C0E3-DDD5971E01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25602" name="Object 11">
                        <a:extLst>
                          <a:ext uri="{FF2B5EF4-FFF2-40B4-BE49-F238E27FC236}">
                            <a16:creationId xmlns:a16="http://schemas.microsoft.com/office/drawing/2014/main" id="{3B256392-4C2E-4759-C0E3-DDD5971E01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12">
            <a:extLst>
              <a:ext uri="{FF2B5EF4-FFF2-40B4-BE49-F238E27FC236}">
                <a16:creationId xmlns:a16="http://schemas.microsoft.com/office/drawing/2014/main" id="{0B3E6934-F4AE-C701-4FBD-E082D9E467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Equation" r:id="rId5" imgW="279279" imgH="380835" progId="Equation.3">
                  <p:embed/>
                </p:oleObj>
              </mc:Choice>
              <mc:Fallback>
                <p:oleObj name="Equation" r:id="rId5" imgW="279279" imgH="380835" progId="Equation.3">
                  <p:embed/>
                  <p:pic>
                    <p:nvPicPr>
                      <p:cNvPr id="25603" name="Object 12">
                        <a:extLst>
                          <a:ext uri="{FF2B5EF4-FFF2-40B4-BE49-F238E27FC236}">
                            <a16:creationId xmlns:a16="http://schemas.microsoft.com/office/drawing/2014/main" id="{0B3E6934-F4AE-C701-4FBD-E082D9E467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13">
            <a:extLst>
              <a:ext uri="{FF2B5EF4-FFF2-40B4-BE49-F238E27FC236}">
                <a16:creationId xmlns:a16="http://schemas.microsoft.com/office/drawing/2014/main" id="{0BD13131-56E4-E1E6-BCC4-25D3EEB3E7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Equation" r:id="rId7" imgW="672808" imgH="444307" progId="Equation.3">
                  <p:embed/>
                </p:oleObj>
              </mc:Choice>
              <mc:Fallback>
                <p:oleObj name="Equation" r:id="rId7" imgW="672808" imgH="444307" progId="Equation.3">
                  <p:embed/>
                  <p:pic>
                    <p:nvPicPr>
                      <p:cNvPr id="25604" name="Object 13">
                        <a:extLst>
                          <a:ext uri="{FF2B5EF4-FFF2-40B4-BE49-F238E27FC236}">
                            <a16:creationId xmlns:a16="http://schemas.microsoft.com/office/drawing/2014/main" id="{0BD13131-56E4-E1E6-BCC4-25D3EEB3E7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14">
            <a:extLst>
              <a:ext uri="{FF2B5EF4-FFF2-40B4-BE49-F238E27FC236}">
                <a16:creationId xmlns:a16="http://schemas.microsoft.com/office/drawing/2014/main" id="{F5A2A292-6A16-22A0-65CB-4E3F9CD74E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Equation" r:id="rId9" imgW="672808" imgH="444307" progId="Equation.3">
                  <p:embed/>
                </p:oleObj>
              </mc:Choice>
              <mc:Fallback>
                <p:oleObj name="Equation" r:id="rId9" imgW="672808" imgH="444307" progId="Equation.3">
                  <p:embed/>
                  <p:pic>
                    <p:nvPicPr>
                      <p:cNvPr id="25605" name="Object 14">
                        <a:extLst>
                          <a:ext uri="{FF2B5EF4-FFF2-40B4-BE49-F238E27FC236}">
                            <a16:creationId xmlns:a16="http://schemas.microsoft.com/office/drawing/2014/main" id="{F5A2A292-6A16-22A0-65CB-4E3F9CD74E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15">
            <a:extLst>
              <a:ext uri="{FF2B5EF4-FFF2-40B4-BE49-F238E27FC236}">
                <a16:creationId xmlns:a16="http://schemas.microsoft.com/office/drawing/2014/main" id="{BBB9E9B6-4D57-7E65-CB84-33DCAFA454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25606" name="Object 15">
                        <a:extLst>
                          <a:ext uri="{FF2B5EF4-FFF2-40B4-BE49-F238E27FC236}">
                            <a16:creationId xmlns:a16="http://schemas.microsoft.com/office/drawing/2014/main" id="{BBB9E9B6-4D57-7E65-CB84-33DCAFA454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16">
            <a:extLst>
              <a:ext uri="{FF2B5EF4-FFF2-40B4-BE49-F238E27FC236}">
                <a16:creationId xmlns:a16="http://schemas.microsoft.com/office/drawing/2014/main" id="{E90BDED9-0083-7B9C-5D45-01FA1F8A4C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Equation" r:id="rId12" imgW="342751" imgH="469696" progId="Equation.3">
                  <p:embed/>
                </p:oleObj>
              </mc:Choice>
              <mc:Fallback>
                <p:oleObj name="Equation" r:id="rId12" imgW="342751" imgH="469696" progId="Equation.3">
                  <p:embed/>
                  <p:pic>
                    <p:nvPicPr>
                      <p:cNvPr id="25607" name="Object 16">
                        <a:extLst>
                          <a:ext uri="{FF2B5EF4-FFF2-40B4-BE49-F238E27FC236}">
                            <a16:creationId xmlns:a16="http://schemas.microsoft.com/office/drawing/2014/main" id="{E90BDED9-0083-7B9C-5D45-01FA1F8A4C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17">
            <a:extLst>
              <a:ext uri="{FF2B5EF4-FFF2-40B4-BE49-F238E27FC236}">
                <a16:creationId xmlns:a16="http://schemas.microsoft.com/office/drawing/2014/main" id="{A856D29A-41D7-0DB0-E04A-74184F142D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tion" r:id="rId14" imgW="393529" imgH="469696" progId="Equation.3">
                  <p:embed/>
                </p:oleObj>
              </mc:Choice>
              <mc:Fallback>
                <p:oleObj name="Equation" r:id="rId14" imgW="393529" imgH="469696" progId="Equation.3">
                  <p:embed/>
                  <p:pic>
                    <p:nvPicPr>
                      <p:cNvPr id="25608" name="Object 17">
                        <a:extLst>
                          <a:ext uri="{FF2B5EF4-FFF2-40B4-BE49-F238E27FC236}">
                            <a16:creationId xmlns:a16="http://schemas.microsoft.com/office/drawing/2014/main" id="{A856D29A-41D7-0DB0-E04A-74184F142D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1" name="Rectangle 18">
            <a:extLst>
              <a:ext uri="{FF2B5EF4-FFF2-40B4-BE49-F238E27FC236}">
                <a16:creationId xmlns:a16="http://schemas.microsoft.com/office/drawing/2014/main" id="{05CB15E4-6B18-E3AE-0EF8-CBFF7F61B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5622" name="Line 19">
            <a:extLst>
              <a:ext uri="{FF2B5EF4-FFF2-40B4-BE49-F238E27FC236}">
                <a16:creationId xmlns:a16="http://schemas.microsoft.com/office/drawing/2014/main" id="{3FE3BBC2-CD4E-ECA2-7E08-8EB0FCED90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Line 20">
            <a:extLst>
              <a:ext uri="{FF2B5EF4-FFF2-40B4-BE49-F238E27FC236}">
                <a16:creationId xmlns:a16="http://schemas.microsoft.com/office/drawing/2014/main" id="{EBEE8E75-FF9F-316F-EBBF-29A11B996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Line 21">
            <a:extLst>
              <a:ext uri="{FF2B5EF4-FFF2-40B4-BE49-F238E27FC236}">
                <a16:creationId xmlns:a16="http://schemas.microsoft.com/office/drawing/2014/main" id="{44C9670F-0436-FB2A-145C-D08C5F57BE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609" name="Object 22">
            <a:extLst>
              <a:ext uri="{FF2B5EF4-FFF2-40B4-BE49-F238E27FC236}">
                <a16:creationId xmlns:a16="http://schemas.microsoft.com/office/drawing/2014/main" id="{E4059834-DC76-7C77-26B1-B6440B55E6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25609" name="Object 22">
                        <a:extLst>
                          <a:ext uri="{FF2B5EF4-FFF2-40B4-BE49-F238E27FC236}">
                            <a16:creationId xmlns:a16="http://schemas.microsoft.com/office/drawing/2014/main" id="{E4059834-DC76-7C77-26B1-B6440B55E6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23">
            <a:extLst>
              <a:ext uri="{FF2B5EF4-FFF2-40B4-BE49-F238E27FC236}">
                <a16:creationId xmlns:a16="http://schemas.microsoft.com/office/drawing/2014/main" id="{70828E1E-8DC2-6D57-F6E7-73DA945CAA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25610" name="Object 23">
                        <a:extLst>
                          <a:ext uri="{FF2B5EF4-FFF2-40B4-BE49-F238E27FC236}">
                            <a16:creationId xmlns:a16="http://schemas.microsoft.com/office/drawing/2014/main" id="{70828E1E-8DC2-6D57-F6E7-73DA945CAA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5" name="Line 24">
            <a:extLst>
              <a:ext uri="{FF2B5EF4-FFF2-40B4-BE49-F238E27FC236}">
                <a16:creationId xmlns:a16="http://schemas.microsoft.com/office/drawing/2014/main" id="{C02AE03C-916E-B1A7-328E-F734638076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Line 25">
            <a:extLst>
              <a:ext uri="{FF2B5EF4-FFF2-40B4-BE49-F238E27FC236}">
                <a16:creationId xmlns:a16="http://schemas.microsoft.com/office/drawing/2014/main" id="{67C4AED1-712C-5E4B-8D91-1830B7D52A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611" name="Object 26">
            <a:extLst>
              <a:ext uri="{FF2B5EF4-FFF2-40B4-BE49-F238E27FC236}">
                <a16:creationId xmlns:a16="http://schemas.microsoft.com/office/drawing/2014/main" id="{70F5261F-D047-9403-AFD1-BC85911462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Equation" r:id="rId18" imgW="279279" imgH="380835" progId="Equation.3">
                  <p:embed/>
                </p:oleObj>
              </mc:Choice>
              <mc:Fallback>
                <p:oleObj name="Equation" r:id="rId18" imgW="279279" imgH="380835" progId="Equation.3">
                  <p:embed/>
                  <p:pic>
                    <p:nvPicPr>
                      <p:cNvPr id="25611" name="Object 26">
                        <a:extLst>
                          <a:ext uri="{FF2B5EF4-FFF2-40B4-BE49-F238E27FC236}">
                            <a16:creationId xmlns:a16="http://schemas.microsoft.com/office/drawing/2014/main" id="{70F5261F-D047-9403-AFD1-BC85911462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6" name="Oval 2">
            <a:extLst>
              <a:ext uri="{FF2B5EF4-FFF2-40B4-BE49-F238E27FC236}">
                <a16:creationId xmlns:a16="http://schemas.microsoft.com/office/drawing/2014/main" id="{886F0449-C465-BEA6-7AA0-AB74F3063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6637" name="Oval 3">
            <a:extLst>
              <a:ext uri="{FF2B5EF4-FFF2-40B4-BE49-F238E27FC236}">
                <a16:creationId xmlns:a16="http://schemas.microsoft.com/office/drawing/2014/main" id="{7ED5D758-E355-82EC-75B0-15A04BC4C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6638" name="Oval 4">
            <a:extLst>
              <a:ext uri="{FF2B5EF4-FFF2-40B4-BE49-F238E27FC236}">
                <a16:creationId xmlns:a16="http://schemas.microsoft.com/office/drawing/2014/main" id="{FDCC0A1D-37CC-0DBC-7D3A-6931AF73C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6639" name="Line 5">
            <a:extLst>
              <a:ext uri="{FF2B5EF4-FFF2-40B4-BE49-F238E27FC236}">
                <a16:creationId xmlns:a16="http://schemas.microsoft.com/office/drawing/2014/main" id="{A670ECD6-676D-E973-68D5-2D5BE12C4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Oval 6">
            <a:extLst>
              <a:ext uri="{FF2B5EF4-FFF2-40B4-BE49-F238E27FC236}">
                <a16:creationId xmlns:a16="http://schemas.microsoft.com/office/drawing/2014/main" id="{0423884F-3623-A6A7-339C-A8A62409B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6641" name="Line 7">
            <a:extLst>
              <a:ext uri="{FF2B5EF4-FFF2-40B4-BE49-F238E27FC236}">
                <a16:creationId xmlns:a16="http://schemas.microsoft.com/office/drawing/2014/main" id="{9441CE31-3F21-005C-25E8-BF72C61B6C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Line 8">
            <a:extLst>
              <a:ext uri="{FF2B5EF4-FFF2-40B4-BE49-F238E27FC236}">
                <a16:creationId xmlns:a16="http://schemas.microsoft.com/office/drawing/2014/main" id="{1D0E68D9-9B07-E011-E995-1E0F0DD22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Freeform 9">
            <a:extLst>
              <a:ext uri="{FF2B5EF4-FFF2-40B4-BE49-F238E27FC236}">
                <a16:creationId xmlns:a16="http://schemas.microsoft.com/office/drawing/2014/main" id="{8B8B4120-04E8-F32D-3D18-5DDF4BDB0F59}"/>
              </a:ext>
            </a:extLst>
          </p:cNvPr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Freeform 10">
            <a:extLst>
              <a:ext uri="{FF2B5EF4-FFF2-40B4-BE49-F238E27FC236}">
                <a16:creationId xmlns:a16="http://schemas.microsoft.com/office/drawing/2014/main" id="{2F8D5915-6A41-6852-E1B5-4DFBD99DF6AB}"/>
              </a:ext>
            </a:extLst>
          </p:cNvPr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626" name="Object 11">
            <a:extLst>
              <a:ext uri="{FF2B5EF4-FFF2-40B4-BE49-F238E27FC236}">
                <a16:creationId xmlns:a16="http://schemas.microsoft.com/office/drawing/2014/main" id="{0DD7EAB2-5D72-409A-D348-81DC9D1F4D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5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26626" name="Object 11">
                        <a:extLst>
                          <a:ext uri="{FF2B5EF4-FFF2-40B4-BE49-F238E27FC236}">
                            <a16:creationId xmlns:a16="http://schemas.microsoft.com/office/drawing/2014/main" id="{0DD7EAB2-5D72-409A-D348-81DC9D1F4D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12">
            <a:extLst>
              <a:ext uri="{FF2B5EF4-FFF2-40B4-BE49-F238E27FC236}">
                <a16:creationId xmlns:a16="http://schemas.microsoft.com/office/drawing/2014/main" id="{EBE03597-FEB0-47FC-FDD0-00AC67939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Equation" r:id="rId5" imgW="279279" imgH="380835" progId="Equation.3">
                  <p:embed/>
                </p:oleObj>
              </mc:Choice>
              <mc:Fallback>
                <p:oleObj name="Equation" r:id="rId5" imgW="279279" imgH="380835" progId="Equation.3">
                  <p:embed/>
                  <p:pic>
                    <p:nvPicPr>
                      <p:cNvPr id="26627" name="Object 12">
                        <a:extLst>
                          <a:ext uri="{FF2B5EF4-FFF2-40B4-BE49-F238E27FC236}">
                            <a16:creationId xmlns:a16="http://schemas.microsoft.com/office/drawing/2014/main" id="{EBE03597-FEB0-47FC-FDD0-00AC67939C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13">
            <a:extLst>
              <a:ext uri="{FF2B5EF4-FFF2-40B4-BE49-F238E27FC236}">
                <a16:creationId xmlns:a16="http://schemas.microsoft.com/office/drawing/2014/main" id="{7E10A14C-9C0E-444D-9A8A-6CEB469DCD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Equation" r:id="rId7" imgW="672808" imgH="444307" progId="Equation.3">
                  <p:embed/>
                </p:oleObj>
              </mc:Choice>
              <mc:Fallback>
                <p:oleObj name="Equation" r:id="rId7" imgW="672808" imgH="444307" progId="Equation.3">
                  <p:embed/>
                  <p:pic>
                    <p:nvPicPr>
                      <p:cNvPr id="26628" name="Object 13">
                        <a:extLst>
                          <a:ext uri="{FF2B5EF4-FFF2-40B4-BE49-F238E27FC236}">
                            <a16:creationId xmlns:a16="http://schemas.microsoft.com/office/drawing/2014/main" id="{7E10A14C-9C0E-444D-9A8A-6CEB469DCD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14">
            <a:extLst>
              <a:ext uri="{FF2B5EF4-FFF2-40B4-BE49-F238E27FC236}">
                <a16:creationId xmlns:a16="http://schemas.microsoft.com/office/drawing/2014/main" id="{FAFF5A3F-8FD8-EFF5-2007-3E08B10A96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Equation" r:id="rId9" imgW="672808" imgH="444307" progId="Equation.3">
                  <p:embed/>
                </p:oleObj>
              </mc:Choice>
              <mc:Fallback>
                <p:oleObj name="Equation" r:id="rId9" imgW="672808" imgH="444307" progId="Equation.3">
                  <p:embed/>
                  <p:pic>
                    <p:nvPicPr>
                      <p:cNvPr id="26629" name="Object 14">
                        <a:extLst>
                          <a:ext uri="{FF2B5EF4-FFF2-40B4-BE49-F238E27FC236}">
                            <a16:creationId xmlns:a16="http://schemas.microsoft.com/office/drawing/2014/main" id="{FAFF5A3F-8FD8-EFF5-2007-3E08B10A96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15">
            <a:extLst>
              <a:ext uri="{FF2B5EF4-FFF2-40B4-BE49-F238E27FC236}">
                <a16:creationId xmlns:a16="http://schemas.microsoft.com/office/drawing/2014/main" id="{8EEE731D-B6B0-165A-754C-DFB411C69A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26630" name="Object 15">
                        <a:extLst>
                          <a:ext uri="{FF2B5EF4-FFF2-40B4-BE49-F238E27FC236}">
                            <a16:creationId xmlns:a16="http://schemas.microsoft.com/office/drawing/2014/main" id="{8EEE731D-B6B0-165A-754C-DFB411C69A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16">
            <a:extLst>
              <a:ext uri="{FF2B5EF4-FFF2-40B4-BE49-F238E27FC236}">
                <a16:creationId xmlns:a16="http://schemas.microsoft.com/office/drawing/2014/main" id="{DB68B000-82C9-DCA5-0F5C-D046811362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Equation" r:id="rId12" imgW="342751" imgH="469696" progId="Equation.3">
                  <p:embed/>
                </p:oleObj>
              </mc:Choice>
              <mc:Fallback>
                <p:oleObj name="Equation" r:id="rId12" imgW="342751" imgH="469696" progId="Equation.3">
                  <p:embed/>
                  <p:pic>
                    <p:nvPicPr>
                      <p:cNvPr id="26631" name="Object 16">
                        <a:extLst>
                          <a:ext uri="{FF2B5EF4-FFF2-40B4-BE49-F238E27FC236}">
                            <a16:creationId xmlns:a16="http://schemas.microsoft.com/office/drawing/2014/main" id="{DB68B000-82C9-DCA5-0F5C-D046811362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17">
            <a:extLst>
              <a:ext uri="{FF2B5EF4-FFF2-40B4-BE49-F238E27FC236}">
                <a16:creationId xmlns:a16="http://schemas.microsoft.com/office/drawing/2014/main" id="{251EE2AE-9A0C-C39B-6F93-0CE4930293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Equation" r:id="rId14" imgW="393529" imgH="469696" progId="Equation.3">
                  <p:embed/>
                </p:oleObj>
              </mc:Choice>
              <mc:Fallback>
                <p:oleObj name="Equation" r:id="rId14" imgW="393529" imgH="469696" progId="Equation.3">
                  <p:embed/>
                  <p:pic>
                    <p:nvPicPr>
                      <p:cNvPr id="26632" name="Object 17">
                        <a:extLst>
                          <a:ext uri="{FF2B5EF4-FFF2-40B4-BE49-F238E27FC236}">
                            <a16:creationId xmlns:a16="http://schemas.microsoft.com/office/drawing/2014/main" id="{251EE2AE-9A0C-C39B-6F93-0CE4930293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5" name="Rectangle 18">
            <a:extLst>
              <a:ext uri="{FF2B5EF4-FFF2-40B4-BE49-F238E27FC236}">
                <a16:creationId xmlns:a16="http://schemas.microsoft.com/office/drawing/2014/main" id="{3D78B1B4-F4CC-B314-6767-14B539FC5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6646" name="Line 19">
            <a:extLst>
              <a:ext uri="{FF2B5EF4-FFF2-40B4-BE49-F238E27FC236}">
                <a16:creationId xmlns:a16="http://schemas.microsoft.com/office/drawing/2014/main" id="{EE2F166A-2CFD-7332-64EF-27B303EDC8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Line 20">
            <a:extLst>
              <a:ext uri="{FF2B5EF4-FFF2-40B4-BE49-F238E27FC236}">
                <a16:creationId xmlns:a16="http://schemas.microsoft.com/office/drawing/2014/main" id="{C39E975D-34FE-3C53-CE30-4F97B1C961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Line 21">
            <a:extLst>
              <a:ext uri="{FF2B5EF4-FFF2-40B4-BE49-F238E27FC236}">
                <a16:creationId xmlns:a16="http://schemas.microsoft.com/office/drawing/2014/main" id="{EE64CAA6-EE9D-BE95-80C8-D7259EE1C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633" name="Object 22">
            <a:extLst>
              <a:ext uri="{FF2B5EF4-FFF2-40B4-BE49-F238E27FC236}">
                <a16:creationId xmlns:a16="http://schemas.microsoft.com/office/drawing/2014/main" id="{7F7F5A0C-AE1E-031F-D321-2BAD80D420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26633" name="Object 22">
                        <a:extLst>
                          <a:ext uri="{FF2B5EF4-FFF2-40B4-BE49-F238E27FC236}">
                            <a16:creationId xmlns:a16="http://schemas.microsoft.com/office/drawing/2014/main" id="{7F7F5A0C-AE1E-031F-D321-2BAD80D420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23">
            <a:extLst>
              <a:ext uri="{FF2B5EF4-FFF2-40B4-BE49-F238E27FC236}">
                <a16:creationId xmlns:a16="http://schemas.microsoft.com/office/drawing/2014/main" id="{077AE375-18C0-1CA5-D316-AB533273D4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26634" name="Object 23">
                        <a:extLst>
                          <a:ext uri="{FF2B5EF4-FFF2-40B4-BE49-F238E27FC236}">
                            <a16:creationId xmlns:a16="http://schemas.microsoft.com/office/drawing/2014/main" id="{077AE375-18C0-1CA5-D316-AB533273D4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9" name="Line 24">
            <a:extLst>
              <a:ext uri="{FF2B5EF4-FFF2-40B4-BE49-F238E27FC236}">
                <a16:creationId xmlns:a16="http://schemas.microsoft.com/office/drawing/2014/main" id="{A5AF3447-D848-0B05-9D27-A48BB0B71C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0" name="Line 25">
            <a:extLst>
              <a:ext uri="{FF2B5EF4-FFF2-40B4-BE49-F238E27FC236}">
                <a16:creationId xmlns:a16="http://schemas.microsoft.com/office/drawing/2014/main" id="{C8A68CD5-C836-3F4E-666B-E75B237340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635" name="Object 26">
            <a:extLst>
              <a:ext uri="{FF2B5EF4-FFF2-40B4-BE49-F238E27FC236}">
                <a16:creationId xmlns:a16="http://schemas.microsoft.com/office/drawing/2014/main" id="{BBC1AE3E-1FB4-9781-2957-9E160A8BFF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Equation" r:id="rId18" imgW="279279" imgH="380835" progId="Equation.3">
                  <p:embed/>
                </p:oleObj>
              </mc:Choice>
              <mc:Fallback>
                <p:oleObj name="Equation" r:id="rId18" imgW="279279" imgH="380835" progId="Equation.3">
                  <p:embed/>
                  <p:pic>
                    <p:nvPicPr>
                      <p:cNvPr id="26635" name="Object 26">
                        <a:extLst>
                          <a:ext uri="{FF2B5EF4-FFF2-40B4-BE49-F238E27FC236}">
                            <a16:creationId xmlns:a16="http://schemas.microsoft.com/office/drawing/2014/main" id="{BBC1AE3E-1FB4-9781-2957-9E160A8BFF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1" name="Text Box 27">
            <a:extLst>
              <a:ext uri="{FF2B5EF4-FFF2-40B4-BE49-F238E27FC236}">
                <a16:creationId xmlns:a16="http://schemas.microsoft.com/office/drawing/2014/main" id="{CC6950D9-133E-1980-899B-2C43C986E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486400"/>
            <a:ext cx="1389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reject</a:t>
            </a:r>
          </a:p>
        </p:txBody>
      </p:sp>
      <p:sp>
        <p:nvSpPr>
          <p:cNvPr id="26652" name="Text Box 28">
            <a:extLst>
              <a:ext uri="{FF2B5EF4-FFF2-40B4-BE49-F238E27FC236}">
                <a16:creationId xmlns:a16="http://schemas.microsoft.com/office/drawing/2014/main" id="{AFD70A35-5295-5FEC-C449-E777A4C10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0"/>
            <a:ext cx="3048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Input finished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5" name="Rectangle 2">
            <a:extLst>
              <a:ext uri="{FF2B5EF4-FFF2-40B4-BE49-F238E27FC236}">
                <a16:creationId xmlns:a16="http://schemas.microsoft.com/office/drawing/2014/main" id="{71E3710F-6E68-7F87-95EF-F717734036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39200" cy="609600"/>
          </a:xfrm>
        </p:spPr>
        <p:txBody>
          <a:bodyPr/>
          <a:lstStyle/>
          <a:p>
            <a:pPr algn="l"/>
            <a:r>
              <a:rPr lang="en-US" altLang="en-US"/>
              <a:t>Languages Accepted by FAs</a:t>
            </a:r>
          </a:p>
        </p:txBody>
      </p:sp>
      <p:sp>
        <p:nvSpPr>
          <p:cNvPr id="27656" name="Rectangle 3">
            <a:extLst>
              <a:ext uri="{FF2B5EF4-FFF2-40B4-BE49-F238E27FC236}">
                <a16:creationId xmlns:a16="http://schemas.microsoft.com/office/drawing/2014/main" id="{CD9A32AB-8045-2D3A-296F-EC6BE6F529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FA 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>
                <a:solidFill>
                  <a:srgbClr val="009900"/>
                </a:solidFill>
              </a:rPr>
              <a:t>Definition:</a:t>
            </a:r>
          </a:p>
          <a:p>
            <a:pPr lvl="1">
              <a:buFontTx/>
              <a:buNone/>
            </a:pPr>
            <a:r>
              <a:rPr lang="en-US" altLang="en-US" sz="3200"/>
              <a:t>The language              contains </a:t>
            </a:r>
          </a:p>
          <a:p>
            <a:pPr lvl="1">
              <a:buFontTx/>
              <a:buNone/>
            </a:pPr>
            <a:r>
              <a:rPr lang="en-US" altLang="en-US" sz="3200"/>
              <a:t>all input strings accepted by</a:t>
            </a:r>
            <a:r>
              <a:rPr lang="en-US" altLang="en-US"/>
              <a:t> </a:t>
            </a:r>
          </a:p>
          <a:p>
            <a:pPr lvl="1"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           = { strings that bring       </a:t>
            </a:r>
          </a:p>
          <a:p>
            <a:pPr lvl="1">
              <a:buFontTx/>
              <a:buNone/>
            </a:pPr>
            <a:r>
              <a:rPr lang="en-US" altLang="en-US"/>
              <a:t>                to an accepting state}   </a:t>
            </a:r>
          </a:p>
        </p:txBody>
      </p:sp>
      <p:graphicFrame>
        <p:nvGraphicFramePr>
          <p:cNvPr id="27650" name="Object 4">
            <a:extLst>
              <a:ext uri="{FF2B5EF4-FFF2-40B4-BE49-F238E27FC236}">
                <a16:creationId xmlns:a16="http://schemas.microsoft.com/office/drawing/2014/main" id="{5921E084-A586-A834-B739-40E0944756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914400"/>
          <a:ext cx="54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9" name="Equation" r:id="rId3" imgW="545863" imgH="393529" progId="Equation.3">
                  <p:embed/>
                </p:oleObj>
              </mc:Choice>
              <mc:Fallback>
                <p:oleObj name="Equation" r:id="rId3" imgW="545863" imgH="393529" progId="Equation.3">
                  <p:embed/>
                  <p:pic>
                    <p:nvPicPr>
                      <p:cNvPr id="27650" name="Object 4">
                        <a:extLst>
                          <a:ext uri="{FF2B5EF4-FFF2-40B4-BE49-F238E27FC236}">
                            <a16:creationId xmlns:a16="http://schemas.microsoft.com/office/drawing/2014/main" id="{5921E084-A586-A834-B739-40E0944756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914400"/>
                        <a:ext cx="546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5">
            <a:extLst>
              <a:ext uri="{FF2B5EF4-FFF2-40B4-BE49-F238E27FC236}">
                <a16:creationId xmlns:a16="http://schemas.microsoft.com/office/drawing/2014/main" id="{107AD2F0-0A5B-01C2-5D95-102ADC3AB5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2590800"/>
          <a:ext cx="11811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Equation" r:id="rId5" imgW="1180588" imgH="558558" progId="Equation.3">
                  <p:embed/>
                </p:oleObj>
              </mc:Choice>
              <mc:Fallback>
                <p:oleObj name="Equation" r:id="rId5" imgW="1180588" imgH="558558" progId="Equation.3">
                  <p:embed/>
                  <p:pic>
                    <p:nvPicPr>
                      <p:cNvPr id="27651" name="Object 5">
                        <a:extLst>
                          <a:ext uri="{FF2B5EF4-FFF2-40B4-BE49-F238E27FC236}">
                            <a16:creationId xmlns:a16="http://schemas.microsoft.com/office/drawing/2014/main" id="{107AD2F0-0A5B-01C2-5D95-102ADC3AB5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590800"/>
                        <a:ext cx="11811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6">
            <a:extLst>
              <a:ext uri="{FF2B5EF4-FFF2-40B4-BE49-F238E27FC236}">
                <a16:creationId xmlns:a16="http://schemas.microsoft.com/office/drawing/2014/main" id="{757E5C48-2CD9-9002-E96D-786B3F434C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3276600"/>
          <a:ext cx="54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Equation" r:id="rId7" imgW="545863" imgH="393529" progId="Equation.3">
                  <p:embed/>
                </p:oleObj>
              </mc:Choice>
              <mc:Fallback>
                <p:oleObj name="Equation" r:id="rId7" imgW="545863" imgH="393529" progId="Equation.3">
                  <p:embed/>
                  <p:pic>
                    <p:nvPicPr>
                      <p:cNvPr id="27652" name="Object 6">
                        <a:extLst>
                          <a:ext uri="{FF2B5EF4-FFF2-40B4-BE49-F238E27FC236}">
                            <a16:creationId xmlns:a16="http://schemas.microsoft.com/office/drawing/2014/main" id="{757E5C48-2CD9-9002-E96D-786B3F434C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276600"/>
                        <a:ext cx="546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7">
            <a:extLst>
              <a:ext uri="{FF2B5EF4-FFF2-40B4-BE49-F238E27FC236}">
                <a16:creationId xmlns:a16="http://schemas.microsoft.com/office/drawing/2014/main" id="{45605B06-4E41-27FD-DDAA-2254551D3F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4876800"/>
          <a:ext cx="419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Equation" r:id="rId8" imgW="418918" imgH="380835" progId="Equation.3">
                  <p:embed/>
                </p:oleObj>
              </mc:Choice>
              <mc:Fallback>
                <p:oleObj name="Equation" r:id="rId8" imgW="418918" imgH="380835" progId="Equation.3">
                  <p:embed/>
                  <p:pic>
                    <p:nvPicPr>
                      <p:cNvPr id="27653" name="Object 7">
                        <a:extLst>
                          <a:ext uri="{FF2B5EF4-FFF2-40B4-BE49-F238E27FC236}">
                            <a16:creationId xmlns:a16="http://schemas.microsoft.com/office/drawing/2014/main" id="{45605B06-4E41-27FD-DDAA-2254551D3F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876800"/>
                        <a:ext cx="419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8">
            <a:extLst>
              <a:ext uri="{FF2B5EF4-FFF2-40B4-BE49-F238E27FC236}">
                <a16:creationId xmlns:a16="http://schemas.microsoft.com/office/drawing/2014/main" id="{DAEEBE26-2870-700A-3DB9-7895F1BD35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800600"/>
          <a:ext cx="11811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Equation" r:id="rId10" imgW="1180588" imgH="558558" progId="Equation.3">
                  <p:embed/>
                </p:oleObj>
              </mc:Choice>
              <mc:Fallback>
                <p:oleObj name="Equation" r:id="rId10" imgW="1180588" imgH="558558" progId="Equation.3">
                  <p:embed/>
                  <p:pic>
                    <p:nvPicPr>
                      <p:cNvPr id="27654" name="Object 8">
                        <a:extLst>
                          <a:ext uri="{FF2B5EF4-FFF2-40B4-BE49-F238E27FC236}">
                            <a16:creationId xmlns:a16="http://schemas.microsoft.com/office/drawing/2014/main" id="{DAEEBE26-2870-700A-3DB9-7895F1BD35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800600"/>
                        <a:ext cx="11811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2" name="Rectangle 2">
            <a:extLst>
              <a:ext uri="{FF2B5EF4-FFF2-40B4-BE49-F238E27FC236}">
                <a16:creationId xmlns:a16="http://schemas.microsoft.com/office/drawing/2014/main" id="{AEE45EF5-BACC-D3EF-B2AA-C186C511C4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8693" name="Rectangle 3">
            <a:extLst>
              <a:ext uri="{FF2B5EF4-FFF2-40B4-BE49-F238E27FC236}">
                <a16:creationId xmlns:a16="http://schemas.microsoft.com/office/drawing/2014/main" id="{FE2E9084-92F5-B744-9AF7-9BA1690EC9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 </a:t>
            </a:r>
          </a:p>
        </p:txBody>
      </p:sp>
      <p:sp>
        <p:nvSpPr>
          <p:cNvPr id="28694" name="Oval 4">
            <a:extLst>
              <a:ext uri="{FF2B5EF4-FFF2-40B4-BE49-F238E27FC236}">
                <a16:creationId xmlns:a16="http://schemas.microsoft.com/office/drawing/2014/main" id="{2446D991-D1FB-2DC9-279D-EDF21E81C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8695" name="Oval 5">
            <a:extLst>
              <a:ext uri="{FF2B5EF4-FFF2-40B4-BE49-F238E27FC236}">
                <a16:creationId xmlns:a16="http://schemas.microsoft.com/office/drawing/2014/main" id="{B83BCB6B-1EC5-B7CB-7825-526F6404D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8696" name="Oval 6">
            <a:extLst>
              <a:ext uri="{FF2B5EF4-FFF2-40B4-BE49-F238E27FC236}">
                <a16:creationId xmlns:a16="http://schemas.microsoft.com/office/drawing/2014/main" id="{5820BD8E-F874-F719-CAD8-08634FFB3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8697" name="Oval 7">
            <a:extLst>
              <a:ext uri="{FF2B5EF4-FFF2-40B4-BE49-F238E27FC236}">
                <a16:creationId xmlns:a16="http://schemas.microsoft.com/office/drawing/2014/main" id="{02158FFC-CE39-4861-0229-3C69CA4E4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8698" name="Oval 8">
            <a:extLst>
              <a:ext uri="{FF2B5EF4-FFF2-40B4-BE49-F238E27FC236}">
                <a16:creationId xmlns:a16="http://schemas.microsoft.com/office/drawing/2014/main" id="{79B077E3-8867-9248-FF68-AF22E18BC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355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8699" name="Line 9">
            <a:extLst>
              <a:ext uri="{FF2B5EF4-FFF2-40B4-BE49-F238E27FC236}">
                <a16:creationId xmlns:a16="http://schemas.microsoft.com/office/drawing/2014/main" id="{0CD0CB83-1CC0-692B-64EC-66A3B034ED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1181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Line 10">
            <a:extLst>
              <a:ext uri="{FF2B5EF4-FFF2-40B4-BE49-F238E27FC236}">
                <a16:creationId xmlns:a16="http://schemas.microsoft.com/office/drawing/2014/main" id="{2AEE77CA-B6B1-2951-B4BD-D8D2635A01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0927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1" name="Line 11">
            <a:extLst>
              <a:ext uri="{FF2B5EF4-FFF2-40B4-BE49-F238E27FC236}">
                <a16:creationId xmlns:a16="http://schemas.microsoft.com/office/drawing/2014/main" id="{D46DA714-EC82-980E-7419-9C63E6145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0927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2" name="Line 12">
            <a:extLst>
              <a:ext uri="{FF2B5EF4-FFF2-40B4-BE49-F238E27FC236}">
                <a16:creationId xmlns:a16="http://schemas.microsoft.com/office/drawing/2014/main" id="{DB9543C0-3ACD-E573-138B-CD1B3861F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50927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674" name="Object 13">
            <a:extLst>
              <a:ext uri="{FF2B5EF4-FFF2-40B4-BE49-F238E27FC236}">
                <a16:creationId xmlns:a16="http://schemas.microsoft.com/office/drawing/2014/main" id="{A7BF3AE1-E3E3-77B4-3C7B-F559423DA4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7879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3" name="Equation" r:id="rId3" imgW="419100" imgH="469900" progId="Equation.3">
                  <p:embed/>
                </p:oleObj>
              </mc:Choice>
              <mc:Fallback>
                <p:oleObj name="Equation" r:id="rId3" imgW="419100" imgH="469900" progId="Equation.3">
                  <p:embed/>
                  <p:pic>
                    <p:nvPicPr>
                      <p:cNvPr id="28674" name="Object 13">
                        <a:extLst>
                          <a:ext uri="{FF2B5EF4-FFF2-40B4-BE49-F238E27FC236}">
                            <a16:creationId xmlns:a16="http://schemas.microsoft.com/office/drawing/2014/main" id="{A7BF3AE1-E3E3-77B4-3C7B-F559423DA4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7879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3" name="Oval 14">
            <a:extLst>
              <a:ext uri="{FF2B5EF4-FFF2-40B4-BE49-F238E27FC236}">
                <a16:creationId xmlns:a16="http://schemas.microsoft.com/office/drawing/2014/main" id="{67198B00-F5D8-7F74-939A-D80069544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8675" name="Object 15">
            <a:extLst>
              <a:ext uri="{FF2B5EF4-FFF2-40B4-BE49-F238E27FC236}">
                <a16:creationId xmlns:a16="http://schemas.microsoft.com/office/drawing/2014/main" id="{20901B32-4585-630B-F998-F4C8CD3F91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0" y="47879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28675" name="Object 15">
                        <a:extLst>
                          <a:ext uri="{FF2B5EF4-FFF2-40B4-BE49-F238E27FC236}">
                            <a16:creationId xmlns:a16="http://schemas.microsoft.com/office/drawing/2014/main" id="{20901B32-4585-630B-F998-F4C8CD3F91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47879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16">
            <a:extLst>
              <a:ext uri="{FF2B5EF4-FFF2-40B4-BE49-F238E27FC236}">
                <a16:creationId xmlns:a16="http://schemas.microsoft.com/office/drawing/2014/main" id="{B2AADE8A-7D5E-09FC-28F2-E9025D25A0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8500" y="47879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28676" name="Object 16">
                        <a:extLst>
                          <a:ext uri="{FF2B5EF4-FFF2-40B4-BE49-F238E27FC236}">
                            <a16:creationId xmlns:a16="http://schemas.microsoft.com/office/drawing/2014/main" id="{B2AADE8A-7D5E-09FC-28F2-E9025D25A0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47879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17">
            <a:extLst>
              <a:ext uri="{FF2B5EF4-FFF2-40B4-BE49-F238E27FC236}">
                <a16:creationId xmlns:a16="http://schemas.microsoft.com/office/drawing/2014/main" id="{79A95F01-8839-687C-C402-874D3C1C24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3900" y="47879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28677" name="Object 17">
                        <a:extLst>
                          <a:ext uri="{FF2B5EF4-FFF2-40B4-BE49-F238E27FC236}">
                            <a16:creationId xmlns:a16="http://schemas.microsoft.com/office/drawing/2014/main" id="{79A95F01-8839-687C-C402-874D3C1C24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47879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18">
            <a:extLst>
              <a:ext uri="{FF2B5EF4-FFF2-40B4-BE49-F238E27FC236}">
                <a16:creationId xmlns:a16="http://schemas.microsoft.com/office/drawing/2014/main" id="{A344C3C8-61E8-D5C0-B5CA-9351D73845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47879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28678" name="Object 18">
                        <a:extLst>
                          <a:ext uri="{FF2B5EF4-FFF2-40B4-BE49-F238E27FC236}">
                            <a16:creationId xmlns:a16="http://schemas.microsoft.com/office/drawing/2014/main" id="{A344C3C8-61E8-D5C0-B5CA-9351D73845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7879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4" name="Line 19">
            <a:extLst>
              <a:ext uri="{FF2B5EF4-FFF2-40B4-BE49-F238E27FC236}">
                <a16:creationId xmlns:a16="http://schemas.microsoft.com/office/drawing/2014/main" id="{A7659396-4DCD-2359-20A9-36703AD42F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0927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679" name="Object 20">
            <a:extLst>
              <a:ext uri="{FF2B5EF4-FFF2-40B4-BE49-F238E27FC236}">
                <a16:creationId xmlns:a16="http://schemas.microsoft.com/office/drawing/2014/main" id="{67682751-6B8E-C09E-B1B2-7BE082E756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7879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28679" name="Object 20">
                        <a:extLst>
                          <a:ext uri="{FF2B5EF4-FFF2-40B4-BE49-F238E27FC236}">
                            <a16:creationId xmlns:a16="http://schemas.microsoft.com/office/drawing/2014/main" id="{67682751-6B8E-C09E-B1B2-7BE082E756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7879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21">
            <a:extLst>
              <a:ext uri="{FF2B5EF4-FFF2-40B4-BE49-F238E27FC236}">
                <a16:creationId xmlns:a16="http://schemas.microsoft.com/office/drawing/2014/main" id="{13F654B5-EF8A-EEAB-3CDC-98EA1AE2EF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4711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28680" name="Object 21">
                        <a:extLst>
                          <a:ext uri="{FF2B5EF4-FFF2-40B4-BE49-F238E27FC236}">
                            <a16:creationId xmlns:a16="http://schemas.microsoft.com/office/drawing/2014/main" id="{13F654B5-EF8A-EEAB-3CDC-98EA1AE2EF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711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22">
            <a:extLst>
              <a:ext uri="{FF2B5EF4-FFF2-40B4-BE49-F238E27FC236}">
                <a16:creationId xmlns:a16="http://schemas.microsoft.com/office/drawing/2014/main" id="{BA8CA459-B0F6-C8E9-8807-63B35BE307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4711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28681" name="Object 22">
                        <a:extLst>
                          <a:ext uri="{FF2B5EF4-FFF2-40B4-BE49-F238E27FC236}">
                            <a16:creationId xmlns:a16="http://schemas.microsoft.com/office/drawing/2014/main" id="{BA8CA459-B0F6-C8E9-8807-63B35BE307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711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23">
            <a:extLst>
              <a:ext uri="{FF2B5EF4-FFF2-40B4-BE49-F238E27FC236}">
                <a16:creationId xmlns:a16="http://schemas.microsoft.com/office/drawing/2014/main" id="{C7AA59E0-2A5D-34C1-AD11-B6BA5DDC6B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47879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28682" name="Object 23">
                        <a:extLst>
                          <a:ext uri="{FF2B5EF4-FFF2-40B4-BE49-F238E27FC236}">
                            <a16:creationId xmlns:a16="http://schemas.microsoft.com/office/drawing/2014/main" id="{C7AA59E0-2A5D-34C1-AD11-B6BA5DDC6B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7879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5" name="Oval 24">
            <a:extLst>
              <a:ext uri="{FF2B5EF4-FFF2-40B4-BE49-F238E27FC236}">
                <a16:creationId xmlns:a16="http://schemas.microsoft.com/office/drawing/2014/main" id="{AA89EA5F-FAA6-42CE-E698-E4B8BBCF5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700" y="3505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8683" name="Object 25">
            <a:extLst>
              <a:ext uri="{FF2B5EF4-FFF2-40B4-BE49-F238E27FC236}">
                <a16:creationId xmlns:a16="http://schemas.microsoft.com/office/drawing/2014/main" id="{93C3E1BC-8F42-33FF-D1A2-ADDE6ED31F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65900" y="35052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28683" name="Object 25">
                        <a:extLst>
                          <a:ext uri="{FF2B5EF4-FFF2-40B4-BE49-F238E27FC236}">
                            <a16:creationId xmlns:a16="http://schemas.microsoft.com/office/drawing/2014/main" id="{93C3E1BC-8F42-33FF-D1A2-ADDE6ED31F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35052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26">
            <a:extLst>
              <a:ext uri="{FF2B5EF4-FFF2-40B4-BE49-F238E27FC236}">
                <a16:creationId xmlns:a16="http://schemas.microsoft.com/office/drawing/2014/main" id="{1096EC15-013B-CDB2-1344-B0D51BB73F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43307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28684" name="Object 26">
                        <a:extLst>
                          <a:ext uri="{FF2B5EF4-FFF2-40B4-BE49-F238E27FC236}">
                            <a16:creationId xmlns:a16="http://schemas.microsoft.com/office/drawing/2014/main" id="{1096EC15-013B-CDB2-1344-B0D51BB73F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3307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5" name="Object 27">
            <a:extLst>
              <a:ext uri="{FF2B5EF4-FFF2-40B4-BE49-F238E27FC236}">
                <a16:creationId xmlns:a16="http://schemas.microsoft.com/office/drawing/2014/main" id="{6754C178-6216-8EB4-0166-B43A477F3D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44069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28685" name="Object 27">
                        <a:extLst>
                          <a:ext uri="{FF2B5EF4-FFF2-40B4-BE49-F238E27FC236}">
                            <a16:creationId xmlns:a16="http://schemas.microsoft.com/office/drawing/2014/main" id="{6754C178-6216-8EB4-0166-B43A477F3D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4069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6" name="Object 28">
            <a:extLst>
              <a:ext uri="{FF2B5EF4-FFF2-40B4-BE49-F238E27FC236}">
                <a16:creationId xmlns:a16="http://schemas.microsoft.com/office/drawing/2014/main" id="{CBA8A7DB-8E3C-FC95-CC54-3F2B11361A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4330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28686" name="Object 28">
                        <a:extLst>
                          <a:ext uri="{FF2B5EF4-FFF2-40B4-BE49-F238E27FC236}">
                            <a16:creationId xmlns:a16="http://schemas.microsoft.com/office/drawing/2014/main" id="{CBA8A7DB-8E3C-FC95-CC54-3F2B11361A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330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7" name="Object 29">
            <a:extLst>
              <a:ext uri="{FF2B5EF4-FFF2-40B4-BE49-F238E27FC236}">
                <a16:creationId xmlns:a16="http://schemas.microsoft.com/office/drawing/2014/main" id="{40086267-D058-5BCD-D93A-FD2FF2A67F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2545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28687" name="Object 29">
                        <a:extLst>
                          <a:ext uri="{FF2B5EF4-FFF2-40B4-BE49-F238E27FC236}">
                            <a16:creationId xmlns:a16="http://schemas.microsoft.com/office/drawing/2014/main" id="{40086267-D058-5BCD-D93A-FD2FF2A67F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545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6" name="Freeform 30">
            <a:extLst>
              <a:ext uri="{FF2B5EF4-FFF2-40B4-BE49-F238E27FC236}">
                <a16:creationId xmlns:a16="http://schemas.microsoft.com/office/drawing/2014/main" id="{FFD63516-4D4D-820D-740D-997D8D95D5DE}"/>
              </a:ext>
            </a:extLst>
          </p:cNvPr>
          <p:cNvSpPr>
            <a:spLocks/>
          </p:cNvSpPr>
          <p:nvPr/>
        </p:nvSpPr>
        <p:spPr bwMode="auto">
          <a:xfrm>
            <a:off x="6324600" y="27305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688" name="Object 31">
            <a:extLst>
              <a:ext uri="{FF2B5EF4-FFF2-40B4-BE49-F238E27FC236}">
                <a16:creationId xmlns:a16="http://schemas.microsoft.com/office/drawing/2014/main" id="{024E602E-538B-8643-CDF6-B313419C62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37300" y="22860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Equation" r:id="rId25" imgW="672808" imgH="444307" progId="Equation.3">
                  <p:embed/>
                </p:oleObj>
              </mc:Choice>
              <mc:Fallback>
                <p:oleObj name="Equation" r:id="rId25" imgW="672808" imgH="444307" progId="Equation.3">
                  <p:embed/>
                  <p:pic>
                    <p:nvPicPr>
                      <p:cNvPr id="28688" name="Object 31">
                        <a:extLst>
                          <a:ext uri="{FF2B5EF4-FFF2-40B4-BE49-F238E27FC236}">
                            <a16:creationId xmlns:a16="http://schemas.microsoft.com/office/drawing/2014/main" id="{024E602E-538B-8643-CDF6-B313419C62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22860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7" name="Line 32">
            <a:extLst>
              <a:ext uri="{FF2B5EF4-FFF2-40B4-BE49-F238E27FC236}">
                <a16:creationId xmlns:a16="http://schemas.microsoft.com/office/drawing/2014/main" id="{F933E2F3-6788-84F6-B007-1108621C6B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40259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8" name="Freeform 33">
            <a:extLst>
              <a:ext uri="{FF2B5EF4-FFF2-40B4-BE49-F238E27FC236}">
                <a16:creationId xmlns:a16="http://schemas.microsoft.com/office/drawing/2014/main" id="{0A5CAB52-8C36-7F3A-1695-39833CD8C965}"/>
              </a:ext>
            </a:extLst>
          </p:cNvPr>
          <p:cNvSpPr>
            <a:spLocks/>
          </p:cNvSpPr>
          <p:nvPr/>
        </p:nvSpPr>
        <p:spPr bwMode="auto">
          <a:xfrm>
            <a:off x="4800600" y="38735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9" name="Freeform 34">
            <a:extLst>
              <a:ext uri="{FF2B5EF4-FFF2-40B4-BE49-F238E27FC236}">
                <a16:creationId xmlns:a16="http://schemas.microsoft.com/office/drawing/2014/main" id="{DBAEDAE2-71AA-86FB-B844-600F3B4CC0DF}"/>
              </a:ext>
            </a:extLst>
          </p:cNvPr>
          <p:cNvSpPr>
            <a:spLocks/>
          </p:cNvSpPr>
          <p:nvPr/>
        </p:nvSpPr>
        <p:spPr bwMode="auto">
          <a:xfrm>
            <a:off x="3505200" y="36830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0" name="Freeform 35">
            <a:extLst>
              <a:ext uri="{FF2B5EF4-FFF2-40B4-BE49-F238E27FC236}">
                <a16:creationId xmlns:a16="http://schemas.microsoft.com/office/drawing/2014/main" id="{52FE1683-A9DB-4D83-250E-88356EB3D9E7}"/>
              </a:ext>
            </a:extLst>
          </p:cNvPr>
          <p:cNvSpPr>
            <a:spLocks/>
          </p:cNvSpPr>
          <p:nvPr/>
        </p:nvSpPr>
        <p:spPr bwMode="auto">
          <a:xfrm>
            <a:off x="2209800" y="30607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711" name="Group 36">
            <a:extLst>
              <a:ext uri="{FF2B5EF4-FFF2-40B4-BE49-F238E27FC236}">
                <a16:creationId xmlns:a16="http://schemas.microsoft.com/office/drawing/2014/main" id="{017F4FCA-3007-A0B3-F2E3-67259349BF70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4051300"/>
            <a:ext cx="900113" cy="609600"/>
            <a:chOff x="4224" y="1824"/>
            <a:chExt cx="567" cy="384"/>
          </a:xfrm>
        </p:grpSpPr>
        <p:graphicFrame>
          <p:nvGraphicFramePr>
            <p:cNvPr id="28691" name="Object 37">
              <a:extLst>
                <a:ext uri="{FF2B5EF4-FFF2-40B4-BE49-F238E27FC236}">
                  <a16:creationId xmlns:a16="http://schemas.microsoft.com/office/drawing/2014/main" id="{EB485417-C2C9-928A-3877-510B97689B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88" name="Equation" r:id="rId27" imgW="672808" imgH="444307" progId="Equation.3">
                    <p:embed/>
                  </p:oleObj>
                </mc:Choice>
                <mc:Fallback>
                  <p:oleObj name="Equation" r:id="rId27" imgW="672808" imgH="444307" progId="Equation.3">
                    <p:embed/>
                    <p:pic>
                      <p:nvPicPr>
                        <p:cNvPr id="28691" name="Object 37">
                          <a:extLst>
                            <a:ext uri="{FF2B5EF4-FFF2-40B4-BE49-F238E27FC236}">
                              <a16:creationId xmlns:a16="http://schemas.microsoft.com/office/drawing/2014/main" id="{EB485417-C2C9-928A-3877-510B97689BE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14" name="Line 38">
              <a:extLst>
                <a:ext uri="{FF2B5EF4-FFF2-40B4-BE49-F238E27FC236}">
                  <a16:creationId xmlns:a16="http://schemas.microsoft.com/office/drawing/2014/main" id="{1AEAC259-3E63-4D39-EB8F-9BEAEFDC3C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8689" name="Object 39">
            <a:extLst>
              <a:ext uri="{FF2B5EF4-FFF2-40B4-BE49-F238E27FC236}">
                <a16:creationId xmlns:a16="http://schemas.microsoft.com/office/drawing/2014/main" id="{1FAF12B5-D750-3253-FFAF-E8003582F9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6900" y="1092200"/>
          <a:ext cx="3048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Equation" r:id="rId28" imgW="3048000" imgH="558800" progId="Equation.3">
                  <p:embed/>
                </p:oleObj>
              </mc:Choice>
              <mc:Fallback>
                <p:oleObj name="Equation" r:id="rId28" imgW="3048000" imgH="558800" progId="Equation.3">
                  <p:embed/>
                  <p:pic>
                    <p:nvPicPr>
                      <p:cNvPr id="28689" name="Object 39">
                        <a:extLst>
                          <a:ext uri="{FF2B5EF4-FFF2-40B4-BE49-F238E27FC236}">
                            <a16:creationId xmlns:a16="http://schemas.microsoft.com/office/drawing/2014/main" id="{1FAF12B5-D750-3253-FFAF-E8003582F9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1092200"/>
                        <a:ext cx="3048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12" name="Rectangle 40">
            <a:extLst>
              <a:ext uri="{FF2B5EF4-FFF2-40B4-BE49-F238E27FC236}">
                <a16:creationId xmlns:a16="http://schemas.microsoft.com/office/drawing/2014/main" id="{4E55241B-1074-12FD-2700-150DE352D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828800"/>
            <a:ext cx="73914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8690" name="Object 41">
            <a:extLst>
              <a:ext uri="{FF2B5EF4-FFF2-40B4-BE49-F238E27FC236}">
                <a16:creationId xmlns:a16="http://schemas.microsoft.com/office/drawing/2014/main" id="{535F669E-A5A8-E578-7550-C75BAE7161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1219200"/>
          <a:ext cx="54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name="Equation" r:id="rId30" imgW="545863" imgH="393529" progId="Equation.3">
                  <p:embed/>
                </p:oleObj>
              </mc:Choice>
              <mc:Fallback>
                <p:oleObj name="Equation" r:id="rId30" imgW="545863" imgH="393529" progId="Equation.3">
                  <p:embed/>
                  <p:pic>
                    <p:nvPicPr>
                      <p:cNvPr id="28690" name="Object 41">
                        <a:extLst>
                          <a:ext uri="{FF2B5EF4-FFF2-40B4-BE49-F238E27FC236}">
                            <a16:creationId xmlns:a16="http://schemas.microsoft.com/office/drawing/2014/main" id="{535F669E-A5A8-E578-7550-C75BAE7161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219200"/>
                        <a:ext cx="546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13" name="Text Box 42">
            <a:extLst>
              <a:ext uri="{FF2B5EF4-FFF2-40B4-BE49-F238E27FC236}">
                <a16:creationId xmlns:a16="http://schemas.microsoft.com/office/drawing/2014/main" id="{CE81C518-F87F-EC34-6387-00FDC12C8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486400"/>
            <a:ext cx="1443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accept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6" name="Rectangle 2">
            <a:extLst>
              <a:ext uri="{FF2B5EF4-FFF2-40B4-BE49-F238E27FC236}">
                <a16:creationId xmlns:a16="http://schemas.microsoft.com/office/drawing/2014/main" id="{5FD199BE-22CD-FC1A-CA2F-7101CA19A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9717" name="Oval 3">
            <a:extLst>
              <a:ext uri="{FF2B5EF4-FFF2-40B4-BE49-F238E27FC236}">
                <a16:creationId xmlns:a16="http://schemas.microsoft.com/office/drawing/2014/main" id="{E6962D58-F7FB-D8FC-3DF7-0A1A8367B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9718" name="Oval 4">
            <a:extLst>
              <a:ext uri="{FF2B5EF4-FFF2-40B4-BE49-F238E27FC236}">
                <a16:creationId xmlns:a16="http://schemas.microsoft.com/office/drawing/2014/main" id="{42FD680E-B5A9-92BA-2955-E13CFB0EB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9719" name="Oval 5">
            <a:extLst>
              <a:ext uri="{FF2B5EF4-FFF2-40B4-BE49-F238E27FC236}">
                <a16:creationId xmlns:a16="http://schemas.microsoft.com/office/drawing/2014/main" id="{4E10E18E-4F68-7F71-363F-9081E955A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9720" name="Oval 6">
            <a:extLst>
              <a:ext uri="{FF2B5EF4-FFF2-40B4-BE49-F238E27FC236}">
                <a16:creationId xmlns:a16="http://schemas.microsoft.com/office/drawing/2014/main" id="{E297FCD8-EF38-37D0-6041-D608E3022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9721" name="Oval 7">
            <a:extLst>
              <a:ext uri="{FF2B5EF4-FFF2-40B4-BE49-F238E27FC236}">
                <a16:creationId xmlns:a16="http://schemas.microsoft.com/office/drawing/2014/main" id="{A8C5B1BB-C606-963B-1FB4-E61B2609B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355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9722" name="Line 8">
            <a:extLst>
              <a:ext uri="{FF2B5EF4-FFF2-40B4-BE49-F238E27FC236}">
                <a16:creationId xmlns:a16="http://schemas.microsoft.com/office/drawing/2014/main" id="{4774486D-D4FE-ECCC-89F2-527B7D4724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5105400"/>
            <a:ext cx="4572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3" name="Line 9">
            <a:extLst>
              <a:ext uri="{FF2B5EF4-FFF2-40B4-BE49-F238E27FC236}">
                <a16:creationId xmlns:a16="http://schemas.microsoft.com/office/drawing/2014/main" id="{E0C3DC9F-C89E-9042-951F-D448BB494F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092700"/>
            <a:ext cx="6096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4" name="Line 10">
            <a:extLst>
              <a:ext uri="{FF2B5EF4-FFF2-40B4-BE49-F238E27FC236}">
                <a16:creationId xmlns:a16="http://schemas.microsoft.com/office/drawing/2014/main" id="{657F77EE-A858-AA86-92CF-C86F3C846E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5092700"/>
            <a:ext cx="6096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Line 11">
            <a:extLst>
              <a:ext uri="{FF2B5EF4-FFF2-40B4-BE49-F238E27FC236}">
                <a16:creationId xmlns:a16="http://schemas.microsoft.com/office/drawing/2014/main" id="{13C7182E-0CDE-2065-8B37-245258D2D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50927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698" name="Object 12">
            <a:extLst>
              <a:ext uri="{FF2B5EF4-FFF2-40B4-BE49-F238E27FC236}">
                <a16:creationId xmlns:a16="http://schemas.microsoft.com/office/drawing/2014/main" id="{D259213C-8D0F-769C-7173-13FDC6E0AC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7879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7" name="Equation" r:id="rId3" imgW="419100" imgH="469900" progId="Equation.3">
                  <p:embed/>
                </p:oleObj>
              </mc:Choice>
              <mc:Fallback>
                <p:oleObj name="Equation" r:id="rId3" imgW="419100" imgH="469900" progId="Equation.3">
                  <p:embed/>
                  <p:pic>
                    <p:nvPicPr>
                      <p:cNvPr id="29698" name="Object 12">
                        <a:extLst>
                          <a:ext uri="{FF2B5EF4-FFF2-40B4-BE49-F238E27FC236}">
                            <a16:creationId xmlns:a16="http://schemas.microsoft.com/office/drawing/2014/main" id="{D259213C-8D0F-769C-7173-13FDC6E0AC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7879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6" name="Oval 13">
            <a:extLst>
              <a:ext uri="{FF2B5EF4-FFF2-40B4-BE49-F238E27FC236}">
                <a16:creationId xmlns:a16="http://schemas.microsoft.com/office/drawing/2014/main" id="{8FB167AF-F8D0-EF37-303F-182A2BBDE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9699" name="Object 14">
            <a:extLst>
              <a:ext uri="{FF2B5EF4-FFF2-40B4-BE49-F238E27FC236}">
                <a16:creationId xmlns:a16="http://schemas.microsoft.com/office/drawing/2014/main" id="{5347078B-442A-D3CB-7C8F-63656F36E0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0" y="47879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29699" name="Object 14">
                        <a:extLst>
                          <a:ext uri="{FF2B5EF4-FFF2-40B4-BE49-F238E27FC236}">
                            <a16:creationId xmlns:a16="http://schemas.microsoft.com/office/drawing/2014/main" id="{5347078B-442A-D3CB-7C8F-63656F36E0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47879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15">
            <a:extLst>
              <a:ext uri="{FF2B5EF4-FFF2-40B4-BE49-F238E27FC236}">
                <a16:creationId xmlns:a16="http://schemas.microsoft.com/office/drawing/2014/main" id="{BD04A7BD-51E1-F6E6-12EE-7F3E9D4C5D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8500" y="47879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29700" name="Object 15">
                        <a:extLst>
                          <a:ext uri="{FF2B5EF4-FFF2-40B4-BE49-F238E27FC236}">
                            <a16:creationId xmlns:a16="http://schemas.microsoft.com/office/drawing/2014/main" id="{BD04A7BD-51E1-F6E6-12EE-7F3E9D4C5D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47879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16">
            <a:extLst>
              <a:ext uri="{FF2B5EF4-FFF2-40B4-BE49-F238E27FC236}">
                <a16:creationId xmlns:a16="http://schemas.microsoft.com/office/drawing/2014/main" id="{D7E13A2F-DC4C-60C4-0CDF-A96AFD6776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3900" y="47879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29701" name="Object 16">
                        <a:extLst>
                          <a:ext uri="{FF2B5EF4-FFF2-40B4-BE49-F238E27FC236}">
                            <a16:creationId xmlns:a16="http://schemas.microsoft.com/office/drawing/2014/main" id="{D7E13A2F-DC4C-60C4-0CDF-A96AFD6776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47879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17">
            <a:extLst>
              <a:ext uri="{FF2B5EF4-FFF2-40B4-BE49-F238E27FC236}">
                <a16:creationId xmlns:a16="http://schemas.microsoft.com/office/drawing/2014/main" id="{B92B4B7F-C4AC-7063-263E-EAB323845D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47879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29702" name="Object 17">
                        <a:extLst>
                          <a:ext uri="{FF2B5EF4-FFF2-40B4-BE49-F238E27FC236}">
                            <a16:creationId xmlns:a16="http://schemas.microsoft.com/office/drawing/2014/main" id="{B92B4B7F-C4AC-7063-263E-EAB323845D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7879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7" name="Line 18">
            <a:extLst>
              <a:ext uri="{FF2B5EF4-FFF2-40B4-BE49-F238E27FC236}">
                <a16:creationId xmlns:a16="http://schemas.microsoft.com/office/drawing/2014/main" id="{BF78CAF8-53DE-4D08-5764-CC8A4147F3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5105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703" name="Object 19">
            <a:extLst>
              <a:ext uri="{FF2B5EF4-FFF2-40B4-BE49-F238E27FC236}">
                <a16:creationId xmlns:a16="http://schemas.microsoft.com/office/drawing/2014/main" id="{C541D1EB-E2E9-5BB5-8BD2-4D4034165E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7879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29703" name="Object 19">
                        <a:extLst>
                          <a:ext uri="{FF2B5EF4-FFF2-40B4-BE49-F238E27FC236}">
                            <a16:creationId xmlns:a16="http://schemas.microsoft.com/office/drawing/2014/main" id="{C541D1EB-E2E9-5BB5-8BD2-4D4034165E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7879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20">
            <a:extLst>
              <a:ext uri="{FF2B5EF4-FFF2-40B4-BE49-F238E27FC236}">
                <a16:creationId xmlns:a16="http://schemas.microsoft.com/office/drawing/2014/main" id="{C1BFFBF6-FF24-E406-17D0-57A0BB1424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4711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29704" name="Object 20">
                        <a:extLst>
                          <a:ext uri="{FF2B5EF4-FFF2-40B4-BE49-F238E27FC236}">
                            <a16:creationId xmlns:a16="http://schemas.microsoft.com/office/drawing/2014/main" id="{C1BFFBF6-FF24-E406-17D0-57A0BB1424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711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21">
            <a:extLst>
              <a:ext uri="{FF2B5EF4-FFF2-40B4-BE49-F238E27FC236}">
                <a16:creationId xmlns:a16="http://schemas.microsoft.com/office/drawing/2014/main" id="{DF33B31D-32A1-DA1B-2066-8AE137CAB9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4711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29705" name="Object 21">
                        <a:extLst>
                          <a:ext uri="{FF2B5EF4-FFF2-40B4-BE49-F238E27FC236}">
                            <a16:creationId xmlns:a16="http://schemas.microsoft.com/office/drawing/2014/main" id="{DF33B31D-32A1-DA1B-2066-8AE137CAB9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711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22">
            <a:extLst>
              <a:ext uri="{FF2B5EF4-FFF2-40B4-BE49-F238E27FC236}">
                <a16:creationId xmlns:a16="http://schemas.microsoft.com/office/drawing/2014/main" id="{3C531395-04C2-C449-B1C5-9157C0CDC1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47879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29706" name="Object 22">
                        <a:extLst>
                          <a:ext uri="{FF2B5EF4-FFF2-40B4-BE49-F238E27FC236}">
                            <a16:creationId xmlns:a16="http://schemas.microsoft.com/office/drawing/2014/main" id="{3C531395-04C2-C449-B1C5-9157C0CDC1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7879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8" name="Oval 23">
            <a:extLst>
              <a:ext uri="{FF2B5EF4-FFF2-40B4-BE49-F238E27FC236}">
                <a16:creationId xmlns:a16="http://schemas.microsoft.com/office/drawing/2014/main" id="{83509D12-0AE8-3053-12C5-4B072D2DC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700" y="3505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9707" name="Object 24">
            <a:extLst>
              <a:ext uri="{FF2B5EF4-FFF2-40B4-BE49-F238E27FC236}">
                <a16:creationId xmlns:a16="http://schemas.microsoft.com/office/drawing/2014/main" id="{C90C82CC-942F-CFB8-F61C-8B9FC52313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65900" y="35052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29707" name="Object 24">
                        <a:extLst>
                          <a:ext uri="{FF2B5EF4-FFF2-40B4-BE49-F238E27FC236}">
                            <a16:creationId xmlns:a16="http://schemas.microsoft.com/office/drawing/2014/main" id="{C90C82CC-942F-CFB8-F61C-8B9FC52313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35052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25">
            <a:extLst>
              <a:ext uri="{FF2B5EF4-FFF2-40B4-BE49-F238E27FC236}">
                <a16:creationId xmlns:a16="http://schemas.microsoft.com/office/drawing/2014/main" id="{9039752E-1BF8-910F-C686-733A1FF53B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43307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29708" name="Object 25">
                        <a:extLst>
                          <a:ext uri="{FF2B5EF4-FFF2-40B4-BE49-F238E27FC236}">
                            <a16:creationId xmlns:a16="http://schemas.microsoft.com/office/drawing/2014/main" id="{9039752E-1BF8-910F-C686-733A1FF53B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3307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" name="Object 26">
            <a:extLst>
              <a:ext uri="{FF2B5EF4-FFF2-40B4-BE49-F238E27FC236}">
                <a16:creationId xmlns:a16="http://schemas.microsoft.com/office/drawing/2014/main" id="{F02FDA66-BC90-0A18-2989-5BB7DD374F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29709" name="Object 26">
                        <a:extLst>
                          <a:ext uri="{FF2B5EF4-FFF2-40B4-BE49-F238E27FC236}">
                            <a16:creationId xmlns:a16="http://schemas.microsoft.com/office/drawing/2014/main" id="{F02FDA66-BC90-0A18-2989-5BB7DD374F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0" name="Object 27">
            <a:extLst>
              <a:ext uri="{FF2B5EF4-FFF2-40B4-BE49-F238E27FC236}">
                <a16:creationId xmlns:a16="http://schemas.microsoft.com/office/drawing/2014/main" id="{52827FDE-E461-FBFB-A346-D9CF3CB3C6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4330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29710" name="Object 27">
                        <a:extLst>
                          <a:ext uri="{FF2B5EF4-FFF2-40B4-BE49-F238E27FC236}">
                            <a16:creationId xmlns:a16="http://schemas.microsoft.com/office/drawing/2014/main" id="{52827FDE-E461-FBFB-A346-D9CF3CB3C6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330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1" name="Object 28">
            <a:extLst>
              <a:ext uri="{FF2B5EF4-FFF2-40B4-BE49-F238E27FC236}">
                <a16:creationId xmlns:a16="http://schemas.microsoft.com/office/drawing/2014/main" id="{755F6D6B-10C5-3389-7F03-C55AFA84CB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41910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29711" name="Object 28">
                        <a:extLst>
                          <a:ext uri="{FF2B5EF4-FFF2-40B4-BE49-F238E27FC236}">
                            <a16:creationId xmlns:a16="http://schemas.microsoft.com/office/drawing/2014/main" id="{755F6D6B-10C5-3389-7F03-C55AFA84CB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1910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9" name="Freeform 29">
            <a:extLst>
              <a:ext uri="{FF2B5EF4-FFF2-40B4-BE49-F238E27FC236}">
                <a16:creationId xmlns:a16="http://schemas.microsoft.com/office/drawing/2014/main" id="{F5CDFF60-6F32-6898-D031-7B165851A91D}"/>
              </a:ext>
            </a:extLst>
          </p:cNvPr>
          <p:cNvSpPr>
            <a:spLocks/>
          </p:cNvSpPr>
          <p:nvPr/>
        </p:nvSpPr>
        <p:spPr bwMode="auto">
          <a:xfrm>
            <a:off x="6324600" y="27305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712" name="Object 30">
            <a:extLst>
              <a:ext uri="{FF2B5EF4-FFF2-40B4-BE49-F238E27FC236}">
                <a16:creationId xmlns:a16="http://schemas.microsoft.com/office/drawing/2014/main" id="{D67F194D-F477-8FAD-B847-D5A396491D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37300" y="22860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Equation" r:id="rId25" imgW="672808" imgH="444307" progId="Equation.3">
                  <p:embed/>
                </p:oleObj>
              </mc:Choice>
              <mc:Fallback>
                <p:oleObj name="Equation" r:id="rId25" imgW="672808" imgH="444307" progId="Equation.3">
                  <p:embed/>
                  <p:pic>
                    <p:nvPicPr>
                      <p:cNvPr id="29712" name="Object 30">
                        <a:extLst>
                          <a:ext uri="{FF2B5EF4-FFF2-40B4-BE49-F238E27FC236}">
                            <a16:creationId xmlns:a16="http://schemas.microsoft.com/office/drawing/2014/main" id="{D67F194D-F477-8FAD-B847-D5A396491D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22860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0" name="Line 31">
            <a:extLst>
              <a:ext uri="{FF2B5EF4-FFF2-40B4-BE49-F238E27FC236}">
                <a16:creationId xmlns:a16="http://schemas.microsoft.com/office/drawing/2014/main" id="{A4849429-3F1F-51C7-E025-C3AD599D39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40259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1" name="Freeform 32">
            <a:extLst>
              <a:ext uri="{FF2B5EF4-FFF2-40B4-BE49-F238E27FC236}">
                <a16:creationId xmlns:a16="http://schemas.microsoft.com/office/drawing/2014/main" id="{DBC4EC2E-EE7E-6BDC-5AE3-CCF461060D8F}"/>
              </a:ext>
            </a:extLst>
          </p:cNvPr>
          <p:cNvSpPr>
            <a:spLocks/>
          </p:cNvSpPr>
          <p:nvPr/>
        </p:nvSpPr>
        <p:spPr bwMode="auto">
          <a:xfrm>
            <a:off x="4876800" y="3873500"/>
            <a:ext cx="1676400" cy="8509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2" name="Freeform 33">
            <a:extLst>
              <a:ext uri="{FF2B5EF4-FFF2-40B4-BE49-F238E27FC236}">
                <a16:creationId xmlns:a16="http://schemas.microsoft.com/office/drawing/2014/main" id="{EC2312A5-A394-F6DD-BEE2-0432190022D0}"/>
              </a:ext>
            </a:extLst>
          </p:cNvPr>
          <p:cNvSpPr>
            <a:spLocks/>
          </p:cNvSpPr>
          <p:nvPr/>
        </p:nvSpPr>
        <p:spPr bwMode="auto">
          <a:xfrm>
            <a:off x="3505200" y="36830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3" name="Freeform 34">
            <a:extLst>
              <a:ext uri="{FF2B5EF4-FFF2-40B4-BE49-F238E27FC236}">
                <a16:creationId xmlns:a16="http://schemas.microsoft.com/office/drawing/2014/main" id="{280D399F-5A5C-B9D5-21CF-F266A87EE313}"/>
              </a:ext>
            </a:extLst>
          </p:cNvPr>
          <p:cNvSpPr>
            <a:spLocks/>
          </p:cNvSpPr>
          <p:nvPr/>
        </p:nvSpPr>
        <p:spPr bwMode="auto">
          <a:xfrm>
            <a:off x="2286000" y="3124200"/>
            <a:ext cx="4267200" cy="15875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734" name="Group 35">
            <a:extLst>
              <a:ext uri="{FF2B5EF4-FFF2-40B4-BE49-F238E27FC236}">
                <a16:creationId xmlns:a16="http://schemas.microsoft.com/office/drawing/2014/main" id="{B93B3075-D43B-0E4B-606D-A7FE5D811882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4051300"/>
            <a:ext cx="900113" cy="609600"/>
            <a:chOff x="4224" y="1824"/>
            <a:chExt cx="567" cy="384"/>
          </a:xfrm>
        </p:grpSpPr>
        <p:graphicFrame>
          <p:nvGraphicFramePr>
            <p:cNvPr id="29715" name="Object 36">
              <a:extLst>
                <a:ext uri="{FF2B5EF4-FFF2-40B4-BE49-F238E27FC236}">
                  <a16:creationId xmlns:a16="http://schemas.microsoft.com/office/drawing/2014/main" id="{7EF783B9-3D7B-7B6F-2462-C1CB68D06A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2" name="Equation" r:id="rId27" imgW="672808" imgH="444307" progId="Equation.3">
                    <p:embed/>
                  </p:oleObj>
                </mc:Choice>
                <mc:Fallback>
                  <p:oleObj name="Equation" r:id="rId27" imgW="672808" imgH="444307" progId="Equation.3">
                    <p:embed/>
                    <p:pic>
                      <p:nvPicPr>
                        <p:cNvPr id="29715" name="Object 36">
                          <a:extLst>
                            <a:ext uri="{FF2B5EF4-FFF2-40B4-BE49-F238E27FC236}">
                              <a16:creationId xmlns:a16="http://schemas.microsoft.com/office/drawing/2014/main" id="{7EF783B9-3D7B-7B6F-2462-C1CB68D06A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42" name="Line 37">
              <a:extLst>
                <a:ext uri="{FF2B5EF4-FFF2-40B4-BE49-F238E27FC236}">
                  <a16:creationId xmlns:a16="http://schemas.microsoft.com/office/drawing/2014/main" id="{2D0B991B-6C51-6B82-E12C-7D236508FC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9713" name="Object 38">
            <a:extLst>
              <a:ext uri="{FF2B5EF4-FFF2-40B4-BE49-F238E27FC236}">
                <a16:creationId xmlns:a16="http://schemas.microsoft.com/office/drawing/2014/main" id="{5173955B-CA08-07F3-D3A9-ABFA90B5F2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450" y="1092200"/>
          <a:ext cx="4203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name="Equation" r:id="rId28" imgW="4203700" imgH="558800" progId="Equation.3">
                  <p:embed/>
                </p:oleObj>
              </mc:Choice>
              <mc:Fallback>
                <p:oleObj name="Equation" r:id="rId28" imgW="4203700" imgH="558800" progId="Equation.3">
                  <p:embed/>
                  <p:pic>
                    <p:nvPicPr>
                      <p:cNvPr id="29713" name="Object 38">
                        <a:extLst>
                          <a:ext uri="{FF2B5EF4-FFF2-40B4-BE49-F238E27FC236}">
                            <a16:creationId xmlns:a16="http://schemas.microsoft.com/office/drawing/2014/main" id="{5173955B-CA08-07F3-D3A9-ABFA90B5F2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1092200"/>
                        <a:ext cx="4203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5" name="Rectangle 39">
            <a:extLst>
              <a:ext uri="{FF2B5EF4-FFF2-40B4-BE49-F238E27FC236}">
                <a16:creationId xmlns:a16="http://schemas.microsoft.com/office/drawing/2014/main" id="{B55BE40C-5B63-57D3-87BB-AC48663C9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828800"/>
            <a:ext cx="73914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9714" name="Object 40">
            <a:extLst>
              <a:ext uri="{FF2B5EF4-FFF2-40B4-BE49-F238E27FC236}">
                <a16:creationId xmlns:a16="http://schemas.microsoft.com/office/drawing/2014/main" id="{A5A95FA6-A1C9-E3D6-C444-121F1BB483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2400" y="1219200"/>
          <a:ext cx="54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Equation" r:id="rId30" imgW="545863" imgH="393529" progId="Equation.3">
                  <p:embed/>
                </p:oleObj>
              </mc:Choice>
              <mc:Fallback>
                <p:oleObj name="Equation" r:id="rId30" imgW="545863" imgH="393529" progId="Equation.3">
                  <p:embed/>
                  <p:pic>
                    <p:nvPicPr>
                      <p:cNvPr id="29714" name="Object 40">
                        <a:extLst>
                          <a:ext uri="{FF2B5EF4-FFF2-40B4-BE49-F238E27FC236}">
                            <a16:creationId xmlns:a16="http://schemas.microsoft.com/office/drawing/2014/main" id="{A5A95FA6-A1C9-E3D6-C444-121F1BB483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219200"/>
                        <a:ext cx="546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6" name="Text Box 41">
            <a:extLst>
              <a:ext uri="{FF2B5EF4-FFF2-40B4-BE49-F238E27FC236}">
                <a16:creationId xmlns:a16="http://schemas.microsoft.com/office/drawing/2014/main" id="{4D12C434-64C9-FC31-09C4-0C18B58F8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486400"/>
            <a:ext cx="1443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accept</a:t>
            </a:r>
          </a:p>
        </p:txBody>
      </p:sp>
      <p:sp>
        <p:nvSpPr>
          <p:cNvPr id="29737" name="Oval 42">
            <a:extLst>
              <a:ext uri="{FF2B5EF4-FFF2-40B4-BE49-F238E27FC236}">
                <a16:creationId xmlns:a16="http://schemas.microsoft.com/office/drawing/2014/main" id="{47DA923D-7E3A-14E8-48BE-0D8E6A766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6482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9738" name="Oval 43">
            <a:extLst>
              <a:ext uri="{FF2B5EF4-FFF2-40B4-BE49-F238E27FC236}">
                <a16:creationId xmlns:a16="http://schemas.microsoft.com/office/drawing/2014/main" id="{A08DB777-DD17-5B97-A5EE-0F99984A3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6482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9739" name="Text Box 44">
            <a:extLst>
              <a:ext uri="{FF2B5EF4-FFF2-40B4-BE49-F238E27FC236}">
                <a16:creationId xmlns:a16="http://schemas.microsoft.com/office/drawing/2014/main" id="{10733259-8387-1FBC-3BAF-F7C42EEAD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486400"/>
            <a:ext cx="1443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accept</a:t>
            </a:r>
          </a:p>
        </p:txBody>
      </p:sp>
      <p:sp>
        <p:nvSpPr>
          <p:cNvPr id="29740" name="Text Box 45">
            <a:extLst>
              <a:ext uri="{FF2B5EF4-FFF2-40B4-BE49-F238E27FC236}">
                <a16:creationId xmlns:a16="http://schemas.microsoft.com/office/drawing/2014/main" id="{4D1F8EBF-6DAE-8543-7C66-9B53567E2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486400"/>
            <a:ext cx="1443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accept</a:t>
            </a:r>
          </a:p>
        </p:txBody>
      </p:sp>
      <p:sp>
        <p:nvSpPr>
          <p:cNvPr id="29741" name="Rectangle 46">
            <a:extLst>
              <a:ext uri="{FF2B5EF4-FFF2-40B4-BE49-F238E27FC236}">
                <a16:creationId xmlns:a16="http://schemas.microsoft.com/office/drawing/2014/main" id="{3CA0568B-0C74-24AD-E0B3-884D49CFCD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0" name="Rectangle 2">
            <a:extLst>
              <a:ext uri="{FF2B5EF4-FFF2-40B4-BE49-F238E27FC236}">
                <a16:creationId xmlns:a16="http://schemas.microsoft.com/office/drawing/2014/main" id="{61D08BCB-6205-274D-2756-265A403846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30731" name="Rectangle 3">
            <a:extLst>
              <a:ext uri="{FF2B5EF4-FFF2-40B4-BE49-F238E27FC236}">
                <a16:creationId xmlns:a16="http://schemas.microsoft.com/office/drawing/2014/main" id="{89FD3A11-933E-4660-EF20-6A1E95587B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88392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 </a:t>
            </a:r>
          </a:p>
        </p:txBody>
      </p:sp>
      <p:sp>
        <p:nvSpPr>
          <p:cNvPr id="30732" name="Oval 4">
            <a:extLst>
              <a:ext uri="{FF2B5EF4-FFF2-40B4-BE49-F238E27FC236}">
                <a16:creationId xmlns:a16="http://schemas.microsoft.com/office/drawing/2014/main" id="{848796ED-69A9-7AA6-DE4E-DF7A83E67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0733" name="Oval 5">
            <a:extLst>
              <a:ext uri="{FF2B5EF4-FFF2-40B4-BE49-F238E27FC236}">
                <a16:creationId xmlns:a16="http://schemas.microsoft.com/office/drawing/2014/main" id="{0317964E-4CAF-2199-8C7A-12E5DD891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0734" name="Oval 6">
            <a:extLst>
              <a:ext uri="{FF2B5EF4-FFF2-40B4-BE49-F238E27FC236}">
                <a16:creationId xmlns:a16="http://schemas.microsoft.com/office/drawing/2014/main" id="{0AEA6F47-C858-6AB2-8FFD-A7D3879BD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0735" name="Line 7">
            <a:extLst>
              <a:ext uri="{FF2B5EF4-FFF2-40B4-BE49-F238E27FC236}">
                <a16:creationId xmlns:a16="http://schemas.microsoft.com/office/drawing/2014/main" id="{1D81C43B-2B02-B316-B52F-CD6A3E3460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Oval 8">
            <a:extLst>
              <a:ext uri="{FF2B5EF4-FFF2-40B4-BE49-F238E27FC236}">
                <a16:creationId xmlns:a16="http://schemas.microsoft.com/office/drawing/2014/main" id="{2F5B5C42-3E4E-26BF-FA45-B0407441B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0737" name="Line 9">
            <a:extLst>
              <a:ext uri="{FF2B5EF4-FFF2-40B4-BE49-F238E27FC236}">
                <a16:creationId xmlns:a16="http://schemas.microsoft.com/office/drawing/2014/main" id="{EB8DD83C-B918-93FB-3639-0230437ECB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Line 10">
            <a:extLst>
              <a:ext uri="{FF2B5EF4-FFF2-40B4-BE49-F238E27FC236}">
                <a16:creationId xmlns:a16="http://schemas.microsoft.com/office/drawing/2014/main" id="{EFA21020-2CEC-3C85-9E7F-3FB3B3364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Freeform 11">
            <a:extLst>
              <a:ext uri="{FF2B5EF4-FFF2-40B4-BE49-F238E27FC236}">
                <a16:creationId xmlns:a16="http://schemas.microsoft.com/office/drawing/2014/main" id="{E09CA4E5-41DA-E17C-C621-43B61AD498A4}"/>
              </a:ext>
            </a:extLst>
          </p:cNvPr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Freeform 12">
            <a:extLst>
              <a:ext uri="{FF2B5EF4-FFF2-40B4-BE49-F238E27FC236}">
                <a16:creationId xmlns:a16="http://schemas.microsoft.com/office/drawing/2014/main" id="{9FA1D15A-EA1D-0164-ED79-E0661B70FF60}"/>
              </a:ext>
            </a:extLst>
          </p:cNvPr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147483647 w 512"/>
              <a:gd name="T1" fmla="*/ 2147483647 h 680"/>
              <a:gd name="T2" fmla="*/ 2147483647 w 512"/>
              <a:gd name="T3" fmla="*/ 2147483647 h 680"/>
              <a:gd name="T4" fmla="*/ 2147483647 w 512"/>
              <a:gd name="T5" fmla="*/ 2147483647 h 680"/>
              <a:gd name="T6" fmla="*/ 2147483647 w 512"/>
              <a:gd name="T7" fmla="*/ 2147483647 h 680"/>
              <a:gd name="T8" fmla="*/ 2147483647 w 512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22" name="Object 13">
            <a:extLst>
              <a:ext uri="{FF2B5EF4-FFF2-40B4-BE49-F238E27FC236}">
                <a16:creationId xmlns:a16="http://schemas.microsoft.com/office/drawing/2014/main" id="{D05BA674-AA0F-F526-AE33-ECB2E25452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30722" name="Object 13">
                        <a:extLst>
                          <a:ext uri="{FF2B5EF4-FFF2-40B4-BE49-F238E27FC236}">
                            <a16:creationId xmlns:a16="http://schemas.microsoft.com/office/drawing/2014/main" id="{D05BA674-AA0F-F526-AE33-ECB2E25452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14">
            <a:extLst>
              <a:ext uri="{FF2B5EF4-FFF2-40B4-BE49-F238E27FC236}">
                <a16:creationId xmlns:a16="http://schemas.microsoft.com/office/drawing/2014/main" id="{56985B35-24E6-FEA3-9D17-8E918B57D5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Equation" r:id="rId5" imgW="279279" imgH="380835" progId="Equation.3">
                  <p:embed/>
                </p:oleObj>
              </mc:Choice>
              <mc:Fallback>
                <p:oleObj name="Equation" r:id="rId5" imgW="279279" imgH="380835" progId="Equation.3">
                  <p:embed/>
                  <p:pic>
                    <p:nvPicPr>
                      <p:cNvPr id="30723" name="Object 14">
                        <a:extLst>
                          <a:ext uri="{FF2B5EF4-FFF2-40B4-BE49-F238E27FC236}">
                            <a16:creationId xmlns:a16="http://schemas.microsoft.com/office/drawing/2014/main" id="{56985B35-24E6-FEA3-9D17-8E918B57D5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15">
            <a:extLst>
              <a:ext uri="{FF2B5EF4-FFF2-40B4-BE49-F238E27FC236}">
                <a16:creationId xmlns:a16="http://schemas.microsoft.com/office/drawing/2014/main" id="{F9C8291A-84FA-30E6-DCED-F433AE7325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Equation" r:id="rId7" imgW="672808" imgH="444307" progId="Equation.3">
                  <p:embed/>
                </p:oleObj>
              </mc:Choice>
              <mc:Fallback>
                <p:oleObj name="Equation" r:id="rId7" imgW="672808" imgH="444307" progId="Equation.3">
                  <p:embed/>
                  <p:pic>
                    <p:nvPicPr>
                      <p:cNvPr id="30724" name="Object 15">
                        <a:extLst>
                          <a:ext uri="{FF2B5EF4-FFF2-40B4-BE49-F238E27FC236}">
                            <a16:creationId xmlns:a16="http://schemas.microsoft.com/office/drawing/2014/main" id="{F9C8291A-84FA-30E6-DCED-F433AE7325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16">
            <a:extLst>
              <a:ext uri="{FF2B5EF4-FFF2-40B4-BE49-F238E27FC236}">
                <a16:creationId xmlns:a16="http://schemas.microsoft.com/office/drawing/2014/main" id="{2C4156FB-6AAA-350E-B528-F52949C8ED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Equation" r:id="rId9" imgW="672808" imgH="444307" progId="Equation.3">
                  <p:embed/>
                </p:oleObj>
              </mc:Choice>
              <mc:Fallback>
                <p:oleObj name="Equation" r:id="rId9" imgW="672808" imgH="444307" progId="Equation.3">
                  <p:embed/>
                  <p:pic>
                    <p:nvPicPr>
                      <p:cNvPr id="30725" name="Object 16">
                        <a:extLst>
                          <a:ext uri="{FF2B5EF4-FFF2-40B4-BE49-F238E27FC236}">
                            <a16:creationId xmlns:a16="http://schemas.microsoft.com/office/drawing/2014/main" id="{2C4156FB-6AAA-350E-B528-F52949C8ED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17">
            <a:extLst>
              <a:ext uri="{FF2B5EF4-FFF2-40B4-BE49-F238E27FC236}">
                <a16:creationId xmlns:a16="http://schemas.microsoft.com/office/drawing/2014/main" id="{E1101EEC-B377-6F49-44C0-0A5731AF20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30726" name="Object 17">
                        <a:extLst>
                          <a:ext uri="{FF2B5EF4-FFF2-40B4-BE49-F238E27FC236}">
                            <a16:creationId xmlns:a16="http://schemas.microsoft.com/office/drawing/2014/main" id="{E1101EEC-B377-6F49-44C0-0A5731AF20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18">
            <a:extLst>
              <a:ext uri="{FF2B5EF4-FFF2-40B4-BE49-F238E27FC236}">
                <a16:creationId xmlns:a16="http://schemas.microsoft.com/office/drawing/2014/main" id="{82864CAA-638F-CC78-CAEA-D5129FB492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Equation" r:id="rId12" imgW="342751" imgH="469696" progId="Equation.3">
                  <p:embed/>
                </p:oleObj>
              </mc:Choice>
              <mc:Fallback>
                <p:oleObj name="Equation" r:id="rId12" imgW="342751" imgH="469696" progId="Equation.3">
                  <p:embed/>
                  <p:pic>
                    <p:nvPicPr>
                      <p:cNvPr id="30727" name="Object 18">
                        <a:extLst>
                          <a:ext uri="{FF2B5EF4-FFF2-40B4-BE49-F238E27FC236}">
                            <a16:creationId xmlns:a16="http://schemas.microsoft.com/office/drawing/2014/main" id="{82864CAA-638F-CC78-CAEA-D5129FB492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19">
            <a:extLst>
              <a:ext uri="{FF2B5EF4-FFF2-40B4-BE49-F238E27FC236}">
                <a16:creationId xmlns:a16="http://schemas.microsoft.com/office/drawing/2014/main" id="{9679C4E3-7F38-C4AB-8B93-47E8C0F3EC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Equation" r:id="rId14" imgW="393529" imgH="469696" progId="Equation.3">
                  <p:embed/>
                </p:oleObj>
              </mc:Choice>
              <mc:Fallback>
                <p:oleObj name="Equation" r:id="rId14" imgW="393529" imgH="469696" progId="Equation.3">
                  <p:embed/>
                  <p:pic>
                    <p:nvPicPr>
                      <p:cNvPr id="30728" name="Object 19">
                        <a:extLst>
                          <a:ext uri="{FF2B5EF4-FFF2-40B4-BE49-F238E27FC236}">
                            <a16:creationId xmlns:a16="http://schemas.microsoft.com/office/drawing/2014/main" id="{9679C4E3-7F38-C4AB-8B93-47E8C0F3EC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20">
            <a:extLst>
              <a:ext uri="{FF2B5EF4-FFF2-40B4-BE49-F238E27FC236}">
                <a16:creationId xmlns:a16="http://schemas.microsoft.com/office/drawing/2014/main" id="{8D5C4BD5-C625-528C-3A71-0040DC6021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1519238"/>
          <a:ext cx="40767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Equation" r:id="rId16" imgW="4076700" imgH="711200" progId="Equation.3">
                  <p:embed/>
                </p:oleObj>
              </mc:Choice>
              <mc:Fallback>
                <p:oleObj name="Equation" r:id="rId16" imgW="4076700" imgH="711200" progId="Equation.3">
                  <p:embed/>
                  <p:pic>
                    <p:nvPicPr>
                      <p:cNvPr id="30729" name="Object 20">
                        <a:extLst>
                          <a:ext uri="{FF2B5EF4-FFF2-40B4-BE49-F238E27FC236}">
                            <a16:creationId xmlns:a16="http://schemas.microsoft.com/office/drawing/2014/main" id="{8D5C4BD5-C625-528C-3A71-0040DC6021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519238"/>
                        <a:ext cx="40767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1" name="Text Box 21">
            <a:extLst>
              <a:ext uri="{FF2B5EF4-FFF2-40B4-BE49-F238E27FC236}">
                <a16:creationId xmlns:a16="http://schemas.microsoft.com/office/drawing/2014/main" id="{425795C4-38AC-2D8C-60AC-E9EA22017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334000"/>
            <a:ext cx="1443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accept</a:t>
            </a:r>
          </a:p>
        </p:txBody>
      </p:sp>
      <p:sp>
        <p:nvSpPr>
          <p:cNvPr id="30742" name="Text Box 22">
            <a:extLst>
              <a:ext uri="{FF2B5EF4-FFF2-40B4-BE49-F238E27FC236}">
                <a16:creationId xmlns:a16="http://schemas.microsoft.com/office/drawing/2014/main" id="{5DBBDFB4-CFB8-B721-3226-5B314B41E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2132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trap state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4" name="Rectangle 2">
            <a:extLst>
              <a:ext uri="{FF2B5EF4-FFF2-40B4-BE49-F238E27FC236}">
                <a16:creationId xmlns:a16="http://schemas.microsoft.com/office/drawing/2014/main" id="{A8D727BD-94EA-953B-7D36-C342B3E569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609600"/>
          </a:xfrm>
        </p:spPr>
        <p:txBody>
          <a:bodyPr/>
          <a:lstStyle/>
          <a:p>
            <a:pPr algn="l"/>
            <a:r>
              <a:rPr lang="en-US" altLang="en-US">
                <a:solidFill>
                  <a:srgbClr val="FF0000"/>
                </a:solidFill>
              </a:rPr>
              <a:t>Transition Function </a:t>
            </a:r>
          </a:p>
        </p:txBody>
      </p:sp>
      <p:sp>
        <p:nvSpPr>
          <p:cNvPr id="31765" name="Rectangle 3">
            <a:extLst>
              <a:ext uri="{FF2B5EF4-FFF2-40B4-BE49-F238E27FC236}">
                <a16:creationId xmlns:a16="http://schemas.microsoft.com/office/drawing/2014/main" id="{0103AF20-C59E-BCD5-BD4A-1F898E6145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 </a:t>
            </a:r>
          </a:p>
        </p:txBody>
      </p:sp>
      <p:graphicFrame>
        <p:nvGraphicFramePr>
          <p:cNvPr id="31746" name="Object 4">
            <a:extLst>
              <a:ext uri="{FF2B5EF4-FFF2-40B4-BE49-F238E27FC236}">
                <a16:creationId xmlns:a16="http://schemas.microsoft.com/office/drawing/2014/main" id="{0400199B-5863-DEEA-CA4E-37E2C1E7FC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152400"/>
          <a:ext cx="3302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5" name="Equation" r:id="rId3" imgW="330200" imgH="419100" progId="Equation.3">
                  <p:embed/>
                </p:oleObj>
              </mc:Choice>
              <mc:Fallback>
                <p:oleObj name="Equation" r:id="rId3" imgW="330200" imgH="419100" progId="Equation.3">
                  <p:embed/>
                  <p:pic>
                    <p:nvPicPr>
                      <p:cNvPr id="31746" name="Object 4">
                        <a:extLst>
                          <a:ext uri="{FF2B5EF4-FFF2-40B4-BE49-F238E27FC236}">
                            <a16:creationId xmlns:a16="http://schemas.microsoft.com/office/drawing/2014/main" id="{0400199B-5863-DEEA-CA4E-37E2C1E7FC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52400"/>
                        <a:ext cx="3302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6" name="Oval 5">
            <a:extLst>
              <a:ext uri="{FF2B5EF4-FFF2-40B4-BE49-F238E27FC236}">
                <a16:creationId xmlns:a16="http://schemas.microsoft.com/office/drawing/2014/main" id="{CF7E8961-033F-E649-B8EA-ACC8BA7B0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1767" name="Oval 6">
            <a:extLst>
              <a:ext uri="{FF2B5EF4-FFF2-40B4-BE49-F238E27FC236}">
                <a16:creationId xmlns:a16="http://schemas.microsoft.com/office/drawing/2014/main" id="{49937614-835E-A197-2BFC-1E6653AE4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1768" name="Oval 7">
            <a:extLst>
              <a:ext uri="{FF2B5EF4-FFF2-40B4-BE49-F238E27FC236}">
                <a16:creationId xmlns:a16="http://schemas.microsoft.com/office/drawing/2014/main" id="{24E92288-8507-1674-E105-9A02023EC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1769" name="Oval 8">
            <a:extLst>
              <a:ext uri="{FF2B5EF4-FFF2-40B4-BE49-F238E27FC236}">
                <a16:creationId xmlns:a16="http://schemas.microsoft.com/office/drawing/2014/main" id="{38F4ED6C-B5F1-6856-0D80-C42827323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1770" name="Oval 9">
            <a:extLst>
              <a:ext uri="{FF2B5EF4-FFF2-40B4-BE49-F238E27FC236}">
                <a16:creationId xmlns:a16="http://schemas.microsoft.com/office/drawing/2014/main" id="{DC21B14E-98A5-B75B-3DE4-2DDE02EA6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1816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1771" name="Line 10">
            <a:extLst>
              <a:ext uri="{FF2B5EF4-FFF2-40B4-BE49-F238E27FC236}">
                <a16:creationId xmlns:a16="http://schemas.microsoft.com/office/drawing/2014/main" id="{6A033EE4-B41A-FCE5-379F-7006B92AB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66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2" name="Line 11">
            <a:extLst>
              <a:ext uri="{FF2B5EF4-FFF2-40B4-BE49-F238E27FC236}">
                <a16:creationId xmlns:a16="http://schemas.microsoft.com/office/drawing/2014/main" id="{C7CFE344-FC8C-4687-2971-49B01C0D22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3" name="Line 12">
            <a:extLst>
              <a:ext uri="{FF2B5EF4-FFF2-40B4-BE49-F238E27FC236}">
                <a16:creationId xmlns:a16="http://schemas.microsoft.com/office/drawing/2014/main" id="{D0782CA4-70B6-3F2A-8CDD-39F5271644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4" name="Line 13">
            <a:extLst>
              <a:ext uri="{FF2B5EF4-FFF2-40B4-BE49-F238E27FC236}">
                <a16:creationId xmlns:a16="http://schemas.microsoft.com/office/drawing/2014/main" id="{EF43A0F2-52C8-EA25-BD2C-6C26610F6A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747" name="Object 14">
            <a:extLst>
              <a:ext uri="{FF2B5EF4-FFF2-40B4-BE49-F238E27FC236}">
                <a16:creationId xmlns:a16="http://schemas.microsoft.com/office/drawing/2014/main" id="{ABCA14D6-C7BC-C914-5A6A-7B81BAB331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53340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Equation" r:id="rId5" imgW="419100" imgH="469900" progId="Equation.3">
                  <p:embed/>
                </p:oleObj>
              </mc:Choice>
              <mc:Fallback>
                <p:oleObj name="Equation" r:id="rId5" imgW="419100" imgH="469900" progId="Equation.3">
                  <p:embed/>
                  <p:pic>
                    <p:nvPicPr>
                      <p:cNvPr id="31747" name="Object 14">
                        <a:extLst>
                          <a:ext uri="{FF2B5EF4-FFF2-40B4-BE49-F238E27FC236}">
                            <a16:creationId xmlns:a16="http://schemas.microsoft.com/office/drawing/2014/main" id="{ABCA14D6-C7BC-C914-5A6A-7B81BAB331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3340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5" name="Oval 15">
            <a:extLst>
              <a:ext uri="{FF2B5EF4-FFF2-40B4-BE49-F238E27FC236}">
                <a16:creationId xmlns:a16="http://schemas.microsoft.com/office/drawing/2014/main" id="{36BD22A8-883E-13E0-8F6F-BD4B841B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1748" name="Object 16">
            <a:extLst>
              <a:ext uri="{FF2B5EF4-FFF2-40B4-BE49-F238E27FC236}">
                <a16:creationId xmlns:a16="http://schemas.microsoft.com/office/drawing/2014/main" id="{9550C41F-2F0A-9943-0EAA-155EA51B72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4700" y="53340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Equation" r:id="rId7" imgW="342751" imgH="469696" progId="Equation.3">
                  <p:embed/>
                </p:oleObj>
              </mc:Choice>
              <mc:Fallback>
                <p:oleObj name="Equation" r:id="rId7" imgW="342751" imgH="469696" progId="Equation.3">
                  <p:embed/>
                  <p:pic>
                    <p:nvPicPr>
                      <p:cNvPr id="31748" name="Object 16">
                        <a:extLst>
                          <a:ext uri="{FF2B5EF4-FFF2-40B4-BE49-F238E27FC236}">
                            <a16:creationId xmlns:a16="http://schemas.microsoft.com/office/drawing/2014/main" id="{9550C41F-2F0A-9943-0EAA-155EA51B72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53340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17">
            <a:extLst>
              <a:ext uri="{FF2B5EF4-FFF2-40B4-BE49-F238E27FC236}">
                <a16:creationId xmlns:a16="http://schemas.microsoft.com/office/drawing/2014/main" id="{1A12181E-B140-0356-9FF2-0DEC715B15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4700" y="53340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31749" name="Object 17">
                        <a:extLst>
                          <a:ext uri="{FF2B5EF4-FFF2-40B4-BE49-F238E27FC236}">
                            <a16:creationId xmlns:a16="http://schemas.microsoft.com/office/drawing/2014/main" id="{1A12181E-B140-0356-9FF2-0DEC715B15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53340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18">
            <a:extLst>
              <a:ext uri="{FF2B5EF4-FFF2-40B4-BE49-F238E27FC236}">
                <a16:creationId xmlns:a16="http://schemas.microsoft.com/office/drawing/2014/main" id="{9C482523-39E8-E8D1-48BD-534EF2ACB0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0100" y="53340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Equation" r:id="rId11" imgW="393529" imgH="469696" progId="Equation.3">
                  <p:embed/>
                </p:oleObj>
              </mc:Choice>
              <mc:Fallback>
                <p:oleObj name="Equation" r:id="rId11" imgW="393529" imgH="469696" progId="Equation.3">
                  <p:embed/>
                  <p:pic>
                    <p:nvPicPr>
                      <p:cNvPr id="31750" name="Object 18">
                        <a:extLst>
                          <a:ext uri="{FF2B5EF4-FFF2-40B4-BE49-F238E27FC236}">
                            <a16:creationId xmlns:a16="http://schemas.microsoft.com/office/drawing/2014/main" id="{9C482523-39E8-E8D1-48BD-534EF2ACB0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53340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19">
            <a:extLst>
              <a:ext uri="{FF2B5EF4-FFF2-40B4-BE49-F238E27FC236}">
                <a16:creationId xmlns:a16="http://schemas.microsoft.com/office/drawing/2014/main" id="{843A7AAD-F01B-10E8-12E6-2176E50AAF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53340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31751" name="Object 19">
                        <a:extLst>
                          <a:ext uri="{FF2B5EF4-FFF2-40B4-BE49-F238E27FC236}">
                            <a16:creationId xmlns:a16="http://schemas.microsoft.com/office/drawing/2014/main" id="{843A7AAD-F01B-10E8-12E6-2176E50AAF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3340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6" name="Line 20">
            <a:extLst>
              <a:ext uri="{FF2B5EF4-FFF2-40B4-BE49-F238E27FC236}">
                <a16:creationId xmlns:a16="http://schemas.microsoft.com/office/drawing/2014/main" id="{589B1862-5A34-7EB4-764E-33F56DE13A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752" name="Object 21">
            <a:extLst>
              <a:ext uri="{FF2B5EF4-FFF2-40B4-BE49-F238E27FC236}">
                <a16:creationId xmlns:a16="http://schemas.microsoft.com/office/drawing/2014/main" id="{6D7A4ACA-66D8-5771-B772-5BF9EADB17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533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31752" name="Object 21">
                        <a:extLst>
                          <a:ext uri="{FF2B5EF4-FFF2-40B4-BE49-F238E27FC236}">
                            <a16:creationId xmlns:a16="http://schemas.microsoft.com/office/drawing/2014/main" id="{6D7A4ACA-66D8-5771-B772-5BF9EADB17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33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22">
            <a:extLst>
              <a:ext uri="{FF2B5EF4-FFF2-40B4-BE49-F238E27FC236}">
                <a16:creationId xmlns:a16="http://schemas.microsoft.com/office/drawing/2014/main" id="{89C95641-CA43-1DE8-1A85-FDAF1F2159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525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31753" name="Object 22">
                        <a:extLst>
                          <a:ext uri="{FF2B5EF4-FFF2-40B4-BE49-F238E27FC236}">
                            <a16:creationId xmlns:a16="http://schemas.microsoft.com/office/drawing/2014/main" id="{89C95641-CA43-1DE8-1A85-FDAF1F2159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25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23">
            <a:extLst>
              <a:ext uri="{FF2B5EF4-FFF2-40B4-BE49-F238E27FC236}">
                <a16:creationId xmlns:a16="http://schemas.microsoft.com/office/drawing/2014/main" id="{90A143E2-FE5A-1F35-56D8-BC57A26659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525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Equation" r:id="rId19" imgW="279279" imgH="380835" progId="Equation.3">
                  <p:embed/>
                </p:oleObj>
              </mc:Choice>
              <mc:Fallback>
                <p:oleObj name="Equation" r:id="rId19" imgW="279279" imgH="380835" progId="Equation.3">
                  <p:embed/>
                  <p:pic>
                    <p:nvPicPr>
                      <p:cNvPr id="31754" name="Object 23">
                        <a:extLst>
                          <a:ext uri="{FF2B5EF4-FFF2-40B4-BE49-F238E27FC236}">
                            <a16:creationId xmlns:a16="http://schemas.microsoft.com/office/drawing/2014/main" id="{90A143E2-FE5A-1F35-56D8-BC57A26659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25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5" name="Object 24">
            <a:extLst>
              <a:ext uri="{FF2B5EF4-FFF2-40B4-BE49-F238E27FC236}">
                <a16:creationId xmlns:a16="http://schemas.microsoft.com/office/drawing/2014/main" id="{0C48C015-9EC2-55B9-DC05-80E3E57D8B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533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31755" name="Object 24">
                        <a:extLst>
                          <a:ext uri="{FF2B5EF4-FFF2-40B4-BE49-F238E27FC236}">
                            <a16:creationId xmlns:a16="http://schemas.microsoft.com/office/drawing/2014/main" id="{0C48C015-9EC2-55B9-DC05-80E3E57D8B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33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7" name="Oval 26">
            <a:extLst>
              <a:ext uri="{FF2B5EF4-FFF2-40B4-BE49-F238E27FC236}">
                <a16:creationId xmlns:a16="http://schemas.microsoft.com/office/drawing/2014/main" id="{3AA3F478-6013-0E03-6CD2-943EA27AE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900" y="40513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1756" name="Object 27">
            <a:extLst>
              <a:ext uri="{FF2B5EF4-FFF2-40B4-BE49-F238E27FC236}">
                <a16:creationId xmlns:a16="http://schemas.microsoft.com/office/drawing/2014/main" id="{9078CAA9-CA04-5E1E-C036-DC3EA8BD47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42100" y="40513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Equation" r:id="rId21" imgW="406224" imgH="469696" progId="Equation.3">
                  <p:embed/>
                </p:oleObj>
              </mc:Choice>
              <mc:Fallback>
                <p:oleObj name="Equation" r:id="rId21" imgW="406224" imgH="469696" progId="Equation.3">
                  <p:embed/>
                  <p:pic>
                    <p:nvPicPr>
                      <p:cNvPr id="31756" name="Object 27">
                        <a:extLst>
                          <a:ext uri="{FF2B5EF4-FFF2-40B4-BE49-F238E27FC236}">
                            <a16:creationId xmlns:a16="http://schemas.microsoft.com/office/drawing/2014/main" id="{9078CAA9-CA04-5E1E-C036-DC3EA8BD47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00" y="40513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7" name="Object 28">
            <a:extLst>
              <a:ext uri="{FF2B5EF4-FFF2-40B4-BE49-F238E27FC236}">
                <a16:creationId xmlns:a16="http://schemas.microsoft.com/office/drawing/2014/main" id="{354A4D7B-183F-DE63-EA31-42ED7D1579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Equation" r:id="rId23" imgW="266584" imgH="279279" progId="Equation.3">
                  <p:embed/>
                </p:oleObj>
              </mc:Choice>
              <mc:Fallback>
                <p:oleObj name="Equation" r:id="rId23" imgW="266584" imgH="279279" progId="Equation.3">
                  <p:embed/>
                  <p:pic>
                    <p:nvPicPr>
                      <p:cNvPr id="31757" name="Object 28">
                        <a:extLst>
                          <a:ext uri="{FF2B5EF4-FFF2-40B4-BE49-F238E27FC236}">
                            <a16:creationId xmlns:a16="http://schemas.microsoft.com/office/drawing/2014/main" id="{354A4D7B-183F-DE63-EA31-42ED7D1579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8" name="Object 29">
            <a:extLst>
              <a:ext uri="{FF2B5EF4-FFF2-40B4-BE49-F238E27FC236}">
                <a16:creationId xmlns:a16="http://schemas.microsoft.com/office/drawing/2014/main" id="{F96A4E06-9AB8-821C-26CB-38A00E8E5E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495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Equation" r:id="rId24" imgW="266584" imgH="279279" progId="Equation.3">
                  <p:embed/>
                </p:oleObj>
              </mc:Choice>
              <mc:Fallback>
                <p:oleObj name="Equation" r:id="rId24" imgW="266584" imgH="279279" progId="Equation.3">
                  <p:embed/>
                  <p:pic>
                    <p:nvPicPr>
                      <p:cNvPr id="31758" name="Object 29">
                        <a:extLst>
                          <a:ext uri="{FF2B5EF4-FFF2-40B4-BE49-F238E27FC236}">
                            <a16:creationId xmlns:a16="http://schemas.microsoft.com/office/drawing/2014/main" id="{F96A4E06-9AB8-821C-26CB-38A00E8E5E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95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9" name="Object 30">
            <a:extLst>
              <a:ext uri="{FF2B5EF4-FFF2-40B4-BE49-F238E27FC236}">
                <a16:creationId xmlns:a16="http://schemas.microsoft.com/office/drawing/2014/main" id="{1AAAC400-C15E-34E2-3F00-1ED5587E06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4876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Equation" r:id="rId25" imgW="279279" imgH="380835" progId="Equation.3">
                  <p:embed/>
                </p:oleObj>
              </mc:Choice>
              <mc:Fallback>
                <p:oleObj name="Equation" r:id="rId25" imgW="279279" imgH="380835" progId="Equation.3">
                  <p:embed/>
                  <p:pic>
                    <p:nvPicPr>
                      <p:cNvPr id="31759" name="Object 30">
                        <a:extLst>
                          <a:ext uri="{FF2B5EF4-FFF2-40B4-BE49-F238E27FC236}">
                            <a16:creationId xmlns:a16="http://schemas.microsoft.com/office/drawing/2014/main" id="{1AAAC400-C15E-34E2-3F00-1ED5587E06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876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0" name="Object 31">
            <a:extLst>
              <a:ext uri="{FF2B5EF4-FFF2-40B4-BE49-F238E27FC236}">
                <a16:creationId xmlns:a16="http://schemas.microsoft.com/office/drawing/2014/main" id="{2B8CC938-2B03-B6C7-3314-FBBD765FF9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Equation" r:id="rId26" imgW="279279" imgH="380835" progId="Equation.3">
                  <p:embed/>
                </p:oleObj>
              </mc:Choice>
              <mc:Fallback>
                <p:oleObj name="Equation" r:id="rId26" imgW="279279" imgH="380835" progId="Equation.3">
                  <p:embed/>
                  <p:pic>
                    <p:nvPicPr>
                      <p:cNvPr id="31760" name="Object 31">
                        <a:extLst>
                          <a:ext uri="{FF2B5EF4-FFF2-40B4-BE49-F238E27FC236}">
                            <a16:creationId xmlns:a16="http://schemas.microsoft.com/office/drawing/2014/main" id="{2B8CC938-2B03-B6C7-3314-FBBD765FF9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8" name="Freeform 32">
            <a:extLst>
              <a:ext uri="{FF2B5EF4-FFF2-40B4-BE49-F238E27FC236}">
                <a16:creationId xmlns:a16="http://schemas.microsoft.com/office/drawing/2014/main" id="{AFB51E56-6BE6-D611-7813-1156598CE4A8}"/>
              </a:ext>
            </a:extLst>
          </p:cNvPr>
          <p:cNvSpPr>
            <a:spLocks/>
          </p:cNvSpPr>
          <p:nvPr/>
        </p:nvSpPr>
        <p:spPr bwMode="auto">
          <a:xfrm>
            <a:off x="6400800" y="32766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761" name="Object 33">
            <a:extLst>
              <a:ext uri="{FF2B5EF4-FFF2-40B4-BE49-F238E27FC236}">
                <a16:creationId xmlns:a16="http://schemas.microsoft.com/office/drawing/2014/main" id="{3785ED6F-9B1F-9309-183A-E9FB524E06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3500" y="28321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Equation" r:id="rId27" imgW="672808" imgH="444307" progId="Equation.3">
                  <p:embed/>
                </p:oleObj>
              </mc:Choice>
              <mc:Fallback>
                <p:oleObj name="Equation" r:id="rId27" imgW="672808" imgH="444307" progId="Equation.3">
                  <p:embed/>
                  <p:pic>
                    <p:nvPicPr>
                      <p:cNvPr id="31761" name="Object 33">
                        <a:extLst>
                          <a:ext uri="{FF2B5EF4-FFF2-40B4-BE49-F238E27FC236}">
                            <a16:creationId xmlns:a16="http://schemas.microsoft.com/office/drawing/2014/main" id="{3785ED6F-9B1F-9309-183A-E9FB524E06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0" y="28321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9" name="Line 34">
            <a:extLst>
              <a:ext uri="{FF2B5EF4-FFF2-40B4-BE49-F238E27FC236}">
                <a16:creationId xmlns:a16="http://schemas.microsoft.com/office/drawing/2014/main" id="{66F95928-5774-7C33-594F-E55071EE8D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4572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0" name="Freeform 35">
            <a:extLst>
              <a:ext uri="{FF2B5EF4-FFF2-40B4-BE49-F238E27FC236}">
                <a16:creationId xmlns:a16="http://schemas.microsoft.com/office/drawing/2014/main" id="{729BBDE1-FD39-A601-23F2-B66E8BD0B265}"/>
              </a:ext>
            </a:extLst>
          </p:cNvPr>
          <p:cNvSpPr>
            <a:spLocks/>
          </p:cNvSpPr>
          <p:nvPr/>
        </p:nvSpPr>
        <p:spPr bwMode="auto">
          <a:xfrm>
            <a:off x="4876800" y="44196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1" name="Freeform 36">
            <a:extLst>
              <a:ext uri="{FF2B5EF4-FFF2-40B4-BE49-F238E27FC236}">
                <a16:creationId xmlns:a16="http://schemas.microsoft.com/office/drawing/2014/main" id="{BB81C435-7FE7-3B42-660B-13499BBF7955}"/>
              </a:ext>
            </a:extLst>
          </p:cNvPr>
          <p:cNvSpPr>
            <a:spLocks/>
          </p:cNvSpPr>
          <p:nvPr/>
        </p:nvSpPr>
        <p:spPr bwMode="auto">
          <a:xfrm>
            <a:off x="3581400" y="42291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2" name="Freeform 37">
            <a:extLst>
              <a:ext uri="{FF2B5EF4-FFF2-40B4-BE49-F238E27FC236}">
                <a16:creationId xmlns:a16="http://schemas.microsoft.com/office/drawing/2014/main" id="{AE56C763-2C2B-1257-57F3-1451E9BA307C}"/>
              </a:ext>
            </a:extLst>
          </p:cNvPr>
          <p:cNvSpPr>
            <a:spLocks/>
          </p:cNvSpPr>
          <p:nvPr/>
        </p:nvSpPr>
        <p:spPr bwMode="auto">
          <a:xfrm>
            <a:off x="2286000" y="36068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762" name="Object 39">
            <a:extLst>
              <a:ext uri="{FF2B5EF4-FFF2-40B4-BE49-F238E27FC236}">
                <a16:creationId xmlns:a16="http://schemas.microsoft.com/office/drawing/2014/main" id="{BC0CB5FF-7ED0-52BE-5755-40635F2551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1524000"/>
          <a:ext cx="27559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Equation" r:id="rId29" imgW="2755900" imgH="520700" progId="Equation.3">
                  <p:embed/>
                </p:oleObj>
              </mc:Choice>
              <mc:Fallback>
                <p:oleObj name="Equation" r:id="rId29" imgW="2755900" imgH="520700" progId="Equation.3">
                  <p:embed/>
                  <p:pic>
                    <p:nvPicPr>
                      <p:cNvPr id="31762" name="Object 39">
                        <a:extLst>
                          <a:ext uri="{FF2B5EF4-FFF2-40B4-BE49-F238E27FC236}">
                            <a16:creationId xmlns:a16="http://schemas.microsoft.com/office/drawing/2014/main" id="{BC0CB5FF-7ED0-52BE-5755-40635F2551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524000"/>
                        <a:ext cx="27559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83" name="Group 41">
            <a:extLst>
              <a:ext uri="{FF2B5EF4-FFF2-40B4-BE49-F238E27FC236}">
                <a16:creationId xmlns:a16="http://schemas.microsoft.com/office/drawing/2014/main" id="{41F3D6E3-02D9-1036-510D-6AA4C8837ADB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4597400"/>
            <a:ext cx="900113" cy="609600"/>
            <a:chOff x="4224" y="1824"/>
            <a:chExt cx="567" cy="384"/>
          </a:xfrm>
        </p:grpSpPr>
        <p:graphicFrame>
          <p:nvGraphicFramePr>
            <p:cNvPr id="31763" name="Object 42">
              <a:extLst>
                <a:ext uri="{FF2B5EF4-FFF2-40B4-BE49-F238E27FC236}">
                  <a16:creationId xmlns:a16="http://schemas.microsoft.com/office/drawing/2014/main" id="{E3FEDC42-ED6B-FBBA-F7A5-CD00294C2B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2" name="Equation" r:id="rId31" imgW="672808" imgH="444307" progId="Equation.3">
                    <p:embed/>
                  </p:oleObj>
                </mc:Choice>
                <mc:Fallback>
                  <p:oleObj name="Equation" r:id="rId31" imgW="672808" imgH="444307" progId="Equation.3">
                    <p:embed/>
                    <p:pic>
                      <p:nvPicPr>
                        <p:cNvPr id="31763" name="Object 42">
                          <a:extLst>
                            <a:ext uri="{FF2B5EF4-FFF2-40B4-BE49-F238E27FC236}">
                              <a16:creationId xmlns:a16="http://schemas.microsoft.com/office/drawing/2014/main" id="{E3FEDC42-ED6B-FBBA-F7A5-CD00294C2B7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84" name="Line 43">
              <a:extLst>
                <a:ext uri="{FF2B5EF4-FFF2-40B4-BE49-F238E27FC236}">
                  <a16:creationId xmlns:a16="http://schemas.microsoft.com/office/drawing/2014/main" id="{73E69DEE-683D-E517-1FD8-BDE6C56984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7" name="Rectangle 2">
            <a:extLst>
              <a:ext uri="{FF2B5EF4-FFF2-40B4-BE49-F238E27FC236}">
                <a16:creationId xmlns:a16="http://schemas.microsoft.com/office/drawing/2014/main" id="{6260AA40-3086-C229-0CF0-22974E8B1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p:graphicFrame>
        <p:nvGraphicFramePr>
          <p:cNvPr id="32770" name="Object 37">
            <a:extLst>
              <a:ext uri="{FF2B5EF4-FFF2-40B4-BE49-F238E27FC236}">
                <a16:creationId xmlns:a16="http://schemas.microsoft.com/office/drawing/2014/main" id="{F1A24A8C-5E62-1B35-3AE6-D16B839EC1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1295400"/>
          <a:ext cx="2489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9" name="Equation" r:id="rId3" imgW="2489200" imgH="584200" progId="Equation.3">
                  <p:embed/>
                </p:oleObj>
              </mc:Choice>
              <mc:Fallback>
                <p:oleObj name="Equation" r:id="rId3" imgW="2489200" imgH="584200" progId="Equation.3">
                  <p:embed/>
                  <p:pic>
                    <p:nvPicPr>
                      <p:cNvPr id="32770" name="Object 37">
                        <a:extLst>
                          <a:ext uri="{FF2B5EF4-FFF2-40B4-BE49-F238E27FC236}">
                            <a16:creationId xmlns:a16="http://schemas.microsoft.com/office/drawing/2014/main" id="{F1A24A8C-5E62-1B35-3AE6-D16B839EC1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95400"/>
                        <a:ext cx="2489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8" name="Oval 41">
            <a:extLst>
              <a:ext uri="{FF2B5EF4-FFF2-40B4-BE49-F238E27FC236}">
                <a16:creationId xmlns:a16="http://schemas.microsoft.com/office/drawing/2014/main" id="{1707F553-4F5A-37B1-6C32-A123ADD96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3340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2789" name="Oval 42">
            <a:extLst>
              <a:ext uri="{FF2B5EF4-FFF2-40B4-BE49-F238E27FC236}">
                <a16:creationId xmlns:a16="http://schemas.microsoft.com/office/drawing/2014/main" id="{9039D421-1331-9578-CEA5-EEF74651C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2790" name="Oval 43">
            <a:extLst>
              <a:ext uri="{FF2B5EF4-FFF2-40B4-BE49-F238E27FC236}">
                <a16:creationId xmlns:a16="http://schemas.microsoft.com/office/drawing/2014/main" id="{CB36585D-B6B5-5C5A-3282-DE7B3D87A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2791" name="Oval 44">
            <a:extLst>
              <a:ext uri="{FF2B5EF4-FFF2-40B4-BE49-F238E27FC236}">
                <a16:creationId xmlns:a16="http://schemas.microsoft.com/office/drawing/2014/main" id="{2B872DE7-93C6-1895-628A-2F3B644B3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2792" name="Oval 45">
            <a:extLst>
              <a:ext uri="{FF2B5EF4-FFF2-40B4-BE49-F238E27FC236}">
                <a16:creationId xmlns:a16="http://schemas.microsoft.com/office/drawing/2014/main" id="{27376446-0AA5-AD02-AEB0-478AE1104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1816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2793" name="Line 46">
            <a:extLst>
              <a:ext uri="{FF2B5EF4-FFF2-40B4-BE49-F238E27FC236}">
                <a16:creationId xmlns:a16="http://schemas.microsoft.com/office/drawing/2014/main" id="{51466CFE-BAAF-817F-0105-F610CE0CBE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66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4" name="Line 47">
            <a:extLst>
              <a:ext uri="{FF2B5EF4-FFF2-40B4-BE49-F238E27FC236}">
                <a16:creationId xmlns:a16="http://schemas.microsoft.com/office/drawing/2014/main" id="{A99449B5-1DB7-3E7D-D582-372C30AB15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5" name="Line 48">
            <a:extLst>
              <a:ext uri="{FF2B5EF4-FFF2-40B4-BE49-F238E27FC236}">
                <a16:creationId xmlns:a16="http://schemas.microsoft.com/office/drawing/2014/main" id="{6567DE7E-69E6-238F-B8C4-E45523FF88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6" name="Line 49">
            <a:extLst>
              <a:ext uri="{FF2B5EF4-FFF2-40B4-BE49-F238E27FC236}">
                <a16:creationId xmlns:a16="http://schemas.microsoft.com/office/drawing/2014/main" id="{FE063E90-54E2-62F4-768D-06884B24D3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7" name="Oval 51">
            <a:extLst>
              <a:ext uri="{FF2B5EF4-FFF2-40B4-BE49-F238E27FC236}">
                <a16:creationId xmlns:a16="http://schemas.microsoft.com/office/drawing/2014/main" id="{644A3F13-9DE0-EBC6-3A5E-AD9DA1F63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3340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2771" name="Object 53">
            <a:extLst>
              <a:ext uri="{FF2B5EF4-FFF2-40B4-BE49-F238E27FC236}">
                <a16:creationId xmlns:a16="http://schemas.microsoft.com/office/drawing/2014/main" id="{FB313AFF-5EFF-7416-DE1E-5029075DD4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4700" y="53340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Equation" r:id="rId5" imgW="393529" imgH="469696" progId="Equation.3">
                  <p:embed/>
                </p:oleObj>
              </mc:Choice>
              <mc:Fallback>
                <p:oleObj name="Equation" r:id="rId5" imgW="393529" imgH="469696" progId="Equation.3">
                  <p:embed/>
                  <p:pic>
                    <p:nvPicPr>
                      <p:cNvPr id="32771" name="Object 53">
                        <a:extLst>
                          <a:ext uri="{FF2B5EF4-FFF2-40B4-BE49-F238E27FC236}">
                            <a16:creationId xmlns:a16="http://schemas.microsoft.com/office/drawing/2014/main" id="{FB313AFF-5EFF-7416-DE1E-5029075DD4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53340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54">
            <a:extLst>
              <a:ext uri="{FF2B5EF4-FFF2-40B4-BE49-F238E27FC236}">
                <a16:creationId xmlns:a16="http://schemas.microsoft.com/office/drawing/2014/main" id="{BF58C32D-C6D1-62EA-BCE2-6ABC1FC313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0100" y="53340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32772" name="Object 54">
                        <a:extLst>
                          <a:ext uri="{FF2B5EF4-FFF2-40B4-BE49-F238E27FC236}">
                            <a16:creationId xmlns:a16="http://schemas.microsoft.com/office/drawing/2014/main" id="{BF58C32D-C6D1-62EA-BCE2-6ABC1FC313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53340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5">
            <a:extLst>
              <a:ext uri="{FF2B5EF4-FFF2-40B4-BE49-F238E27FC236}">
                <a16:creationId xmlns:a16="http://schemas.microsoft.com/office/drawing/2014/main" id="{E766E2EC-25B7-ECF4-5018-E098F828D3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53340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Equation" r:id="rId9" imgW="419100" imgH="469900" progId="Equation.3">
                  <p:embed/>
                </p:oleObj>
              </mc:Choice>
              <mc:Fallback>
                <p:oleObj name="Equation" r:id="rId9" imgW="419100" imgH="469900" progId="Equation.3">
                  <p:embed/>
                  <p:pic>
                    <p:nvPicPr>
                      <p:cNvPr id="32773" name="Object 55">
                        <a:extLst>
                          <a:ext uri="{FF2B5EF4-FFF2-40B4-BE49-F238E27FC236}">
                            <a16:creationId xmlns:a16="http://schemas.microsoft.com/office/drawing/2014/main" id="{E766E2EC-25B7-ECF4-5018-E098F828D3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3340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8" name="Line 56">
            <a:extLst>
              <a:ext uri="{FF2B5EF4-FFF2-40B4-BE49-F238E27FC236}">
                <a16:creationId xmlns:a16="http://schemas.microsoft.com/office/drawing/2014/main" id="{EE2A43CE-654F-FEFB-C293-C6E6257A51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6388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2774" name="Object 57">
            <a:extLst>
              <a:ext uri="{FF2B5EF4-FFF2-40B4-BE49-F238E27FC236}">
                <a16:creationId xmlns:a16="http://schemas.microsoft.com/office/drawing/2014/main" id="{4CC6A441-343F-C119-4A76-5158F6492C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533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Equation" r:id="rId11" imgW="266584" imgH="279279" progId="Equation.3">
                  <p:embed/>
                </p:oleObj>
              </mc:Choice>
              <mc:Fallback>
                <p:oleObj name="Equation" r:id="rId11" imgW="266584" imgH="279279" progId="Equation.3">
                  <p:embed/>
                  <p:pic>
                    <p:nvPicPr>
                      <p:cNvPr id="32774" name="Object 57">
                        <a:extLst>
                          <a:ext uri="{FF2B5EF4-FFF2-40B4-BE49-F238E27FC236}">
                            <a16:creationId xmlns:a16="http://schemas.microsoft.com/office/drawing/2014/main" id="{4CC6A441-343F-C119-4A76-5158F6492C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33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58">
            <a:extLst>
              <a:ext uri="{FF2B5EF4-FFF2-40B4-BE49-F238E27FC236}">
                <a16:creationId xmlns:a16="http://schemas.microsoft.com/office/drawing/2014/main" id="{85C92E96-2401-840B-FE7C-74A4A36B1B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525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Equation" r:id="rId13" imgW="279279" imgH="380835" progId="Equation.3">
                  <p:embed/>
                </p:oleObj>
              </mc:Choice>
              <mc:Fallback>
                <p:oleObj name="Equation" r:id="rId13" imgW="279279" imgH="380835" progId="Equation.3">
                  <p:embed/>
                  <p:pic>
                    <p:nvPicPr>
                      <p:cNvPr id="32775" name="Object 58">
                        <a:extLst>
                          <a:ext uri="{FF2B5EF4-FFF2-40B4-BE49-F238E27FC236}">
                            <a16:creationId xmlns:a16="http://schemas.microsoft.com/office/drawing/2014/main" id="{85C92E96-2401-840B-FE7C-74A4A36B1B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25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59">
            <a:extLst>
              <a:ext uri="{FF2B5EF4-FFF2-40B4-BE49-F238E27FC236}">
                <a16:creationId xmlns:a16="http://schemas.microsoft.com/office/drawing/2014/main" id="{DA7ED3BA-78E2-E32E-3AF5-D1E27865DD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525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32776" name="Object 59">
                        <a:extLst>
                          <a:ext uri="{FF2B5EF4-FFF2-40B4-BE49-F238E27FC236}">
                            <a16:creationId xmlns:a16="http://schemas.microsoft.com/office/drawing/2014/main" id="{DA7ED3BA-78E2-E32E-3AF5-D1E27865DD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25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60">
            <a:extLst>
              <a:ext uri="{FF2B5EF4-FFF2-40B4-BE49-F238E27FC236}">
                <a16:creationId xmlns:a16="http://schemas.microsoft.com/office/drawing/2014/main" id="{47B7A7EB-3E8C-AEC3-5532-90FE450BF5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533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32777" name="Object 60">
                        <a:extLst>
                          <a:ext uri="{FF2B5EF4-FFF2-40B4-BE49-F238E27FC236}">
                            <a16:creationId xmlns:a16="http://schemas.microsoft.com/office/drawing/2014/main" id="{47B7A7EB-3E8C-AEC3-5532-90FE450BF5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33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9" name="Oval 61">
            <a:extLst>
              <a:ext uri="{FF2B5EF4-FFF2-40B4-BE49-F238E27FC236}">
                <a16:creationId xmlns:a16="http://schemas.microsoft.com/office/drawing/2014/main" id="{9BC16537-48F4-7D6E-4A5F-E31405C10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900" y="40513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2778" name="Object 62">
            <a:extLst>
              <a:ext uri="{FF2B5EF4-FFF2-40B4-BE49-F238E27FC236}">
                <a16:creationId xmlns:a16="http://schemas.microsoft.com/office/drawing/2014/main" id="{29C44CBD-6911-22F7-F9E5-D4A69E8313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42100" y="40513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Equation" r:id="rId17" imgW="406224" imgH="469696" progId="Equation.3">
                  <p:embed/>
                </p:oleObj>
              </mc:Choice>
              <mc:Fallback>
                <p:oleObj name="Equation" r:id="rId17" imgW="406224" imgH="469696" progId="Equation.3">
                  <p:embed/>
                  <p:pic>
                    <p:nvPicPr>
                      <p:cNvPr id="32778" name="Object 62">
                        <a:extLst>
                          <a:ext uri="{FF2B5EF4-FFF2-40B4-BE49-F238E27FC236}">
                            <a16:creationId xmlns:a16="http://schemas.microsoft.com/office/drawing/2014/main" id="{29C44CBD-6911-22F7-F9E5-D4A69E8313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00" y="40513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Object 63">
            <a:extLst>
              <a:ext uri="{FF2B5EF4-FFF2-40B4-BE49-F238E27FC236}">
                <a16:creationId xmlns:a16="http://schemas.microsoft.com/office/drawing/2014/main" id="{9A797FAA-D96A-7F39-E7FB-404C548924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32779" name="Object 63">
                        <a:extLst>
                          <a:ext uri="{FF2B5EF4-FFF2-40B4-BE49-F238E27FC236}">
                            <a16:creationId xmlns:a16="http://schemas.microsoft.com/office/drawing/2014/main" id="{9A797FAA-D96A-7F39-E7FB-404C548924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Object 64">
            <a:extLst>
              <a:ext uri="{FF2B5EF4-FFF2-40B4-BE49-F238E27FC236}">
                <a16:creationId xmlns:a16="http://schemas.microsoft.com/office/drawing/2014/main" id="{2D6F8B01-77CD-AACE-C7D8-E8ADB15F90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495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32780" name="Object 64">
                        <a:extLst>
                          <a:ext uri="{FF2B5EF4-FFF2-40B4-BE49-F238E27FC236}">
                            <a16:creationId xmlns:a16="http://schemas.microsoft.com/office/drawing/2014/main" id="{2D6F8B01-77CD-AACE-C7D8-E8ADB15F90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95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Object 65">
            <a:extLst>
              <a:ext uri="{FF2B5EF4-FFF2-40B4-BE49-F238E27FC236}">
                <a16:creationId xmlns:a16="http://schemas.microsoft.com/office/drawing/2014/main" id="{2C0B31B1-90D1-9016-55E2-DC7D4DEBFE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4876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Equation" r:id="rId21" imgW="279279" imgH="380835" progId="Equation.3">
                  <p:embed/>
                </p:oleObj>
              </mc:Choice>
              <mc:Fallback>
                <p:oleObj name="Equation" r:id="rId21" imgW="279279" imgH="380835" progId="Equation.3">
                  <p:embed/>
                  <p:pic>
                    <p:nvPicPr>
                      <p:cNvPr id="32781" name="Object 65">
                        <a:extLst>
                          <a:ext uri="{FF2B5EF4-FFF2-40B4-BE49-F238E27FC236}">
                            <a16:creationId xmlns:a16="http://schemas.microsoft.com/office/drawing/2014/main" id="{2C0B31B1-90D1-9016-55E2-DC7D4DEBFE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876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Object 66">
            <a:extLst>
              <a:ext uri="{FF2B5EF4-FFF2-40B4-BE49-F238E27FC236}">
                <a16:creationId xmlns:a16="http://schemas.microsoft.com/office/drawing/2014/main" id="{3D914AB7-F0C7-D409-2B8E-3D982A93A3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Equation" r:id="rId22" imgW="279279" imgH="380835" progId="Equation.3">
                  <p:embed/>
                </p:oleObj>
              </mc:Choice>
              <mc:Fallback>
                <p:oleObj name="Equation" r:id="rId22" imgW="279279" imgH="380835" progId="Equation.3">
                  <p:embed/>
                  <p:pic>
                    <p:nvPicPr>
                      <p:cNvPr id="32782" name="Object 66">
                        <a:extLst>
                          <a:ext uri="{FF2B5EF4-FFF2-40B4-BE49-F238E27FC236}">
                            <a16:creationId xmlns:a16="http://schemas.microsoft.com/office/drawing/2014/main" id="{3D914AB7-F0C7-D409-2B8E-3D982A93A3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0" name="Freeform 67">
            <a:extLst>
              <a:ext uri="{FF2B5EF4-FFF2-40B4-BE49-F238E27FC236}">
                <a16:creationId xmlns:a16="http://schemas.microsoft.com/office/drawing/2014/main" id="{D663C887-7082-CF4C-E2C7-75B957A761A5}"/>
              </a:ext>
            </a:extLst>
          </p:cNvPr>
          <p:cNvSpPr>
            <a:spLocks/>
          </p:cNvSpPr>
          <p:nvPr/>
        </p:nvSpPr>
        <p:spPr bwMode="auto">
          <a:xfrm>
            <a:off x="6400800" y="32766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2783" name="Object 68">
            <a:extLst>
              <a:ext uri="{FF2B5EF4-FFF2-40B4-BE49-F238E27FC236}">
                <a16:creationId xmlns:a16="http://schemas.microsoft.com/office/drawing/2014/main" id="{7ABFF7B6-A360-4D8A-EFA5-55EE4B3296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3500" y="28321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Equation" r:id="rId23" imgW="672808" imgH="444307" progId="Equation.3">
                  <p:embed/>
                </p:oleObj>
              </mc:Choice>
              <mc:Fallback>
                <p:oleObj name="Equation" r:id="rId23" imgW="672808" imgH="444307" progId="Equation.3">
                  <p:embed/>
                  <p:pic>
                    <p:nvPicPr>
                      <p:cNvPr id="32783" name="Object 68">
                        <a:extLst>
                          <a:ext uri="{FF2B5EF4-FFF2-40B4-BE49-F238E27FC236}">
                            <a16:creationId xmlns:a16="http://schemas.microsoft.com/office/drawing/2014/main" id="{7ABFF7B6-A360-4D8A-EFA5-55EE4B3296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0" y="28321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1" name="Line 69">
            <a:extLst>
              <a:ext uri="{FF2B5EF4-FFF2-40B4-BE49-F238E27FC236}">
                <a16:creationId xmlns:a16="http://schemas.microsoft.com/office/drawing/2014/main" id="{00F9CD5B-655E-4BD7-74C0-846370D733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4572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2" name="Freeform 70">
            <a:extLst>
              <a:ext uri="{FF2B5EF4-FFF2-40B4-BE49-F238E27FC236}">
                <a16:creationId xmlns:a16="http://schemas.microsoft.com/office/drawing/2014/main" id="{2AC0D8AB-C2A0-A06D-1B9C-211B4B8BA5FA}"/>
              </a:ext>
            </a:extLst>
          </p:cNvPr>
          <p:cNvSpPr>
            <a:spLocks/>
          </p:cNvSpPr>
          <p:nvPr/>
        </p:nvSpPr>
        <p:spPr bwMode="auto">
          <a:xfrm>
            <a:off x="4876800" y="44196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3" name="Freeform 71">
            <a:extLst>
              <a:ext uri="{FF2B5EF4-FFF2-40B4-BE49-F238E27FC236}">
                <a16:creationId xmlns:a16="http://schemas.microsoft.com/office/drawing/2014/main" id="{D8D48339-A869-1A82-3302-410FD49B884D}"/>
              </a:ext>
            </a:extLst>
          </p:cNvPr>
          <p:cNvSpPr>
            <a:spLocks/>
          </p:cNvSpPr>
          <p:nvPr/>
        </p:nvSpPr>
        <p:spPr bwMode="auto">
          <a:xfrm>
            <a:off x="3581400" y="42291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4" name="Freeform 72">
            <a:extLst>
              <a:ext uri="{FF2B5EF4-FFF2-40B4-BE49-F238E27FC236}">
                <a16:creationId xmlns:a16="http://schemas.microsoft.com/office/drawing/2014/main" id="{F0D2CEAF-9ABA-71BD-9251-0A37021CEB39}"/>
              </a:ext>
            </a:extLst>
          </p:cNvPr>
          <p:cNvSpPr>
            <a:spLocks/>
          </p:cNvSpPr>
          <p:nvPr/>
        </p:nvSpPr>
        <p:spPr bwMode="auto">
          <a:xfrm>
            <a:off x="2286000" y="36068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805" name="Group 73">
            <a:extLst>
              <a:ext uri="{FF2B5EF4-FFF2-40B4-BE49-F238E27FC236}">
                <a16:creationId xmlns:a16="http://schemas.microsoft.com/office/drawing/2014/main" id="{39A32AF2-D2B1-0314-32F2-6CE66648B8F3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4597400"/>
            <a:ext cx="900113" cy="609600"/>
            <a:chOff x="4224" y="1824"/>
            <a:chExt cx="567" cy="384"/>
          </a:xfrm>
        </p:grpSpPr>
        <p:graphicFrame>
          <p:nvGraphicFramePr>
            <p:cNvPr id="32786" name="Object 74">
              <a:extLst>
                <a:ext uri="{FF2B5EF4-FFF2-40B4-BE49-F238E27FC236}">
                  <a16:creationId xmlns:a16="http://schemas.microsoft.com/office/drawing/2014/main" id="{8959DEA8-596C-66D9-61C9-9E6E024E8C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3" name="Equation" r:id="rId25" imgW="672808" imgH="444307" progId="Equation.3">
                    <p:embed/>
                  </p:oleObj>
                </mc:Choice>
                <mc:Fallback>
                  <p:oleObj name="Equation" r:id="rId25" imgW="672808" imgH="444307" progId="Equation.3">
                    <p:embed/>
                    <p:pic>
                      <p:nvPicPr>
                        <p:cNvPr id="32786" name="Object 74">
                          <a:extLst>
                            <a:ext uri="{FF2B5EF4-FFF2-40B4-BE49-F238E27FC236}">
                              <a16:creationId xmlns:a16="http://schemas.microsoft.com/office/drawing/2014/main" id="{8959DEA8-596C-66D9-61C9-9E6E024E8C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06" name="Line 75">
              <a:extLst>
                <a:ext uri="{FF2B5EF4-FFF2-40B4-BE49-F238E27FC236}">
                  <a16:creationId xmlns:a16="http://schemas.microsoft.com/office/drawing/2014/main" id="{204CBB3A-CBB6-C672-A2A0-2EB0B2529D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2784" name="Object 76">
            <a:extLst>
              <a:ext uri="{FF2B5EF4-FFF2-40B4-BE49-F238E27FC236}">
                <a16:creationId xmlns:a16="http://schemas.microsoft.com/office/drawing/2014/main" id="{85A7CD49-9F02-F7B5-00CB-E193FE5722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53340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name="Equation" r:id="rId26" imgW="419100" imgH="469900" progId="Equation.3">
                  <p:embed/>
                </p:oleObj>
              </mc:Choice>
              <mc:Fallback>
                <p:oleObj name="Equation" r:id="rId26" imgW="419100" imgH="469900" progId="Equation.3">
                  <p:embed/>
                  <p:pic>
                    <p:nvPicPr>
                      <p:cNvPr id="32784" name="Object 76">
                        <a:extLst>
                          <a:ext uri="{FF2B5EF4-FFF2-40B4-BE49-F238E27FC236}">
                            <a16:creationId xmlns:a16="http://schemas.microsoft.com/office/drawing/2014/main" id="{85A7CD49-9F02-F7B5-00CB-E193FE5722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3340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5" name="Object 77">
            <a:extLst>
              <a:ext uri="{FF2B5EF4-FFF2-40B4-BE49-F238E27FC236}">
                <a16:creationId xmlns:a16="http://schemas.microsoft.com/office/drawing/2014/main" id="{C9330161-2D14-880E-C4C4-84B6DF477B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4700" y="53340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" name="Equation" r:id="rId28" imgW="342751" imgH="469696" progId="Equation.3">
                  <p:embed/>
                </p:oleObj>
              </mc:Choice>
              <mc:Fallback>
                <p:oleObj name="Equation" r:id="rId28" imgW="342751" imgH="469696" progId="Equation.3">
                  <p:embed/>
                  <p:pic>
                    <p:nvPicPr>
                      <p:cNvPr id="32785" name="Object 77">
                        <a:extLst>
                          <a:ext uri="{FF2B5EF4-FFF2-40B4-BE49-F238E27FC236}">
                            <a16:creationId xmlns:a16="http://schemas.microsoft.com/office/drawing/2014/main" id="{C9330161-2D14-880E-C4C4-84B6DF477B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53340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2C712814-54FC-6E06-DC28-CD273A80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n-US" altLang="en-US" b="1">
                <a:solidFill>
                  <a:srgbClr val="FF0000"/>
                </a:solidFill>
              </a:rPr>
            </a:br>
            <a:r>
              <a:rPr lang="en-US" altLang="en-US" b="1">
                <a:solidFill>
                  <a:srgbClr val="FF0000"/>
                </a:solidFill>
              </a:rPr>
              <a:t>Finite Automata</a:t>
            </a:r>
            <a:br>
              <a:rPr lang="en-US" altLang="en-US" b="1"/>
            </a:br>
            <a:endParaRPr lang="en-US" altLang="en-US" b="1"/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ECF1E695-D20D-3B8F-356F-7C5125195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500"/>
              <a:t>Finite automata are used to </a:t>
            </a:r>
            <a:r>
              <a:rPr lang="en-US" altLang="en-US" sz="2500">
                <a:solidFill>
                  <a:srgbClr val="FF0000"/>
                </a:solidFill>
              </a:rPr>
              <a:t>recognize patterns</a:t>
            </a:r>
            <a:r>
              <a:rPr lang="en-US" altLang="en-US" sz="2500"/>
              <a:t>.</a:t>
            </a:r>
          </a:p>
          <a:p>
            <a:pPr algn="just"/>
            <a:endParaRPr lang="en-US" altLang="en-US" sz="2500"/>
          </a:p>
          <a:p>
            <a:pPr algn="just"/>
            <a:r>
              <a:rPr lang="en-US" altLang="en-US" sz="2500"/>
              <a:t>It takes the string of symbol as input and changes its state accordingly. When the desired symbol is found, then the </a:t>
            </a:r>
            <a:r>
              <a:rPr lang="en-US" altLang="en-US" sz="2500">
                <a:solidFill>
                  <a:srgbClr val="FF0000"/>
                </a:solidFill>
              </a:rPr>
              <a:t>transition</a:t>
            </a:r>
            <a:r>
              <a:rPr lang="en-US" altLang="en-US" sz="2500"/>
              <a:t> occurs.</a:t>
            </a:r>
          </a:p>
          <a:p>
            <a:pPr algn="just"/>
            <a:endParaRPr lang="en-US" altLang="en-US" sz="2500"/>
          </a:p>
          <a:p>
            <a:pPr algn="just"/>
            <a:r>
              <a:rPr lang="en-US" altLang="en-US" sz="2500"/>
              <a:t>At the time of transition, the automata can </a:t>
            </a:r>
            <a:r>
              <a:rPr lang="en-US" altLang="en-US" sz="2500">
                <a:solidFill>
                  <a:srgbClr val="FF0000"/>
                </a:solidFill>
              </a:rPr>
              <a:t>either move to the next state or stay in the same state.</a:t>
            </a:r>
          </a:p>
          <a:p>
            <a:pPr algn="just"/>
            <a:endParaRPr lang="en-US" altLang="en-US" sz="2500">
              <a:solidFill>
                <a:srgbClr val="FF0000"/>
              </a:solidFill>
            </a:endParaRPr>
          </a:p>
          <a:p>
            <a:pPr algn="just"/>
            <a:r>
              <a:rPr lang="en-US" altLang="en-US" sz="2500"/>
              <a:t>Finite automata have two states, </a:t>
            </a:r>
            <a:r>
              <a:rPr lang="en-US" altLang="en-US" sz="2500" b="1">
                <a:solidFill>
                  <a:srgbClr val="FF0000"/>
                </a:solidFill>
              </a:rPr>
              <a:t>Accept state</a:t>
            </a:r>
            <a:r>
              <a:rPr lang="en-US" altLang="en-US" sz="2500">
                <a:solidFill>
                  <a:srgbClr val="FF0000"/>
                </a:solidFill>
              </a:rPr>
              <a:t> or </a:t>
            </a:r>
            <a:r>
              <a:rPr lang="en-US" altLang="en-US" sz="2500" b="1">
                <a:solidFill>
                  <a:srgbClr val="FF0000"/>
                </a:solidFill>
              </a:rPr>
              <a:t>Reject state</a:t>
            </a:r>
            <a:r>
              <a:rPr lang="en-US" altLang="en-US" sz="2500"/>
              <a:t>. When the input string is processed successfully, and the automata reached its final state, then it will accept.</a:t>
            </a:r>
          </a:p>
          <a:p>
            <a:pPr algn="just"/>
            <a:endParaRPr lang="en-US" altLang="en-US" sz="2500"/>
          </a:p>
        </p:txBody>
      </p:sp>
      <p:pic>
        <p:nvPicPr>
          <p:cNvPr id="49156" name="Picture 3" descr="logo.png">
            <a:extLst>
              <a:ext uri="{FF2B5EF4-FFF2-40B4-BE49-F238E27FC236}">
                <a16:creationId xmlns:a16="http://schemas.microsoft.com/office/drawing/2014/main" id="{0D9AB5CB-9215-1531-CB50-B197CC15E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0"/>
            <a:ext cx="32289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1" name="Rectangle 2050">
            <a:extLst>
              <a:ext uri="{FF2B5EF4-FFF2-40B4-BE49-F238E27FC236}">
                <a16:creationId xmlns:a16="http://schemas.microsoft.com/office/drawing/2014/main" id="{352CFE21-D818-6DBF-E352-67FA59290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p:graphicFrame>
        <p:nvGraphicFramePr>
          <p:cNvPr id="33794" name="Object 2085">
            <a:extLst>
              <a:ext uri="{FF2B5EF4-FFF2-40B4-BE49-F238E27FC236}">
                <a16:creationId xmlns:a16="http://schemas.microsoft.com/office/drawing/2014/main" id="{F2A6B1B3-8E6F-8079-FD80-8369C205A7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1295400"/>
          <a:ext cx="2514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3" name="Equation" r:id="rId3" imgW="2514600" imgH="583920" progId="Equation.3">
                  <p:embed/>
                </p:oleObj>
              </mc:Choice>
              <mc:Fallback>
                <p:oleObj name="Equation" r:id="rId3" imgW="2514600" imgH="583920" progId="Equation.3">
                  <p:embed/>
                  <p:pic>
                    <p:nvPicPr>
                      <p:cNvPr id="33794" name="Object 2085">
                        <a:extLst>
                          <a:ext uri="{FF2B5EF4-FFF2-40B4-BE49-F238E27FC236}">
                            <a16:creationId xmlns:a16="http://schemas.microsoft.com/office/drawing/2014/main" id="{F2A6B1B3-8E6F-8079-FD80-8369C205A7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95400"/>
                        <a:ext cx="2514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2" name="Oval 2124">
            <a:extLst>
              <a:ext uri="{FF2B5EF4-FFF2-40B4-BE49-F238E27FC236}">
                <a16:creationId xmlns:a16="http://schemas.microsoft.com/office/drawing/2014/main" id="{137311DC-80D7-186E-DDD9-96B15408E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3340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3813" name="Oval 2125">
            <a:extLst>
              <a:ext uri="{FF2B5EF4-FFF2-40B4-BE49-F238E27FC236}">
                <a16:creationId xmlns:a16="http://schemas.microsoft.com/office/drawing/2014/main" id="{13CCBE46-54B0-1C0F-57D4-680E51C75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3814" name="Oval 2126">
            <a:extLst>
              <a:ext uri="{FF2B5EF4-FFF2-40B4-BE49-F238E27FC236}">
                <a16:creationId xmlns:a16="http://schemas.microsoft.com/office/drawing/2014/main" id="{45BBA600-FCDF-3C22-06F4-7FD99759F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3815" name="Oval 2127">
            <a:extLst>
              <a:ext uri="{FF2B5EF4-FFF2-40B4-BE49-F238E27FC236}">
                <a16:creationId xmlns:a16="http://schemas.microsoft.com/office/drawing/2014/main" id="{AEAB108B-2876-415B-B536-11D69A090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3816" name="Oval 2128">
            <a:extLst>
              <a:ext uri="{FF2B5EF4-FFF2-40B4-BE49-F238E27FC236}">
                <a16:creationId xmlns:a16="http://schemas.microsoft.com/office/drawing/2014/main" id="{44A4B71C-6E75-CC68-3AC1-A27AFCF7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1816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3817" name="Line 2129">
            <a:extLst>
              <a:ext uri="{FF2B5EF4-FFF2-40B4-BE49-F238E27FC236}">
                <a16:creationId xmlns:a16="http://schemas.microsoft.com/office/drawing/2014/main" id="{4F4360DB-ADE1-0C4C-E9C5-618A3B93B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66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Line 2130">
            <a:extLst>
              <a:ext uri="{FF2B5EF4-FFF2-40B4-BE49-F238E27FC236}">
                <a16:creationId xmlns:a16="http://schemas.microsoft.com/office/drawing/2014/main" id="{25B9AC67-1B87-37BE-9D49-E8CE0B07BC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Line 2131">
            <a:extLst>
              <a:ext uri="{FF2B5EF4-FFF2-40B4-BE49-F238E27FC236}">
                <a16:creationId xmlns:a16="http://schemas.microsoft.com/office/drawing/2014/main" id="{BF1C5782-C761-8272-9514-BF3E1C9E3C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0" name="Line 2132">
            <a:extLst>
              <a:ext uri="{FF2B5EF4-FFF2-40B4-BE49-F238E27FC236}">
                <a16:creationId xmlns:a16="http://schemas.microsoft.com/office/drawing/2014/main" id="{5DA118D4-13BE-6107-6CA0-53739A8067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1" name="Oval 2134">
            <a:extLst>
              <a:ext uri="{FF2B5EF4-FFF2-40B4-BE49-F238E27FC236}">
                <a16:creationId xmlns:a16="http://schemas.microsoft.com/office/drawing/2014/main" id="{7DB9F203-C1C5-D624-4CFB-4D19CBBF8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3795" name="Object 2135">
            <a:extLst>
              <a:ext uri="{FF2B5EF4-FFF2-40B4-BE49-F238E27FC236}">
                <a16:creationId xmlns:a16="http://schemas.microsoft.com/office/drawing/2014/main" id="{257713EE-E874-52A3-6FD8-A39EA2F9B7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4700" y="53340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33795" name="Object 2135">
                        <a:extLst>
                          <a:ext uri="{FF2B5EF4-FFF2-40B4-BE49-F238E27FC236}">
                            <a16:creationId xmlns:a16="http://schemas.microsoft.com/office/drawing/2014/main" id="{257713EE-E874-52A3-6FD8-A39EA2F9B7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53340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2136">
            <a:extLst>
              <a:ext uri="{FF2B5EF4-FFF2-40B4-BE49-F238E27FC236}">
                <a16:creationId xmlns:a16="http://schemas.microsoft.com/office/drawing/2014/main" id="{B1185630-8C5C-6993-EBFF-67CB75D713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4700" y="53340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33796" name="Object 2136">
                        <a:extLst>
                          <a:ext uri="{FF2B5EF4-FFF2-40B4-BE49-F238E27FC236}">
                            <a16:creationId xmlns:a16="http://schemas.microsoft.com/office/drawing/2014/main" id="{B1185630-8C5C-6993-EBFF-67CB75D713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53340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2137">
            <a:extLst>
              <a:ext uri="{FF2B5EF4-FFF2-40B4-BE49-F238E27FC236}">
                <a16:creationId xmlns:a16="http://schemas.microsoft.com/office/drawing/2014/main" id="{C1A0C2DE-4DD8-C386-873F-88E9157FFC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0100" y="53340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33797" name="Object 2137">
                        <a:extLst>
                          <a:ext uri="{FF2B5EF4-FFF2-40B4-BE49-F238E27FC236}">
                            <a16:creationId xmlns:a16="http://schemas.microsoft.com/office/drawing/2014/main" id="{C1A0C2DE-4DD8-C386-873F-88E9157FFC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53340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2138">
            <a:extLst>
              <a:ext uri="{FF2B5EF4-FFF2-40B4-BE49-F238E27FC236}">
                <a16:creationId xmlns:a16="http://schemas.microsoft.com/office/drawing/2014/main" id="{9A8F5275-A6AD-7965-FA8A-75D54454B5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53340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33798" name="Object 2138">
                        <a:extLst>
                          <a:ext uri="{FF2B5EF4-FFF2-40B4-BE49-F238E27FC236}">
                            <a16:creationId xmlns:a16="http://schemas.microsoft.com/office/drawing/2014/main" id="{9A8F5275-A6AD-7965-FA8A-75D54454B5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3340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2" name="Line 2139">
            <a:extLst>
              <a:ext uri="{FF2B5EF4-FFF2-40B4-BE49-F238E27FC236}">
                <a16:creationId xmlns:a16="http://schemas.microsoft.com/office/drawing/2014/main" id="{02AB6753-0011-C261-F223-82099BFD99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799" name="Object 2140">
            <a:extLst>
              <a:ext uri="{FF2B5EF4-FFF2-40B4-BE49-F238E27FC236}">
                <a16:creationId xmlns:a16="http://schemas.microsoft.com/office/drawing/2014/main" id="{0519EC89-6FC8-9CE2-E279-0A423A6036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533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33799" name="Object 2140">
                        <a:extLst>
                          <a:ext uri="{FF2B5EF4-FFF2-40B4-BE49-F238E27FC236}">
                            <a16:creationId xmlns:a16="http://schemas.microsoft.com/office/drawing/2014/main" id="{0519EC89-6FC8-9CE2-E279-0A423A6036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33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2141">
            <a:extLst>
              <a:ext uri="{FF2B5EF4-FFF2-40B4-BE49-F238E27FC236}">
                <a16:creationId xmlns:a16="http://schemas.microsoft.com/office/drawing/2014/main" id="{60AEDB99-E81D-9377-5E76-FCD07A95E4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525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33800" name="Object 2141">
                        <a:extLst>
                          <a:ext uri="{FF2B5EF4-FFF2-40B4-BE49-F238E27FC236}">
                            <a16:creationId xmlns:a16="http://schemas.microsoft.com/office/drawing/2014/main" id="{60AEDB99-E81D-9377-5E76-FCD07A95E4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25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2142">
            <a:extLst>
              <a:ext uri="{FF2B5EF4-FFF2-40B4-BE49-F238E27FC236}">
                <a16:creationId xmlns:a16="http://schemas.microsoft.com/office/drawing/2014/main" id="{44FA9C50-1A7B-E9C5-42B3-915135FF9E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525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33801" name="Object 2142">
                        <a:extLst>
                          <a:ext uri="{FF2B5EF4-FFF2-40B4-BE49-F238E27FC236}">
                            <a16:creationId xmlns:a16="http://schemas.microsoft.com/office/drawing/2014/main" id="{44FA9C50-1A7B-E9C5-42B3-915135FF9E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25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2143">
            <a:extLst>
              <a:ext uri="{FF2B5EF4-FFF2-40B4-BE49-F238E27FC236}">
                <a16:creationId xmlns:a16="http://schemas.microsoft.com/office/drawing/2014/main" id="{A8BE2ED0-63A0-677D-CE1B-A4CC1D0797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533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33802" name="Object 2143">
                        <a:extLst>
                          <a:ext uri="{FF2B5EF4-FFF2-40B4-BE49-F238E27FC236}">
                            <a16:creationId xmlns:a16="http://schemas.microsoft.com/office/drawing/2014/main" id="{A8BE2ED0-63A0-677D-CE1B-A4CC1D0797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33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3" name="Oval 2144">
            <a:extLst>
              <a:ext uri="{FF2B5EF4-FFF2-40B4-BE49-F238E27FC236}">
                <a16:creationId xmlns:a16="http://schemas.microsoft.com/office/drawing/2014/main" id="{CF73B673-F687-0C0E-A49F-07508702E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900" y="40513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3803" name="Object 2145">
            <a:extLst>
              <a:ext uri="{FF2B5EF4-FFF2-40B4-BE49-F238E27FC236}">
                <a16:creationId xmlns:a16="http://schemas.microsoft.com/office/drawing/2014/main" id="{0448C2DA-3B52-32BE-9ABB-2F1ECE5EA2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42100" y="40513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33803" name="Object 2145">
                        <a:extLst>
                          <a:ext uri="{FF2B5EF4-FFF2-40B4-BE49-F238E27FC236}">
                            <a16:creationId xmlns:a16="http://schemas.microsoft.com/office/drawing/2014/main" id="{0448C2DA-3B52-32BE-9ABB-2F1ECE5EA2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00" y="40513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4" name="Object 2146">
            <a:extLst>
              <a:ext uri="{FF2B5EF4-FFF2-40B4-BE49-F238E27FC236}">
                <a16:creationId xmlns:a16="http://schemas.microsoft.com/office/drawing/2014/main" id="{2A1A9414-58BC-FBD9-1C73-7958C306CC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33804" name="Object 2146">
                        <a:extLst>
                          <a:ext uri="{FF2B5EF4-FFF2-40B4-BE49-F238E27FC236}">
                            <a16:creationId xmlns:a16="http://schemas.microsoft.com/office/drawing/2014/main" id="{2A1A9414-58BC-FBD9-1C73-7958C306CC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5" name="Object 2147">
            <a:extLst>
              <a:ext uri="{FF2B5EF4-FFF2-40B4-BE49-F238E27FC236}">
                <a16:creationId xmlns:a16="http://schemas.microsoft.com/office/drawing/2014/main" id="{64DC9EC3-5414-F7DE-57BB-9A94ABD31F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495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33805" name="Object 2147">
                        <a:extLst>
                          <a:ext uri="{FF2B5EF4-FFF2-40B4-BE49-F238E27FC236}">
                            <a16:creationId xmlns:a16="http://schemas.microsoft.com/office/drawing/2014/main" id="{64DC9EC3-5414-F7DE-57BB-9A94ABD31F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95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6" name="Object 2148">
            <a:extLst>
              <a:ext uri="{FF2B5EF4-FFF2-40B4-BE49-F238E27FC236}">
                <a16:creationId xmlns:a16="http://schemas.microsoft.com/office/drawing/2014/main" id="{12FEA8A7-5B2A-78E0-EF39-7B4344A001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4876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33806" name="Object 2148">
                        <a:extLst>
                          <a:ext uri="{FF2B5EF4-FFF2-40B4-BE49-F238E27FC236}">
                            <a16:creationId xmlns:a16="http://schemas.microsoft.com/office/drawing/2014/main" id="{12FEA8A7-5B2A-78E0-EF39-7B4344A001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876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7" name="Object 2149">
            <a:extLst>
              <a:ext uri="{FF2B5EF4-FFF2-40B4-BE49-F238E27FC236}">
                <a16:creationId xmlns:a16="http://schemas.microsoft.com/office/drawing/2014/main" id="{61EA984C-DA4D-0A8F-1371-C29D6911F2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33807" name="Object 2149">
                        <a:extLst>
                          <a:ext uri="{FF2B5EF4-FFF2-40B4-BE49-F238E27FC236}">
                            <a16:creationId xmlns:a16="http://schemas.microsoft.com/office/drawing/2014/main" id="{61EA984C-DA4D-0A8F-1371-C29D6911F2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4" name="Freeform 2150">
            <a:extLst>
              <a:ext uri="{FF2B5EF4-FFF2-40B4-BE49-F238E27FC236}">
                <a16:creationId xmlns:a16="http://schemas.microsoft.com/office/drawing/2014/main" id="{EBC7053A-3428-EB70-562D-447239FCB338}"/>
              </a:ext>
            </a:extLst>
          </p:cNvPr>
          <p:cNvSpPr>
            <a:spLocks/>
          </p:cNvSpPr>
          <p:nvPr/>
        </p:nvSpPr>
        <p:spPr bwMode="auto">
          <a:xfrm>
            <a:off x="6400800" y="32766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808" name="Object 2151">
            <a:extLst>
              <a:ext uri="{FF2B5EF4-FFF2-40B4-BE49-F238E27FC236}">
                <a16:creationId xmlns:a16="http://schemas.microsoft.com/office/drawing/2014/main" id="{A0A5FF6F-C2C0-C45F-4790-87AD3E7B7C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3500" y="28321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Equation" r:id="rId25" imgW="672808" imgH="444307" progId="Equation.3">
                  <p:embed/>
                </p:oleObj>
              </mc:Choice>
              <mc:Fallback>
                <p:oleObj name="Equation" r:id="rId25" imgW="672808" imgH="444307" progId="Equation.3">
                  <p:embed/>
                  <p:pic>
                    <p:nvPicPr>
                      <p:cNvPr id="33808" name="Object 2151">
                        <a:extLst>
                          <a:ext uri="{FF2B5EF4-FFF2-40B4-BE49-F238E27FC236}">
                            <a16:creationId xmlns:a16="http://schemas.microsoft.com/office/drawing/2014/main" id="{A0A5FF6F-C2C0-C45F-4790-87AD3E7B7C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0" y="28321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5" name="Line 2152">
            <a:extLst>
              <a:ext uri="{FF2B5EF4-FFF2-40B4-BE49-F238E27FC236}">
                <a16:creationId xmlns:a16="http://schemas.microsoft.com/office/drawing/2014/main" id="{6A962571-5F9F-3FD4-5772-E76BDD132D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4572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6" name="Freeform 2153">
            <a:extLst>
              <a:ext uri="{FF2B5EF4-FFF2-40B4-BE49-F238E27FC236}">
                <a16:creationId xmlns:a16="http://schemas.microsoft.com/office/drawing/2014/main" id="{971B4262-43AF-4050-9892-279F0C77E9E1}"/>
              </a:ext>
            </a:extLst>
          </p:cNvPr>
          <p:cNvSpPr>
            <a:spLocks/>
          </p:cNvSpPr>
          <p:nvPr/>
        </p:nvSpPr>
        <p:spPr bwMode="auto">
          <a:xfrm>
            <a:off x="4876800" y="44196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7" name="Freeform 2154">
            <a:extLst>
              <a:ext uri="{FF2B5EF4-FFF2-40B4-BE49-F238E27FC236}">
                <a16:creationId xmlns:a16="http://schemas.microsoft.com/office/drawing/2014/main" id="{806884FB-6C60-FFB7-B81D-9755B4EA0E03}"/>
              </a:ext>
            </a:extLst>
          </p:cNvPr>
          <p:cNvSpPr>
            <a:spLocks/>
          </p:cNvSpPr>
          <p:nvPr/>
        </p:nvSpPr>
        <p:spPr bwMode="auto">
          <a:xfrm>
            <a:off x="3581400" y="42291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Freeform 2155">
            <a:extLst>
              <a:ext uri="{FF2B5EF4-FFF2-40B4-BE49-F238E27FC236}">
                <a16:creationId xmlns:a16="http://schemas.microsoft.com/office/drawing/2014/main" id="{EC9FACEE-3481-78E5-64D6-CB9205ABA62C}"/>
              </a:ext>
            </a:extLst>
          </p:cNvPr>
          <p:cNvSpPr>
            <a:spLocks/>
          </p:cNvSpPr>
          <p:nvPr/>
        </p:nvSpPr>
        <p:spPr bwMode="auto">
          <a:xfrm>
            <a:off x="2286000" y="36068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829" name="Group 2156">
            <a:extLst>
              <a:ext uri="{FF2B5EF4-FFF2-40B4-BE49-F238E27FC236}">
                <a16:creationId xmlns:a16="http://schemas.microsoft.com/office/drawing/2014/main" id="{4740D1E4-04B9-8234-B203-667EC2F84A63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4597400"/>
            <a:ext cx="900113" cy="609600"/>
            <a:chOff x="4224" y="1824"/>
            <a:chExt cx="567" cy="384"/>
          </a:xfrm>
        </p:grpSpPr>
        <p:graphicFrame>
          <p:nvGraphicFramePr>
            <p:cNvPr id="33810" name="Object 2157">
              <a:extLst>
                <a:ext uri="{FF2B5EF4-FFF2-40B4-BE49-F238E27FC236}">
                  <a16:creationId xmlns:a16="http://schemas.microsoft.com/office/drawing/2014/main" id="{E4008DFE-D64B-08F1-3E73-AAA6B117D4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08" name="Equation" r:id="rId27" imgW="672808" imgH="444307" progId="Equation.3">
                    <p:embed/>
                  </p:oleObj>
                </mc:Choice>
                <mc:Fallback>
                  <p:oleObj name="Equation" r:id="rId27" imgW="672808" imgH="444307" progId="Equation.3">
                    <p:embed/>
                    <p:pic>
                      <p:nvPicPr>
                        <p:cNvPr id="33810" name="Object 2157">
                          <a:extLst>
                            <a:ext uri="{FF2B5EF4-FFF2-40B4-BE49-F238E27FC236}">
                              <a16:creationId xmlns:a16="http://schemas.microsoft.com/office/drawing/2014/main" id="{E4008DFE-D64B-08F1-3E73-AAA6B117D4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30" name="Line 2158">
              <a:extLst>
                <a:ext uri="{FF2B5EF4-FFF2-40B4-BE49-F238E27FC236}">
                  <a16:creationId xmlns:a16="http://schemas.microsoft.com/office/drawing/2014/main" id="{4923648D-701B-A38D-19B0-676A11572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3809" name="Object 2159">
            <a:extLst>
              <a:ext uri="{FF2B5EF4-FFF2-40B4-BE49-F238E27FC236}">
                <a16:creationId xmlns:a16="http://schemas.microsoft.com/office/drawing/2014/main" id="{9359AF25-208A-05CD-7701-5652C7C38D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53340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name="Equation" r:id="rId28" imgW="419100" imgH="469900" progId="Equation.3">
                  <p:embed/>
                </p:oleObj>
              </mc:Choice>
              <mc:Fallback>
                <p:oleObj name="Equation" r:id="rId28" imgW="419100" imgH="469900" progId="Equation.3">
                  <p:embed/>
                  <p:pic>
                    <p:nvPicPr>
                      <p:cNvPr id="33809" name="Object 2159">
                        <a:extLst>
                          <a:ext uri="{FF2B5EF4-FFF2-40B4-BE49-F238E27FC236}">
                            <a16:creationId xmlns:a16="http://schemas.microsoft.com/office/drawing/2014/main" id="{9359AF25-208A-05CD-7701-5652C7C38D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3340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5" name="Oval 2">
            <a:extLst>
              <a:ext uri="{FF2B5EF4-FFF2-40B4-BE49-F238E27FC236}">
                <a16:creationId xmlns:a16="http://schemas.microsoft.com/office/drawing/2014/main" id="{263E805C-D452-0928-6B8F-177859F75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4836" name="Oval 3">
            <a:extLst>
              <a:ext uri="{FF2B5EF4-FFF2-40B4-BE49-F238E27FC236}">
                <a16:creationId xmlns:a16="http://schemas.microsoft.com/office/drawing/2014/main" id="{2B96A27E-712F-7C45-1E26-F73A78D66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3340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4837" name="Oval 4">
            <a:extLst>
              <a:ext uri="{FF2B5EF4-FFF2-40B4-BE49-F238E27FC236}">
                <a16:creationId xmlns:a16="http://schemas.microsoft.com/office/drawing/2014/main" id="{F5463306-2C19-F30F-7DC4-63788C5EC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3340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4838" name="Oval 5">
            <a:extLst>
              <a:ext uri="{FF2B5EF4-FFF2-40B4-BE49-F238E27FC236}">
                <a16:creationId xmlns:a16="http://schemas.microsoft.com/office/drawing/2014/main" id="{328D24CA-ED71-4177-6306-230DC7854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4839" name="Oval 6">
            <a:extLst>
              <a:ext uri="{FF2B5EF4-FFF2-40B4-BE49-F238E27FC236}">
                <a16:creationId xmlns:a16="http://schemas.microsoft.com/office/drawing/2014/main" id="{546F1F46-F614-000A-C8D5-2A408AD3D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1816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4840" name="Line 7">
            <a:extLst>
              <a:ext uri="{FF2B5EF4-FFF2-40B4-BE49-F238E27FC236}">
                <a16:creationId xmlns:a16="http://schemas.microsoft.com/office/drawing/2014/main" id="{C7BB179B-A8F6-3EEB-CA4F-A81A59D942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66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Line 8">
            <a:extLst>
              <a:ext uri="{FF2B5EF4-FFF2-40B4-BE49-F238E27FC236}">
                <a16:creationId xmlns:a16="http://schemas.microsoft.com/office/drawing/2014/main" id="{18EC9FEE-7EE5-F4C8-B483-16B947F9A3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Line 9">
            <a:extLst>
              <a:ext uri="{FF2B5EF4-FFF2-40B4-BE49-F238E27FC236}">
                <a16:creationId xmlns:a16="http://schemas.microsoft.com/office/drawing/2014/main" id="{EACFD423-228B-4A40-B2B9-157F6C59F7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56388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Line 10">
            <a:extLst>
              <a:ext uri="{FF2B5EF4-FFF2-40B4-BE49-F238E27FC236}">
                <a16:creationId xmlns:a16="http://schemas.microsoft.com/office/drawing/2014/main" id="{5ED0B6BC-4535-27DF-6079-F40D798C1F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818" name="Object 11">
            <a:extLst>
              <a:ext uri="{FF2B5EF4-FFF2-40B4-BE49-F238E27FC236}">
                <a16:creationId xmlns:a16="http://schemas.microsoft.com/office/drawing/2014/main" id="{DBEA7D02-07BF-5AA4-9F3C-759ED96F60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53340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7" name="Equation" r:id="rId3" imgW="419100" imgH="469900" progId="Equation.3">
                  <p:embed/>
                </p:oleObj>
              </mc:Choice>
              <mc:Fallback>
                <p:oleObj name="Equation" r:id="rId3" imgW="419100" imgH="469900" progId="Equation.3">
                  <p:embed/>
                  <p:pic>
                    <p:nvPicPr>
                      <p:cNvPr id="34818" name="Object 11">
                        <a:extLst>
                          <a:ext uri="{FF2B5EF4-FFF2-40B4-BE49-F238E27FC236}">
                            <a16:creationId xmlns:a16="http://schemas.microsoft.com/office/drawing/2014/main" id="{DBEA7D02-07BF-5AA4-9F3C-759ED96F60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3340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4" name="Oval 12">
            <a:extLst>
              <a:ext uri="{FF2B5EF4-FFF2-40B4-BE49-F238E27FC236}">
                <a16:creationId xmlns:a16="http://schemas.microsoft.com/office/drawing/2014/main" id="{B8D26FDB-B93C-AF27-E0C3-6156A8476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4819" name="Object 13">
            <a:extLst>
              <a:ext uri="{FF2B5EF4-FFF2-40B4-BE49-F238E27FC236}">
                <a16:creationId xmlns:a16="http://schemas.microsoft.com/office/drawing/2014/main" id="{F0C03617-FF7F-7193-1C98-81CF858C0D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4700" y="53340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34819" name="Object 13">
                        <a:extLst>
                          <a:ext uri="{FF2B5EF4-FFF2-40B4-BE49-F238E27FC236}">
                            <a16:creationId xmlns:a16="http://schemas.microsoft.com/office/drawing/2014/main" id="{F0C03617-FF7F-7193-1C98-81CF858C0D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53340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14">
            <a:extLst>
              <a:ext uri="{FF2B5EF4-FFF2-40B4-BE49-F238E27FC236}">
                <a16:creationId xmlns:a16="http://schemas.microsoft.com/office/drawing/2014/main" id="{D124D377-2CCD-46B1-D570-4031839145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4700" y="53340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34820" name="Object 14">
                        <a:extLst>
                          <a:ext uri="{FF2B5EF4-FFF2-40B4-BE49-F238E27FC236}">
                            <a16:creationId xmlns:a16="http://schemas.microsoft.com/office/drawing/2014/main" id="{D124D377-2CCD-46B1-D570-4031839145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53340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15">
            <a:extLst>
              <a:ext uri="{FF2B5EF4-FFF2-40B4-BE49-F238E27FC236}">
                <a16:creationId xmlns:a16="http://schemas.microsoft.com/office/drawing/2014/main" id="{947EF852-462A-9B1C-D113-B8DCFBE63D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0100" y="53340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34821" name="Object 15">
                        <a:extLst>
                          <a:ext uri="{FF2B5EF4-FFF2-40B4-BE49-F238E27FC236}">
                            <a16:creationId xmlns:a16="http://schemas.microsoft.com/office/drawing/2014/main" id="{947EF852-462A-9B1C-D113-B8DCFBE63D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53340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16">
            <a:extLst>
              <a:ext uri="{FF2B5EF4-FFF2-40B4-BE49-F238E27FC236}">
                <a16:creationId xmlns:a16="http://schemas.microsoft.com/office/drawing/2014/main" id="{51996560-6E96-6E13-8FDD-2E707CACCF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53340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34822" name="Object 16">
                        <a:extLst>
                          <a:ext uri="{FF2B5EF4-FFF2-40B4-BE49-F238E27FC236}">
                            <a16:creationId xmlns:a16="http://schemas.microsoft.com/office/drawing/2014/main" id="{51996560-6E96-6E13-8FDD-2E707CACCF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3340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5" name="Line 17">
            <a:extLst>
              <a:ext uri="{FF2B5EF4-FFF2-40B4-BE49-F238E27FC236}">
                <a16:creationId xmlns:a16="http://schemas.microsoft.com/office/drawing/2014/main" id="{8E42DE5F-8DEB-2BCC-D2BE-BD1631995C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823" name="Object 18">
            <a:extLst>
              <a:ext uri="{FF2B5EF4-FFF2-40B4-BE49-F238E27FC236}">
                <a16:creationId xmlns:a16="http://schemas.microsoft.com/office/drawing/2014/main" id="{3746377D-4E01-245E-0ED7-0E0FD3ECF7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533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34823" name="Object 18">
                        <a:extLst>
                          <a:ext uri="{FF2B5EF4-FFF2-40B4-BE49-F238E27FC236}">
                            <a16:creationId xmlns:a16="http://schemas.microsoft.com/office/drawing/2014/main" id="{3746377D-4E01-245E-0ED7-0E0FD3ECF7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33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19">
            <a:extLst>
              <a:ext uri="{FF2B5EF4-FFF2-40B4-BE49-F238E27FC236}">
                <a16:creationId xmlns:a16="http://schemas.microsoft.com/office/drawing/2014/main" id="{76755EF5-051A-378F-14DA-05999E9495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525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34824" name="Object 19">
                        <a:extLst>
                          <a:ext uri="{FF2B5EF4-FFF2-40B4-BE49-F238E27FC236}">
                            <a16:creationId xmlns:a16="http://schemas.microsoft.com/office/drawing/2014/main" id="{76755EF5-051A-378F-14DA-05999E9495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25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20">
            <a:extLst>
              <a:ext uri="{FF2B5EF4-FFF2-40B4-BE49-F238E27FC236}">
                <a16:creationId xmlns:a16="http://schemas.microsoft.com/office/drawing/2014/main" id="{9119973A-AA00-70BE-6266-5EBE5B60E5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525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34825" name="Object 20">
                        <a:extLst>
                          <a:ext uri="{FF2B5EF4-FFF2-40B4-BE49-F238E27FC236}">
                            <a16:creationId xmlns:a16="http://schemas.microsoft.com/office/drawing/2014/main" id="{9119973A-AA00-70BE-6266-5EBE5B60E5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25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21">
            <a:extLst>
              <a:ext uri="{FF2B5EF4-FFF2-40B4-BE49-F238E27FC236}">
                <a16:creationId xmlns:a16="http://schemas.microsoft.com/office/drawing/2014/main" id="{39C55E3A-BA04-D45C-C0FE-094D88A6D1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533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34826" name="Object 21">
                        <a:extLst>
                          <a:ext uri="{FF2B5EF4-FFF2-40B4-BE49-F238E27FC236}">
                            <a16:creationId xmlns:a16="http://schemas.microsoft.com/office/drawing/2014/main" id="{39C55E3A-BA04-D45C-C0FE-094D88A6D1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33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6" name="Oval 22">
            <a:extLst>
              <a:ext uri="{FF2B5EF4-FFF2-40B4-BE49-F238E27FC236}">
                <a16:creationId xmlns:a16="http://schemas.microsoft.com/office/drawing/2014/main" id="{9C13E2B0-34EC-20F1-9158-9D3A5DF61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900" y="40513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4827" name="Object 23">
            <a:extLst>
              <a:ext uri="{FF2B5EF4-FFF2-40B4-BE49-F238E27FC236}">
                <a16:creationId xmlns:a16="http://schemas.microsoft.com/office/drawing/2014/main" id="{D5A72E08-664C-38B5-9AC5-85AB7D2804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42100" y="40513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34827" name="Object 23">
                        <a:extLst>
                          <a:ext uri="{FF2B5EF4-FFF2-40B4-BE49-F238E27FC236}">
                            <a16:creationId xmlns:a16="http://schemas.microsoft.com/office/drawing/2014/main" id="{D5A72E08-664C-38B5-9AC5-85AB7D2804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00" y="40513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8" name="Object 24">
            <a:extLst>
              <a:ext uri="{FF2B5EF4-FFF2-40B4-BE49-F238E27FC236}">
                <a16:creationId xmlns:a16="http://schemas.microsoft.com/office/drawing/2014/main" id="{2060FC17-833B-D314-5F87-E2CF29BF3C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34828" name="Object 24">
                        <a:extLst>
                          <a:ext uri="{FF2B5EF4-FFF2-40B4-BE49-F238E27FC236}">
                            <a16:creationId xmlns:a16="http://schemas.microsoft.com/office/drawing/2014/main" id="{2060FC17-833B-D314-5F87-E2CF29BF3C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9" name="Object 25">
            <a:extLst>
              <a:ext uri="{FF2B5EF4-FFF2-40B4-BE49-F238E27FC236}">
                <a16:creationId xmlns:a16="http://schemas.microsoft.com/office/drawing/2014/main" id="{29805357-CFD4-620E-83F7-0F6CAD02DD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495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34829" name="Object 25">
                        <a:extLst>
                          <a:ext uri="{FF2B5EF4-FFF2-40B4-BE49-F238E27FC236}">
                            <a16:creationId xmlns:a16="http://schemas.microsoft.com/office/drawing/2014/main" id="{29805357-CFD4-620E-83F7-0F6CAD02DD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95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0" name="Object 26">
            <a:extLst>
              <a:ext uri="{FF2B5EF4-FFF2-40B4-BE49-F238E27FC236}">
                <a16:creationId xmlns:a16="http://schemas.microsoft.com/office/drawing/2014/main" id="{CD6F3168-E038-3389-C572-10D2F99680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4876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34830" name="Object 26">
                        <a:extLst>
                          <a:ext uri="{FF2B5EF4-FFF2-40B4-BE49-F238E27FC236}">
                            <a16:creationId xmlns:a16="http://schemas.microsoft.com/office/drawing/2014/main" id="{CD6F3168-E038-3389-C572-10D2F99680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876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1" name="Object 27">
            <a:extLst>
              <a:ext uri="{FF2B5EF4-FFF2-40B4-BE49-F238E27FC236}">
                <a16:creationId xmlns:a16="http://schemas.microsoft.com/office/drawing/2014/main" id="{5DC20703-70C1-C3C6-86E5-D5A4FA3A03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34831" name="Object 27">
                        <a:extLst>
                          <a:ext uri="{FF2B5EF4-FFF2-40B4-BE49-F238E27FC236}">
                            <a16:creationId xmlns:a16="http://schemas.microsoft.com/office/drawing/2014/main" id="{5DC20703-70C1-C3C6-86E5-D5A4FA3A03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7" name="Freeform 28">
            <a:extLst>
              <a:ext uri="{FF2B5EF4-FFF2-40B4-BE49-F238E27FC236}">
                <a16:creationId xmlns:a16="http://schemas.microsoft.com/office/drawing/2014/main" id="{92BA2886-8480-546C-1196-379AD7CF9541}"/>
              </a:ext>
            </a:extLst>
          </p:cNvPr>
          <p:cNvSpPr>
            <a:spLocks/>
          </p:cNvSpPr>
          <p:nvPr/>
        </p:nvSpPr>
        <p:spPr bwMode="auto">
          <a:xfrm>
            <a:off x="6400800" y="32766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832" name="Object 29">
            <a:extLst>
              <a:ext uri="{FF2B5EF4-FFF2-40B4-BE49-F238E27FC236}">
                <a16:creationId xmlns:a16="http://schemas.microsoft.com/office/drawing/2014/main" id="{6B8611DD-0F5A-C3DD-E129-F264154730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3500" y="28321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1" name="Equation" r:id="rId25" imgW="672808" imgH="444307" progId="Equation.3">
                  <p:embed/>
                </p:oleObj>
              </mc:Choice>
              <mc:Fallback>
                <p:oleObj name="Equation" r:id="rId25" imgW="672808" imgH="444307" progId="Equation.3">
                  <p:embed/>
                  <p:pic>
                    <p:nvPicPr>
                      <p:cNvPr id="34832" name="Object 29">
                        <a:extLst>
                          <a:ext uri="{FF2B5EF4-FFF2-40B4-BE49-F238E27FC236}">
                            <a16:creationId xmlns:a16="http://schemas.microsoft.com/office/drawing/2014/main" id="{6B8611DD-0F5A-C3DD-E129-F264154730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0" y="28321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8" name="Line 30">
            <a:extLst>
              <a:ext uri="{FF2B5EF4-FFF2-40B4-BE49-F238E27FC236}">
                <a16:creationId xmlns:a16="http://schemas.microsoft.com/office/drawing/2014/main" id="{D68753F8-4A09-91AF-AD0D-B89984851E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4572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Freeform 31">
            <a:extLst>
              <a:ext uri="{FF2B5EF4-FFF2-40B4-BE49-F238E27FC236}">
                <a16:creationId xmlns:a16="http://schemas.microsoft.com/office/drawing/2014/main" id="{E46BD24E-CCAF-6045-13A5-E09F38C96791}"/>
              </a:ext>
            </a:extLst>
          </p:cNvPr>
          <p:cNvSpPr>
            <a:spLocks/>
          </p:cNvSpPr>
          <p:nvPr/>
        </p:nvSpPr>
        <p:spPr bwMode="auto">
          <a:xfrm>
            <a:off x="4876800" y="44196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0" name="Freeform 32">
            <a:extLst>
              <a:ext uri="{FF2B5EF4-FFF2-40B4-BE49-F238E27FC236}">
                <a16:creationId xmlns:a16="http://schemas.microsoft.com/office/drawing/2014/main" id="{92B8785F-F6BE-6B89-09B5-A95DBEC518E9}"/>
              </a:ext>
            </a:extLst>
          </p:cNvPr>
          <p:cNvSpPr>
            <a:spLocks/>
          </p:cNvSpPr>
          <p:nvPr/>
        </p:nvSpPr>
        <p:spPr bwMode="auto">
          <a:xfrm>
            <a:off x="3581400" y="42291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1" name="Freeform 33">
            <a:extLst>
              <a:ext uri="{FF2B5EF4-FFF2-40B4-BE49-F238E27FC236}">
                <a16:creationId xmlns:a16="http://schemas.microsoft.com/office/drawing/2014/main" id="{ADCB9AE8-AA11-644A-6A98-593AFC91E011}"/>
              </a:ext>
            </a:extLst>
          </p:cNvPr>
          <p:cNvSpPr>
            <a:spLocks/>
          </p:cNvSpPr>
          <p:nvPr/>
        </p:nvSpPr>
        <p:spPr bwMode="auto">
          <a:xfrm>
            <a:off x="2286000" y="36068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52" name="Group 34">
            <a:extLst>
              <a:ext uri="{FF2B5EF4-FFF2-40B4-BE49-F238E27FC236}">
                <a16:creationId xmlns:a16="http://schemas.microsoft.com/office/drawing/2014/main" id="{0B492E30-3A63-09A9-98AE-E0EAECD0FCF4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4597400"/>
            <a:ext cx="900113" cy="609600"/>
            <a:chOff x="4224" y="1824"/>
            <a:chExt cx="567" cy="384"/>
          </a:xfrm>
        </p:grpSpPr>
        <p:graphicFrame>
          <p:nvGraphicFramePr>
            <p:cNvPr id="34834" name="Object 35">
              <a:extLst>
                <a:ext uri="{FF2B5EF4-FFF2-40B4-BE49-F238E27FC236}">
                  <a16:creationId xmlns:a16="http://schemas.microsoft.com/office/drawing/2014/main" id="{CEB92FC0-3ECC-08B3-5ABB-76C9BCC438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32" name="Equation" r:id="rId27" imgW="672808" imgH="444307" progId="Equation.3">
                    <p:embed/>
                  </p:oleObj>
                </mc:Choice>
                <mc:Fallback>
                  <p:oleObj name="Equation" r:id="rId27" imgW="672808" imgH="444307" progId="Equation.3">
                    <p:embed/>
                    <p:pic>
                      <p:nvPicPr>
                        <p:cNvPr id="34834" name="Object 35">
                          <a:extLst>
                            <a:ext uri="{FF2B5EF4-FFF2-40B4-BE49-F238E27FC236}">
                              <a16:creationId xmlns:a16="http://schemas.microsoft.com/office/drawing/2014/main" id="{CEB92FC0-3ECC-08B3-5ABB-76C9BCC438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53" name="Line 36">
              <a:extLst>
                <a:ext uri="{FF2B5EF4-FFF2-40B4-BE49-F238E27FC236}">
                  <a16:creationId xmlns:a16="http://schemas.microsoft.com/office/drawing/2014/main" id="{0C64CA26-3766-84A8-9AE5-73C4C5998B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4833" name="Object 37">
            <a:extLst>
              <a:ext uri="{FF2B5EF4-FFF2-40B4-BE49-F238E27FC236}">
                <a16:creationId xmlns:a16="http://schemas.microsoft.com/office/drawing/2014/main" id="{D45D2CA2-649A-7E13-E98C-70FDA24DC7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1295400"/>
          <a:ext cx="2514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name="Equation" r:id="rId28" imgW="2514600" imgH="583920" progId="Equation.3">
                  <p:embed/>
                </p:oleObj>
              </mc:Choice>
              <mc:Fallback>
                <p:oleObj name="Equation" r:id="rId28" imgW="2514600" imgH="583920" progId="Equation.3">
                  <p:embed/>
                  <p:pic>
                    <p:nvPicPr>
                      <p:cNvPr id="34833" name="Object 37">
                        <a:extLst>
                          <a:ext uri="{FF2B5EF4-FFF2-40B4-BE49-F238E27FC236}">
                            <a16:creationId xmlns:a16="http://schemas.microsoft.com/office/drawing/2014/main" id="{D45D2CA2-649A-7E13-E98C-70FDA24DC7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95400"/>
                        <a:ext cx="2514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0" name="Rectangle 1026">
            <a:extLst>
              <a:ext uri="{FF2B5EF4-FFF2-40B4-BE49-F238E27FC236}">
                <a16:creationId xmlns:a16="http://schemas.microsoft.com/office/drawing/2014/main" id="{670D0E75-1027-04F5-1450-D7AD9D6A2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609600"/>
          </a:xfrm>
        </p:spPr>
        <p:txBody>
          <a:bodyPr/>
          <a:lstStyle/>
          <a:p>
            <a:pPr algn="l"/>
            <a:r>
              <a:rPr lang="en-US" altLang="en-US">
                <a:solidFill>
                  <a:srgbClr val="FF0000"/>
                </a:solidFill>
              </a:rPr>
              <a:t>Transition Function</a:t>
            </a:r>
          </a:p>
        </p:txBody>
      </p:sp>
      <p:sp>
        <p:nvSpPr>
          <p:cNvPr id="35881" name="Rectangle 1027">
            <a:extLst>
              <a:ext uri="{FF2B5EF4-FFF2-40B4-BE49-F238E27FC236}">
                <a16:creationId xmlns:a16="http://schemas.microsoft.com/office/drawing/2014/main" id="{C15C00A4-539A-E237-7414-9FAF9C5348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 </a:t>
            </a:r>
          </a:p>
        </p:txBody>
      </p:sp>
      <p:graphicFrame>
        <p:nvGraphicFramePr>
          <p:cNvPr id="35842" name="Object 1028">
            <a:extLst>
              <a:ext uri="{FF2B5EF4-FFF2-40B4-BE49-F238E27FC236}">
                <a16:creationId xmlns:a16="http://schemas.microsoft.com/office/drawing/2014/main" id="{AC800569-5FA1-EE41-BA47-AEC44A089B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52400"/>
          <a:ext cx="3302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1" name="Equation" r:id="rId3" imgW="330200" imgH="419100" progId="Equation.3">
                  <p:embed/>
                </p:oleObj>
              </mc:Choice>
              <mc:Fallback>
                <p:oleObj name="Equation" r:id="rId3" imgW="330200" imgH="419100" progId="Equation.3">
                  <p:embed/>
                  <p:pic>
                    <p:nvPicPr>
                      <p:cNvPr id="35842" name="Object 1028">
                        <a:extLst>
                          <a:ext uri="{FF2B5EF4-FFF2-40B4-BE49-F238E27FC236}">
                            <a16:creationId xmlns:a16="http://schemas.microsoft.com/office/drawing/2014/main" id="{AC800569-5FA1-EE41-BA47-AEC44A089B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52400"/>
                        <a:ext cx="3302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82" name="Oval 1029">
            <a:extLst>
              <a:ext uri="{FF2B5EF4-FFF2-40B4-BE49-F238E27FC236}">
                <a16:creationId xmlns:a16="http://schemas.microsoft.com/office/drawing/2014/main" id="{EDF66522-5E65-9639-56BE-6558715E1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613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5883" name="Oval 1030">
            <a:extLst>
              <a:ext uri="{FF2B5EF4-FFF2-40B4-BE49-F238E27FC236}">
                <a16:creationId xmlns:a16="http://schemas.microsoft.com/office/drawing/2014/main" id="{8DCAF9C3-F5D4-513E-5D6C-0D743D775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613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5884" name="Oval 1031">
            <a:extLst>
              <a:ext uri="{FF2B5EF4-FFF2-40B4-BE49-F238E27FC236}">
                <a16:creationId xmlns:a16="http://schemas.microsoft.com/office/drawing/2014/main" id="{915795B4-4B69-638A-4400-24CA1A94B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613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5885" name="Oval 1032">
            <a:extLst>
              <a:ext uri="{FF2B5EF4-FFF2-40B4-BE49-F238E27FC236}">
                <a16:creationId xmlns:a16="http://schemas.microsoft.com/office/drawing/2014/main" id="{06A9FC10-2294-2DEE-BD3C-408A6F6F9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613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5886" name="Line 1033">
            <a:extLst>
              <a:ext uri="{FF2B5EF4-FFF2-40B4-BE49-F238E27FC236}">
                <a16:creationId xmlns:a16="http://schemas.microsoft.com/office/drawing/2014/main" id="{186260F9-E59F-D204-CD17-F007639B91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87" name="Line 1034">
            <a:extLst>
              <a:ext uri="{FF2B5EF4-FFF2-40B4-BE49-F238E27FC236}">
                <a16:creationId xmlns:a16="http://schemas.microsoft.com/office/drawing/2014/main" id="{89BFE1A1-D224-E70B-F65D-358DF0D5AF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5918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88" name="Line 1035">
            <a:extLst>
              <a:ext uri="{FF2B5EF4-FFF2-40B4-BE49-F238E27FC236}">
                <a16:creationId xmlns:a16="http://schemas.microsoft.com/office/drawing/2014/main" id="{BB13F67E-6E26-5A8A-04D8-AA9D78F355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918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89" name="Line 1036">
            <a:extLst>
              <a:ext uri="{FF2B5EF4-FFF2-40B4-BE49-F238E27FC236}">
                <a16:creationId xmlns:a16="http://schemas.microsoft.com/office/drawing/2014/main" id="{83B3F5A3-D868-D85D-2A6D-6B3A025935F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5918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843" name="Object 1037">
            <a:extLst>
              <a:ext uri="{FF2B5EF4-FFF2-40B4-BE49-F238E27FC236}">
                <a16:creationId xmlns:a16="http://schemas.microsoft.com/office/drawing/2014/main" id="{593B10E7-4397-75D0-31F3-A5AD8D1A88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56134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Equation" r:id="rId5" imgW="419100" imgH="469900" progId="Equation.3">
                  <p:embed/>
                </p:oleObj>
              </mc:Choice>
              <mc:Fallback>
                <p:oleObj name="Equation" r:id="rId5" imgW="419100" imgH="469900" progId="Equation.3">
                  <p:embed/>
                  <p:pic>
                    <p:nvPicPr>
                      <p:cNvPr id="35843" name="Object 1037">
                        <a:extLst>
                          <a:ext uri="{FF2B5EF4-FFF2-40B4-BE49-F238E27FC236}">
                            <a16:creationId xmlns:a16="http://schemas.microsoft.com/office/drawing/2014/main" id="{593B10E7-4397-75D0-31F3-A5AD8D1A88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6134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90" name="Oval 1038">
            <a:extLst>
              <a:ext uri="{FF2B5EF4-FFF2-40B4-BE49-F238E27FC236}">
                <a16:creationId xmlns:a16="http://schemas.microsoft.com/office/drawing/2014/main" id="{18973E86-2D6C-4A9D-74BB-C9AC4321D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613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5844" name="Object 1039">
            <a:extLst>
              <a:ext uri="{FF2B5EF4-FFF2-40B4-BE49-F238E27FC236}">
                <a16:creationId xmlns:a16="http://schemas.microsoft.com/office/drawing/2014/main" id="{8BC54C71-AE97-8F2E-D172-5C07C96AA0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1500" y="56134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Equation" r:id="rId7" imgW="342751" imgH="469696" progId="Equation.3">
                  <p:embed/>
                </p:oleObj>
              </mc:Choice>
              <mc:Fallback>
                <p:oleObj name="Equation" r:id="rId7" imgW="342751" imgH="469696" progId="Equation.3">
                  <p:embed/>
                  <p:pic>
                    <p:nvPicPr>
                      <p:cNvPr id="35844" name="Object 1039">
                        <a:extLst>
                          <a:ext uri="{FF2B5EF4-FFF2-40B4-BE49-F238E27FC236}">
                            <a16:creationId xmlns:a16="http://schemas.microsoft.com/office/drawing/2014/main" id="{8BC54C71-AE97-8F2E-D172-5C07C96AA0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56134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1040">
            <a:extLst>
              <a:ext uri="{FF2B5EF4-FFF2-40B4-BE49-F238E27FC236}">
                <a16:creationId xmlns:a16="http://schemas.microsoft.com/office/drawing/2014/main" id="{564DF5B4-51C6-02EA-7FCB-D1C64D6599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5613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35845" name="Object 1040">
                        <a:extLst>
                          <a:ext uri="{FF2B5EF4-FFF2-40B4-BE49-F238E27FC236}">
                            <a16:creationId xmlns:a16="http://schemas.microsoft.com/office/drawing/2014/main" id="{564DF5B4-51C6-02EA-7FCB-D1C64D6599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56134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1041">
            <a:extLst>
              <a:ext uri="{FF2B5EF4-FFF2-40B4-BE49-F238E27FC236}">
                <a16:creationId xmlns:a16="http://schemas.microsoft.com/office/drawing/2014/main" id="{B0073765-1AD9-2F3E-8813-CCC2C03508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6900" y="5613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Equation" r:id="rId11" imgW="393529" imgH="469696" progId="Equation.3">
                  <p:embed/>
                </p:oleObj>
              </mc:Choice>
              <mc:Fallback>
                <p:oleObj name="Equation" r:id="rId11" imgW="393529" imgH="469696" progId="Equation.3">
                  <p:embed/>
                  <p:pic>
                    <p:nvPicPr>
                      <p:cNvPr id="35846" name="Object 1041">
                        <a:extLst>
                          <a:ext uri="{FF2B5EF4-FFF2-40B4-BE49-F238E27FC236}">
                            <a16:creationId xmlns:a16="http://schemas.microsoft.com/office/drawing/2014/main" id="{B0073765-1AD9-2F3E-8813-CCC2C03508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0" y="56134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1042">
            <a:extLst>
              <a:ext uri="{FF2B5EF4-FFF2-40B4-BE49-F238E27FC236}">
                <a16:creationId xmlns:a16="http://schemas.microsoft.com/office/drawing/2014/main" id="{50804FDB-A52E-93DE-C872-385A89917E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05800" y="56134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35847" name="Object 1042">
                        <a:extLst>
                          <a:ext uri="{FF2B5EF4-FFF2-40B4-BE49-F238E27FC236}">
                            <a16:creationId xmlns:a16="http://schemas.microsoft.com/office/drawing/2014/main" id="{50804FDB-A52E-93DE-C872-385A89917E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56134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91" name="Line 1043">
            <a:extLst>
              <a:ext uri="{FF2B5EF4-FFF2-40B4-BE49-F238E27FC236}">
                <a16:creationId xmlns:a16="http://schemas.microsoft.com/office/drawing/2014/main" id="{71429662-D165-074B-DA0D-B538294484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918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848" name="Object 1044">
            <a:extLst>
              <a:ext uri="{FF2B5EF4-FFF2-40B4-BE49-F238E27FC236}">
                <a16:creationId xmlns:a16="http://schemas.microsoft.com/office/drawing/2014/main" id="{FF241F55-611D-0DD2-5E92-FCC3484BB9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561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35848" name="Object 1044">
                        <a:extLst>
                          <a:ext uri="{FF2B5EF4-FFF2-40B4-BE49-F238E27FC236}">
                            <a16:creationId xmlns:a16="http://schemas.microsoft.com/office/drawing/2014/main" id="{FF241F55-611D-0DD2-5E92-FCC3484BB9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613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1045">
            <a:extLst>
              <a:ext uri="{FF2B5EF4-FFF2-40B4-BE49-F238E27FC236}">
                <a16:creationId xmlns:a16="http://schemas.microsoft.com/office/drawing/2014/main" id="{6A820701-C7AB-3E51-441F-C49165E1CA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5537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35849" name="Object 1045">
                        <a:extLst>
                          <a:ext uri="{FF2B5EF4-FFF2-40B4-BE49-F238E27FC236}">
                            <a16:creationId xmlns:a16="http://schemas.microsoft.com/office/drawing/2014/main" id="{6A820701-C7AB-3E51-441F-C49165E1CA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537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1046">
            <a:extLst>
              <a:ext uri="{FF2B5EF4-FFF2-40B4-BE49-F238E27FC236}">
                <a16:creationId xmlns:a16="http://schemas.microsoft.com/office/drawing/2014/main" id="{1E38CBD7-1205-CB24-647B-F21ED83298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5537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Equation" r:id="rId19" imgW="279279" imgH="380835" progId="Equation.3">
                  <p:embed/>
                </p:oleObj>
              </mc:Choice>
              <mc:Fallback>
                <p:oleObj name="Equation" r:id="rId19" imgW="279279" imgH="380835" progId="Equation.3">
                  <p:embed/>
                  <p:pic>
                    <p:nvPicPr>
                      <p:cNvPr id="35850" name="Object 1046">
                        <a:extLst>
                          <a:ext uri="{FF2B5EF4-FFF2-40B4-BE49-F238E27FC236}">
                            <a16:creationId xmlns:a16="http://schemas.microsoft.com/office/drawing/2014/main" id="{1E38CBD7-1205-CB24-647B-F21ED83298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537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1047">
            <a:extLst>
              <a:ext uri="{FF2B5EF4-FFF2-40B4-BE49-F238E27FC236}">
                <a16:creationId xmlns:a16="http://schemas.microsoft.com/office/drawing/2014/main" id="{692BE8F3-FB2C-45B6-535A-AA3517036F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561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35851" name="Object 1047">
                        <a:extLst>
                          <a:ext uri="{FF2B5EF4-FFF2-40B4-BE49-F238E27FC236}">
                            <a16:creationId xmlns:a16="http://schemas.microsoft.com/office/drawing/2014/main" id="{692BE8F3-FB2C-45B6-535A-AA3517036F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613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92" name="Oval 1048">
            <a:extLst>
              <a:ext uri="{FF2B5EF4-FFF2-40B4-BE49-F238E27FC236}">
                <a16:creationId xmlns:a16="http://schemas.microsoft.com/office/drawing/2014/main" id="{3EA0F5F8-C012-261B-5E47-BC77DF44F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700" y="43307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5852" name="Object 1049">
            <a:extLst>
              <a:ext uri="{FF2B5EF4-FFF2-40B4-BE49-F238E27FC236}">
                <a16:creationId xmlns:a16="http://schemas.microsoft.com/office/drawing/2014/main" id="{7C8D1CAE-6E0B-4867-8E0A-88C5FECAA5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08900" y="43307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Equation" r:id="rId21" imgW="406224" imgH="469696" progId="Equation.3">
                  <p:embed/>
                </p:oleObj>
              </mc:Choice>
              <mc:Fallback>
                <p:oleObj name="Equation" r:id="rId21" imgW="406224" imgH="469696" progId="Equation.3">
                  <p:embed/>
                  <p:pic>
                    <p:nvPicPr>
                      <p:cNvPr id="35852" name="Object 1049">
                        <a:extLst>
                          <a:ext uri="{FF2B5EF4-FFF2-40B4-BE49-F238E27FC236}">
                            <a16:creationId xmlns:a16="http://schemas.microsoft.com/office/drawing/2014/main" id="{7C8D1CAE-6E0B-4867-8E0A-88C5FECAA5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8900" y="43307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3" name="Object 1050">
            <a:extLst>
              <a:ext uri="{FF2B5EF4-FFF2-40B4-BE49-F238E27FC236}">
                <a16:creationId xmlns:a16="http://schemas.microsoft.com/office/drawing/2014/main" id="{E4D9DABE-BEA5-F3E4-2780-A840BF188F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5156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Equation" r:id="rId23" imgW="266584" imgH="279279" progId="Equation.3">
                  <p:embed/>
                </p:oleObj>
              </mc:Choice>
              <mc:Fallback>
                <p:oleObj name="Equation" r:id="rId23" imgW="266584" imgH="279279" progId="Equation.3">
                  <p:embed/>
                  <p:pic>
                    <p:nvPicPr>
                      <p:cNvPr id="35853" name="Object 1050">
                        <a:extLst>
                          <a:ext uri="{FF2B5EF4-FFF2-40B4-BE49-F238E27FC236}">
                            <a16:creationId xmlns:a16="http://schemas.microsoft.com/office/drawing/2014/main" id="{E4D9DABE-BEA5-F3E4-2780-A840BF188F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156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4" name="Object 1051">
            <a:extLst>
              <a:ext uri="{FF2B5EF4-FFF2-40B4-BE49-F238E27FC236}">
                <a16:creationId xmlns:a16="http://schemas.microsoft.com/office/drawing/2014/main" id="{50CC6F18-AFFD-6DFC-5612-FE52C2A911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5232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name="Equation" r:id="rId24" imgW="266584" imgH="279279" progId="Equation.3">
                  <p:embed/>
                </p:oleObj>
              </mc:Choice>
              <mc:Fallback>
                <p:oleObj name="Equation" r:id="rId24" imgW="266584" imgH="279279" progId="Equation.3">
                  <p:embed/>
                  <p:pic>
                    <p:nvPicPr>
                      <p:cNvPr id="35854" name="Object 1051">
                        <a:extLst>
                          <a:ext uri="{FF2B5EF4-FFF2-40B4-BE49-F238E27FC236}">
                            <a16:creationId xmlns:a16="http://schemas.microsoft.com/office/drawing/2014/main" id="{50CC6F18-AFFD-6DFC-5612-FE52C2A911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232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5" name="Object 1052">
            <a:extLst>
              <a:ext uri="{FF2B5EF4-FFF2-40B4-BE49-F238E27FC236}">
                <a16:creationId xmlns:a16="http://schemas.microsoft.com/office/drawing/2014/main" id="{B768AC91-DD9E-CE80-F131-F3129B7A4C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0" y="5156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" name="Equation" r:id="rId25" imgW="279279" imgH="380835" progId="Equation.3">
                  <p:embed/>
                </p:oleObj>
              </mc:Choice>
              <mc:Fallback>
                <p:oleObj name="Equation" r:id="rId25" imgW="279279" imgH="380835" progId="Equation.3">
                  <p:embed/>
                  <p:pic>
                    <p:nvPicPr>
                      <p:cNvPr id="35855" name="Object 1052">
                        <a:extLst>
                          <a:ext uri="{FF2B5EF4-FFF2-40B4-BE49-F238E27FC236}">
                            <a16:creationId xmlns:a16="http://schemas.microsoft.com/office/drawing/2014/main" id="{B768AC91-DD9E-CE80-F131-F3129B7A4C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5156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6" name="Object 1053">
            <a:extLst>
              <a:ext uri="{FF2B5EF4-FFF2-40B4-BE49-F238E27FC236}">
                <a16:creationId xmlns:a16="http://schemas.microsoft.com/office/drawing/2014/main" id="{7E01511C-7F2B-1D00-3148-D1EFB42EC1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50800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5" name="Equation" r:id="rId26" imgW="279279" imgH="380835" progId="Equation.3">
                  <p:embed/>
                </p:oleObj>
              </mc:Choice>
              <mc:Fallback>
                <p:oleObj name="Equation" r:id="rId26" imgW="279279" imgH="380835" progId="Equation.3">
                  <p:embed/>
                  <p:pic>
                    <p:nvPicPr>
                      <p:cNvPr id="35856" name="Object 1053">
                        <a:extLst>
                          <a:ext uri="{FF2B5EF4-FFF2-40B4-BE49-F238E27FC236}">
                            <a16:creationId xmlns:a16="http://schemas.microsoft.com/office/drawing/2014/main" id="{7E01511C-7F2B-1D00-3148-D1EFB42EC1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0800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93" name="Freeform 1054">
            <a:extLst>
              <a:ext uri="{FF2B5EF4-FFF2-40B4-BE49-F238E27FC236}">
                <a16:creationId xmlns:a16="http://schemas.microsoft.com/office/drawing/2014/main" id="{4A339BFD-982F-F1EA-0980-D2454B434A5A}"/>
              </a:ext>
            </a:extLst>
          </p:cNvPr>
          <p:cNvSpPr>
            <a:spLocks/>
          </p:cNvSpPr>
          <p:nvPr/>
        </p:nvSpPr>
        <p:spPr bwMode="auto">
          <a:xfrm>
            <a:off x="7467600" y="35560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857" name="Object 1055">
            <a:extLst>
              <a:ext uri="{FF2B5EF4-FFF2-40B4-BE49-F238E27FC236}">
                <a16:creationId xmlns:a16="http://schemas.microsoft.com/office/drawing/2014/main" id="{9C1C1F78-6DC5-282D-8565-35A341FD87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80300" y="31115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6" name="Equation" r:id="rId27" imgW="672808" imgH="444307" progId="Equation.3">
                  <p:embed/>
                </p:oleObj>
              </mc:Choice>
              <mc:Fallback>
                <p:oleObj name="Equation" r:id="rId27" imgW="672808" imgH="444307" progId="Equation.3">
                  <p:embed/>
                  <p:pic>
                    <p:nvPicPr>
                      <p:cNvPr id="35857" name="Object 1055">
                        <a:extLst>
                          <a:ext uri="{FF2B5EF4-FFF2-40B4-BE49-F238E27FC236}">
                            <a16:creationId xmlns:a16="http://schemas.microsoft.com/office/drawing/2014/main" id="{9C1C1F78-6DC5-282D-8565-35A341FD87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31115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94" name="Line 1056">
            <a:extLst>
              <a:ext uri="{FF2B5EF4-FFF2-40B4-BE49-F238E27FC236}">
                <a16:creationId xmlns:a16="http://schemas.microsoft.com/office/drawing/2014/main" id="{91068D87-319D-8D0B-7E1A-E1D8C833DA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48514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95" name="Freeform 1057">
            <a:extLst>
              <a:ext uri="{FF2B5EF4-FFF2-40B4-BE49-F238E27FC236}">
                <a16:creationId xmlns:a16="http://schemas.microsoft.com/office/drawing/2014/main" id="{7967B555-A147-5B7A-5E60-23EBC12AA374}"/>
              </a:ext>
            </a:extLst>
          </p:cNvPr>
          <p:cNvSpPr>
            <a:spLocks/>
          </p:cNvSpPr>
          <p:nvPr/>
        </p:nvSpPr>
        <p:spPr bwMode="auto">
          <a:xfrm>
            <a:off x="5943600" y="46990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96" name="Freeform 1058">
            <a:extLst>
              <a:ext uri="{FF2B5EF4-FFF2-40B4-BE49-F238E27FC236}">
                <a16:creationId xmlns:a16="http://schemas.microsoft.com/office/drawing/2014/main" id="{001C2802-C99A-FAB1-0B78-108EDD7ACA0C}"/>
              </a:ext>
            </a:extLst>
          </p:cNvPr>
          <p:cNvSpPr>
            <a:spLocks/>
          </p:cNvSpPr>
          <p:nvPr/>
        </p:nvSpPr>
        <p:spPr bwMode="auto">
          <a:xfrm>
            <a:off x="4648200" y="45085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97" name="Freeform 1059">
            <a:extLst>
              <a:ext uri="{FF2B5EF4-FFF2-40B4-BE49-F238E27FC236}">
                <a16:creationId xmlns:a16="http://schemas.microsoft.com/office/drawing/2014/main" id="{003E9D57-68EB-750F-1C57-160EBF036897}"/>
              </a:ext>
            </a:extLst>
          </p:cNvPr>
          <p:cNvSpPr>
            <a:spLocks/>
          </p:cNvSpPr>
          <p:nvPr/>
        </p:nvSpPr>
        <p:spPr bwMode="auto">
          <a:xfrm>
            <a:off x="3352800" y="38862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98" name="Rectangle 1063">
            <a:extLst>
              <a:ext uri="{FF2B5EF4-FFF2-40B4-BE49-F238E27FC236}">
                <a16:creationId xmlns:a16="http://schemas.microsoft.com/office/drawing/2014/main" id="{44796B62-4FAF-3FD0-8801-CCA24B23C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762000"/>
            <a:ext cx="2819400" cy="4267200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5899" name="Line 1064">
            <a:extLst>
              <a:ext uri="{FF2B5EF4-FFF2-40B4-BE49-F238E27FC236}">
                <a16:creationId xmlns:a16="http://schemas.microsoft.com/office/drawing/2014/main" id="{BB127C17-8A7A-0986-C2B1-50C93B7DB6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762000"/>
            <a:ext cx="0" cy="42672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00" name="Line 1065">
            <a:extLst>
              <a:ext uri="{FF2B5EF4-FFF2-40B4-BE49-F238E27FC236}">
                <a16:creationId xmlns:a16="http://schemas.microsoft.com/office/drawing/2014/main" id="{6490BCF5-8EB5-81B7-809E-758DE906A7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7620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01" name="Line 1066">
            <a:extLst>
              <a:ext uri="{FF2B5EF4-FFF2-40B4-BE49-F238E27FC236}">
                <a16:creationId xmlns:a16="http://schemas.microsoft.com/office/drawing/2014/main" id="{613D4D57-D932-B495-0983-D33911E8D3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" y="1371600"/>
            <a:ext cx="2819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02" name="Line 1067">
            <a:extLst>
              <a:ext uri="{FF2B5EF4-FFF2-40B4-BE49-F238E27FC236}">
                <a16:creationId xmlns:a16="http://schemas.microsoft.com/office/drawing/2014/main" id="{BCD7963D-15E3-2070-C21C-9945BB1BC4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" y="19812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03" name="Line 1068">
            <a:extLst>
              <a:ext uri="{FF2B5EF4-FFF2-40B4-BE49-F238E27FC236}">
                <a16:creationId xmlns:a16="http://schemas.microsoft.com/office/drawing/2014/main" id="{A76A14B5-1868-7813-C9F4-4B2C5EC65E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" y="2590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04" name="Line 1069">
            <a:extLst>
              <a:ext uri="{FF2B5EF4-FFF2-40B4-BE49-F238E27FC236}">
                <a16:creationId xmlns:a16="http://schemas.microsoft.com/office/drawing/2014/main" id="{CD4209D5-CBE0-7F1A-3C44-FC9E436B83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" y="32004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05" name="Line 1070">
            <a:extLst>
              <a:ext uri="{FF2B5EF4-FFF2-40B4-BE49-F238E27FC236}">
                <a16:creationId xmlns:a16="http://schemas.microsoft.com/office/drawing/2014/main" id="{A296B9E2-1F9F-AA22-983C-543C2A583D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" y="38100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06" name="Oval 1071">
            <a:extLst>
              <a:ext uri="{FF2B5EF4-FFF2-40B4-BE49-F238E27FC236}">
                <a16:creationId xmlns:a16="http://schemas.microsoft.com/office/drawing/2014/main" id="{748651F4-B67B-6496-9848-35309ADB2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4610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5858" name="Object 1072">
            <a:extLst>
              <a:ext uri="{FF2B5EF4-FFF2-40B4-BE49-F238E27FC236}">
                <a16:creationId xmlns:a16="http://schemas.microsoft.com/office/drawing/2014/main" id="{ABA91582-FE22-4BA8-3757-BEAD93E96C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914400"/>
          <a:ext cx="279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Equation" r:id="rId29" imgW="279279" imgH="342751" progId="Equation.3">
                  <p:embed/>
                </p:oleObj>
              </mc:Choice>
              <mc:Fallback>
                <p:oleObj name="Equation" r:id="rId29" imgW="279279" imgH="342751" progId="Equation.3">
                  <p:embed/>
                  <p:pic>
                    <p:nvPicPr>
                      <p:cNvPr id="35858" name="Object 1072">
                        <a:extLst>
                          <a:ext uri="{FF2B5EF4-FFF2-40B4-BE49-F238E27FC236}">
                            <a16:creationId xmlns:a16="http://schemas.microsoft.com/office/drawing/2014/main" id="{ABA91582-FE22-4BA8-3757-BEAD93E96C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14400"/>
                        <a:ext cx="279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9" name="Object 1073">
            <a:extLst>
              <a:ext uri="{FF2B5EF4-FFF2-40B4-BE49-F238E27FC236}">
                <a16:creationId xmlns:a16="http://schemas.microsoft.com/office/drawing/2014/main" id="{063BDF91-C181-09FB-8233-09C83A80F1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99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8" name="Equation" r:id="rId31" imgW="266584" imgH="279279" progId="Equation.3">
                  <p:embed/>
                </p:oleObj>
              </mc:Choice>
              <mc:Fallback>
                <p:oleObj name="Equation" r:id="rId31" imgW="266584" imgH="279279" progId="Equation.3">
                  <p:embed/>
                  <p:pic>
                    <p:nvPicPr>
                      <p:cNvPr id="35859" name="Object 1073">
                        <a:extLst>
                          <a:ext uri="{FF2B5EF4-FFF2-40B4-BE49-F238E27FC236}">
                            <a16:creationId xmlns:a16="http://schemas.microsoft.com/office/drawing/2014/main" id="{063BDF91-C181-09FB-8233-09C83A80F1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99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0" name="Object 1074">
            <a:extLst>
              <a:ext uri="{FF2B5EF4-FFF2-40B4-BE49-F238E27FC236}">
                <a16:creationId xmlns:a16="http://schemas.microsoft.com/office/drawing/2014/main" id="{2120CD6E-EA97-3C50-8A71-01A449892B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914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9" name="Equation" r:id="rId32" imgW="279279" imgH="380835" progId="Equation.3">
                  <p:embed/>
                </p:oleObj>
              </mc:Choice>
              <mc:Fallback>
                <p:oleObj name="Equation" r:id="rId32" imgW="279279" imgH="380835" progId="Equation.3">
                  <p:embed/>
                  <p:pic>
                    <p:nvPicPr>
                      <p:cNvPr id="35860" name="Object 1074">
                        <a:extLst>
                          <a:ext uri="{FF2B5EF4-FFF2-40B4-BE49-F238E27FC236}">
                            <a16:creationId xmlns:a16="http://schemas.microsoft.com/office/drawing/2014/main" id="{2120CD6E-EA97-3C50-8A71-01A449892B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914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1" name="Object 1075">
            <a:extLst>
              <a:ext uri="{FF2B5EF4-FFF2-40B4-BE49-F238E27FC236}">
                <a16:creationId xmlns:a16="http://schemas.microsoft.com/office/drawing/2014/main" id="{83525015-D57B-7C23-6D09-A5A821F56B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447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name="Equation" r:id="rId33" imgW="419100" imgH="469900" progId="Equation.3">
                  <p:embed/>
                </p:oleObj>
              </mc:Choice>
              <mc:Fallback>
                <p:oleObj name="Equation" r:id="rId33" imgW="419100" imgH="469900" progId="Equation.3">
                  <p:embed/>
                  <p:pic>
                    <p:nvPicPr>
                      <p:cNvPr id="35861" name="Object 1075">
                        <a:extLst>
                          <a:ext uri="{FF2B5EF4-FFF2-40B4-BE49-F238E27FC236}">
                            <a16:creationId xmlns:a16="http://schemas.microsoft.com/office/drawing/2014/main" id="{83525015-D57B-7C23-6D09-A5A821F56B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47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2" name="Object 1076">
            <a:extLst>
              <a:ext uri="{FF2B5EF4-FFF2-40B4-BE49-F238E27FC236}">
                <a16:creationId xmlns:a16="http://schemas.microsoft.com/office/drawing/2014/main" id="{4EC11D79-DB30-06BC-F125-ACB6BE5260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0574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1" name="Equation" r:id="rId34" imgW="342751" imgH="469696" progId="Equation.3">
                  <p:embed/>
                </p:oleObj>
              </mc:Choice>
              <mc:Fallback>
                <p:oleObj name="Equation" r:id="rId34" imgW="342751" imgH="469696" progId="Equation.3">
                  <p:embed/>
                  <p:pic>
                    <p:nvPicPr>
                      <p:cNvPr id="35862" name="Object 1076">
                        <a:extLst>
                          <a:ext uri="{FF2B5EF4-FFF2-40B4-BE49-F238E27FC236}">
                            <a16:creationId xmlns:a16="http://schemas.microsoft.com/office/drawing/2014/main" id="{4EC11D79-DB30-06BC-F125-ACB6BE5260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0574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3" name="Object 1077">
            <a:extLst>
              <a:ext uri="{FF2B5EF4-FFF2-40B4-BE49-F238E27FC236}">
                <a16:creationId xmlns:a16="http://schemas.microsoft.com/office/drawing/2014/main" id="{816E87EE-92F1-9790-BE6C-E37A211485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6670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2" name="Equation" r:id="rId35" imgW="393529" imgH="469696" progId="Equation.3">
                  <p:embed/>
                </p:oleObj>
              </mc:Choice>
              <mc:Fallback>
                <p:oleObj name="Equation" r:id="rId35" imgW="393529" imgH="469696" progId="Equation.3">
                  <p:embed/>
                  <p:pic>
                    <p:nvPicPr>
                      <p:cNvPr id="35863" name="Object 1077">
                        <a:extLst>
                          <a:ext uri="{FF2B5EF4-FFF2-40B4-BE49-F238E27FC236}">
                            <a16:creationId xmlns:a16="http://schemas.microsoft.com/office/drawing/2014/main" id="{816E87EE-92F1-9790-BE6C-E37A211485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6670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4" name="Object 1078">
            <a:extLst>
              <a:ext uri="{FF2B5EF4-FFF2-40B4-BE49-F238E27FC236}">
                <a16:creationId xmlns:a16="http://schemas.microsoft.com/office/drawing/2014/main" id="{CAB2C741-7155-92B1-4FAD-5479060792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2766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3" name="Equation" r:id="rId36" imgW="393529" imgH="469696" progId="Equation.3">
                  <p:embed/>
                </p:oleObj>
              </mc:Choice>
              <mc:Fallback>
                <p:oleObj name="Equation" r:id="rId36" imgW="393529" imgH="469696" progId="Equation.3">
                  <p:embed/>
                  <p:pic>
                    <p:nvPicPr>
                      <p:cNvPr id="35864" name="Object 1078">
                        <a:extLst>
                          <a:ext uri="{FF2B5EF4-FFF2-40B4-BE49-F238E27FC236}">
                            <a16:creationId xmlns:a16="http://schemas.microsoft.com/office/drawing/2014/main" id="{CAB2C741-7155-92B1-4FAD-5479060792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2766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5" name="Object 1079">
            <a:extLst>
              <a:ext uri="{FF2B5EF4-FFF2-40B4-BE49-F238E27FC236}">
                <a16:creationId xmlns:a16="http://schemas.microsoft.com/office/drawing/2014/main" id="{AD87519C-A2D0-AD90-7B7F-9B83E4A29D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8862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4" name="Equation" r:id="rId37" imgW="419100" imgH="469900" progId="Equation.3">
                  <p:embed/>
                </p:oleObj>
              </mc:Choice>
              <mc:Fallback>
                <p:oleObj name="Equation" r:id="rId37" imgW="419100" imgH="469900" progId="Equation.3">
                  <p:embed/>
                  <p:pic>
                    <p:nvPicPr>
                      <p:cNvPr id="35865" name="Object 1079">
                        <a:extLst>
                          <a:ext uri="{FF2B5EF4-FFF2-40B4-BE49-F238E27FC236}">
                            <a16:creationId xmlns:a16="http://schemas.microsoft.com/office/drawing/2014/main" id="{AD87519C-A2D0-AD90-7B7F-9B83E4A29D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862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07" name="Line 1080">
            <a:extLst>
              <a:ext uri="{FF2B5EF4-FFF2-40B4-BE49-F238E27FC236}">
                <a16:creationId xmlns:a16="http://schemas.microsoft.com/office/drawing/2014/main" id="{F4046758-5085-6D47-1F76-D5B5C172A6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" y="44196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866" name="Object 1081">
            <a:extLst>
              <a:ext uri="{FF2B5EF4-FFF2-40B4-BE49-F238E27FC236}">
                <a16:creationId xmlns:a16="http://schemas.microsoft.com/office/drawing/2014/main" id="{C82E0C85-70B8-1773-28E9-8A96A2E566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4958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5" name="Equation" r:id="rId38" imgW="406224" imgH="469696" progId="Equation.3">
                  <p:embed/>
                </p:oleObj>
              </mc:Choice>
              <mc:Fallback>
                <p:oleObj name="Equation" r:id="rId38" imgW="406224" imgH="469696" progId="Equation.3">
                  <p:embed/>
                  <p:pic>
                    <p:nvPicPr>
                      <p:cNvPr id="35866" name="Object 1081">
                        <a:extLst>
                          <a:ext uri="{FF2B5EF4-FFF2-40B4-BE49-F238E27FC236}">
                            <a16:creationId xmlns:a16="http://schemas.microsoft.com/office/drawing/2014/main" id="{C82E0C85-70B8-1773-28E9-8A96A2E566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4958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7" name="Object 1082">
            <a:extLst>
              <a:ext uri="{FF2B5EF4-FFF2-40B4-BE49-F238E27FC236}">
                <a16:creationId xmlns:a16="http://schemas.microsoft.com/office/drawing/2014/main" id="{1810A2D0-78D7-ADBC-9BA4-30C267BE69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1447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6" name="Equation" r:id="rId39" imgW="342751" imgH="469696" progId="Equation.3">
                  <p:embed/>
                </p:oleObj>
              </mc:Choice>
              <mc:Fallback>
                <p:oleObj name="Equation" r:id="rId39" imgW="342751" imgH="469696" progId="Equation.3">
                  <p:embed/>
                  <p:pic>
                    <p:nvPicPr>
                      <p:cNvPr id="35867" name="Object 1082">
                        <a:extLst>
                          <a:ext uri="{FF2B5EF4-FFF2-40B4-BE49-F238E27FC236}">
                            <a16:creationId xmlns:a16="http://schemas.microsoft.com/office/drawing/2014/main" id="{1810A2D0-78D7-ADBC-9BA4-30C267BE69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447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8" name="Object 1083">
            <a:extLst>
              <a:ext uri="{FF2B5EF4-FFF2-40B4-BE49-F238E27FC236}">
                <a16:creationId xmlns:a16="http://schemas.microsoft.com/office/drawing/2014/main" id="{BE8DA94E-BB9F-6906-4AA7-55BBA66344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2850" y="14478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7" name="Equation" r:id="rId40" imgW="406224" imgH="469696" progId="Equation.3">
                  <p:embed/>
                </p:oleObj>
              </mc:Choice>
              <mc:Fallback>
                <p:oleObj name="Equation" r:id="rId40" imgW="406224" imgH="469696" progId="Equation.3">
                  <p:embed/>
                  <p:pic>
                    <p:nvPicPr>
                      <p:cNvPr id="35868" name="Object 1083">
                        <a:extLst>
                          <a:ext uri="{FF2B5EF4-FFF2-40B4-BE49-F238E27FC236}">
                            <a16:creationId xmlns:a16="http://schemas.microsoft.com/office/drawing/2014/main" id="{BE8DA94E-BB9F-6906-4AA7-55BBA66344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14478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9" name="Object 1084">
            <a:extLst>
              <a:ext uri="{FF2B5EF4-FFF2-40B4-BE49-F238E27FC236}">
                <a16:creationId xmlns:a16="http://schemas.microsoft.com/office/drawing/2014/main" id="{2CCD89F7-44C1-71A4-1B9B-46BCA079B3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0574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" name="Equation" r:id="rId41" imgW="406224" imgH="469696" progId="Equation.3">
                  <p:embed/>
                </p:oleObj>
              </mc:Choice>
              <mc:Fallback>
                <p:oleObj name="Equation" r:id="rId41" imgW="406224" imgH="469696" progId="Equation.3">
                  <p:embed/>
                  <p:pic>
                    <p:nvPicPr>
                      <p:cNvPr id="35869" name="Object 1084">
                        <a:extLst>
                          <a:ext uri="{FF2B5EF4-FFF2-40B4-BE49-F238E27FC236}">
                            <a16:creationId xmlns:a16="http://schemas.microsoft.com/office/drawing/2014/main" id="{2CCD89F7-44C1-71A4-1B9B-46BCA079B3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574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0" name="Object 1085">
            <a:extLst>
              <a:ext uri="{FF2B5EF4-FFF2-40B4-BE49-F238E27FC236}">
                <a16:creationId xmlns:a16="http://schemas.microsoft.com/office/drawing/2014/main" id="{F5F0D086-2352-FAD6-7819-C858020F7C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057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name="Equation" r:id="rId42" imgW="393529" imgH="469696" progId="Equation.3">
                  <p:embed/>
                </p:oleObj>
              </mc:Choice>
              <mc:Fallback>
                <p:oleObj name="Equation" r:id="rId42" imgW="393529" imgH="469696" progId="Equation.3">
                  <p:embed/>
                  <p:pic>
                    <p:nvPicPr>
                      <p:cNvPr id="35870" name="Object 1085">
                        <a:extLst>
                          <a:ext uri="{FF2B5EF4-FFF2-40B4-BE49-F238E27FC236}">
                            <a16:creationId xmlns:a16="http://schemas.microsoft.com/office/drawing/2014/main" id="{F5F0D086-2352-FAD6-7819-C858020F7C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0574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1" name="Object 1086">
            <a:extLst>
              <a:ext uri="{FF2B5EF4-FFF2-40B4-BE49-F238E27FC236}">
                <a16:creationId xmlns:a16="http://schemas.microsoft.com/office/drawing/2014/main" id="{E5B80E78-F689-A9C7-E222-C65BABB557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2590800"/>
          <a:ext cx="419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0" name="Equation" r:id="rId43" imgW="380835" imgH="482391" progId="Equation.3">
                  <p:embed/>
                </p:oleObj>
              </mc:Choice>
              <mc:Fallback>
                <p:oleObj name="Equation" r:id="rId43" imgW="380835" imgH="482391" progId="Equation.3">
                  <p:embed/>
                  <p:pic>
                    <p:nvPicPr>
                      <p:cNvPr id="35871" name="Object 1086">
                        <a:extLst>
                          <a:ext uri="{FF2B5EF4-FFF2-40B4-BE49-F238E27FC236}">
                            <a16:creationId xmlns:a16="http://schemas.microsoft.com/office/drawing/2014/main" id="{E5B80E78-F689-A9C7-E222-C65BABB557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90800"/>
                        <a:ext cx="419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2" name="Object 1087">
            <a:extLst>
              <a:ext uri="{FF2B5EF4-FFF2-40B4-BE49-F238E27FC236}">
                <a16:creationId xmlns:a16="http://schemas.microsoft.com/office/drawing/2014/main" id="{C97AD12E-6EA0-B215-37F2-0BCEBAE438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6670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1" name="Equation" r:id="rId45" imgW="393529" imgH="469696" progId="Equation.3">
                  <p:embed/>
                </p:oleObj>
              </mc:Choice>
              <mc:Fallback>
                <p:oleObj name="Equation" r:id="rId45" imgW="393529" imgH="469696" progId="Equation.3">
                  <p:embed/>
                  <p:pic>
                    <p:nvPicPr>
                      <p:cNvPr id="35872" name="Object 1087">
                        <a:extLst>
                          <a:ext uri="{FF2B5EF4-FFF2-40B4-BE49-F238E27FC236}">
                            <a16:creationId xmlns:a16="http://schemas.microsoft.com/office/drawing/2014/main" id="{C97AD12E-6EA0-B215-37F2-0BCEBAE438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6670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3" name="Object 1088">
            <a:extLst>
              <a:ext uri="{FF2B5EF4-FFF2-40B4-BE49-F238E27FC236}">
                <a16:creationId xmlns:a16="http://schemas.microsoft.com/office/drawing/2014/main" id="{CEB93855-D3C1-F250-4A9C-BEE56268E0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2766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2" name="Equation" r:id="rId46" imgW="419100" imgH="469900" progId="Equation.3">
                  <p:embed/>
                </p:oleObj>
              </mc:Choice>
              <mc:Fallback>
                <p:oleObj name="Equation" r:id="rId46" imgW="419100" imgH="469900" progId="Equation.3">
                  <p:embed/>
                  <p:pic>
                    <p:nvPicPr>
                      <p:cNvPr id="35873" name="Object 1088">
                        <a:extLst>
                          <a:ext uri="{FF2B5EF4-FFF2-40B4-BE49-F238E27FC236}">
                            <a16:creationId xmlns:a16="http://schemas.microsoft.com/office/drawing/2014/main" id="{CEB93855-D3C1-F250-4A9C-BEE56268E0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766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4" name="Object 1089">
            <a:extLst>
              <a:ext uri="{FF2B5EF4-FFF2-40B4-BE49-F238E27FC236}">
                <a16:creationId xmlns:a16="http://schemas.microsoft.com/office/drawing/2014/main" id="{8540BCD6-9977-C091-7F42-37AF450647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2766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3" name="Equation" r:id="rId47" imgW="406224" imgH="469696" progId="Equation.3">
                  <p:embed/>
                </p:oleObj>
              </mc:Choice>
              <mc:Fallback>
                <p:oleObj name="Equation" r:id="rId47" imgW="406224" imgH="469696" progId="Equation.3">
                  <p:embed/>
                  <p:pic>
                    <p:nvPicPr>
                      <p:cNvPr id="35874" name="Object 1089">
                        <a:extLst>
                          <a:ext uri="{FF2B5EF4-FFF2-40B4-BE49-F238E27FC236}">
                            <a16:creationId xmlns:a16="http://schemas.microsoft.com/office/drawing/2014/main" id="{8540BCD6-9977-C091-7F42-37AF450647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766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908" name="Group 1090">
            <a:extLst>
              <a:ext uri="{FF2B5EF4-FFF2-40B4-BE49-F238E27FC236}">
                <a16:creationId xmlns:a16="http://schemas.microsoft.com/office/drawing/2014/main" id="{E368DF33-F829-D6CF-71D5-DFCDDC15F4AE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4876800"/>
            <a:ext cx="900113" cy="609600"/>
            <a:chOff x="4224" y="1824"/>
            <a:chExt cx="567" cy="384"/>
          </a:xfrm>
        </p:grpSpPr>
        <p:graphicFrame>
          <p:nvGraphicFramePr>
            <p:cNvPr id="35879" name="Object 1091">
              <a:extLst>
                <a:ext uri="{FF2B5EF4-FFF2-40B4-BE49-F238E27FC236}">
                  <a16:creationId xmlns:a16="http://schemas.microsoft.com/office/drawing/2014/main" id="{976B0157-88F7-8B58-7003-219AE85F0C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74" name="Equation" r:id="rId48" imgW="672808" imgH="444307" progId="Equation.3">
                    <p:embed/>
                  </p:oleObj>
                </mc:Choice>
                <mc:Fallback>
                  <p:oleObj name="Equation" r:id="rId48" imgW="672808" imgH="444307" progId="Equation.3">
                    <p:embed/>
                    <p:pic>
                      <p:nvPicPr>
                        <p:cNvPr id="35879" name="Object 1091">
                          <a:extLst>
                            <a:ext uri="{FF2B5EF4-FFF2-40B4-BE49-F238E27FC236}">
                              <a16:creationId xmlns:a16="http://schemas.microsoft.com/office/drawing/2014/main" id="{976B0157-88F7-8B58-7003-219AE85F0C4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909" name="Line 1092">
              <a:extLst>
                <a:ext uri="{FF2B5EF4-FFF2-40B4-BE49-F238E27FC236}">
                  <a16:creationId xmlns:a16="http://schemas.microsoft.com/office/drawing/2014/main" id="{6A8AD97A-6367-941B-3D46-66233FD7EE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5875" name="Object 1093">
            <a:extLst>
              <a:ext uri="{FF2B5EF4-FFF2-40B4-BE49-F238E27FC236}">
                <a16:creationId xmlns:a16="http://schemas.microsoft.com/office/drawing/2014/main" id="{EB2F6101-852D-4443-835B-07419F25FB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4958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5" name="Equation" r:id="rId49" imgW="406224" imgH="469696" progId="Equation.3">
                  <p:embed/>
                </p:oleObj>
              </mc:Choice>
              <mc:Fallback>
                <p:oleObj name="Equation" r:id="rId49" imgW="406224" imgH="469696" progId="Equation.3">
                  <p:embed/>
                  <p:pic>
                    <p:nvPicPr>
                      <p:cNvPr id="35875" name="Object 1093">
                        <a:extLst>
                          <a:ext uri="{FF2B5EF4-FFF2-40B4-BE49-F238E27FC236}">
                            <a16:creationId xmlns:a16="http://schemas.microsoft.com/office/drawing/2014/main" id="{EB2F6101-852D-4443-835B-07419F25FB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4958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6" name="Object 1094">
            <a:extLst>
              <a:ext uri="{FF2B5EF4-FFF2-40B4-BE49-F238E27FC236}">
                <a16:creationId xmlns:a16="http://schemas.microsoft.com/office/drawing/2014/main" id="{A4B1D74F-170B-1862-103C-9468FFB5EB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4958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6" name="Equation" r:id="rId50" imgW="406224" imgH="469696" progId="Equation.3">
                  <p:embed/>
                </p:oleObj>
              </mc:Choice>
              <mc:Fallback>
                <p:oleObj name="Equation" r:id="rId50" imgW="406224" imgH="469696" progId="Equation.3">
                  <p:embed/>
                  <p:pic>
                    <p:nvPicPr>
                      <p:cNvPr id="35876" name="Object 1094">
                        <a:extLst>
                          <a:ext uri="{FF2B5EF4-FFF2-40B4-BE49-F238E27FC236}">
                            <a16:creationId xmlns:a16="http://schemas.microsoft.com/office/drawing/2014/main" id="{A4B1D74F-170B-1862-103C-9468FFB5EB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4958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7" name="Object 1095">
            <a:extLst>
              <a:ext uri="{FF2B5EF4-FFF2-40B4-BE49-F238E27FC236}">
                <a16:creationId xmlns:a16="http://schemas.microsoft.com/office/drawing/2014/main" id="{050DF7CE-10A3-F6D7-802B-615DA5A96A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8862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7" name="Equation" r:id="rId51" imgW="406224" imgH="469696" progId="Equation.3">
                  <p:embed/>
                </p:oleObj>
              </mc:Choice>
              <mc:Fallback>
                <p:oleObj name="Equation" r:id="rId51" imgW="406224" imgH="469696" progId="Equation.3">
                  <p:embed/>
                  <p:pic>
                    <p:nvPicPr>
                      <p:cNvPr id="35877" name="Object 1095">
                        <a:extLst>
                          <a:ext uri="{FF2B5EF4-FFF2-40B4-BE49-F238E27FC236}">
                            <a16:creationId xmlns:a16="http://schemas.microsoft.com/office/drawing/2014/main" id="{050DF7CE-10A3-F6D7-802B-615DA5A96A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862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8" name="Object 1096">
            <a:extLst>
              <a:ext uri="{FF2B5EF4-FFF2-40B4-BE49-F238E27FC236}">
                <a16:creationId xmlns:a16="http://schemas.microsoft.com/office/drawing/2014/main" id="{D9EEB486-6EC4-887A-5AD2-F42BE8A904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8862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8" name="Equation" r:id="rId52" imgW="406224" imgH="469696" progId="Equation.3">
                  <p:embed/>
                </p:oleObj>
              </mc:Choice>
              <mc:Fallback>
                <p:oleObj name="Equation" r:id="rId52" imgW="406224" imgH="469696" progId="Equation.3">
                  <p:embed/>
                  <p:pic>
                    <p:nvPicPr>
                      <p:cNvPr id="35878" name="Object 1096">
                        <a:extLst>
                          <a:ext uri="{FF2B5EF4-FFF2-40B4-BE49-F238E27FC236}">
                            <a16:creationId xmlns:a16="http://schemas.microsoft.com/office/drawing/2014/main" id="{D9EEB486-6EC4-887A-5AD2-F42BE8A904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862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4" name="Rectangle 2">
            <a:extLst>
              <a:ext uri="{FF2B5EF4-FFF2-40B4-BE49-F238E27FC236}">
                <a16:creationId xmlns:a16="http://schemas.microsoft.com/office/drawing/2014/main" id="{AFF7F7FA-4510-CA83-145D-A8B5C77F0C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609600"/>
          </a:xfrm>
        </p:spPr>
        <p:txBody>
          <a:bodyPr/>
          <a:lstStyle/>
          <a:p>
            <a:pPr algn="l"/>
            <a:r>
              <a:rPr lang="en-US" altLang="en-US" sz="3200">
                <a:solidFill>
                  <a:srgbClr val="FF0000"/>
                </a:solidFill>
              </a:rPr>
              <a:t>Extended Transition Function  </a:t>
            </a:r>
          </a:p>
        </p:txBody>
      </p:sp>
      <p:sp>
        <p:nvSpPr>
          <p:cNvPr id="36885" name="Rectangle 3">
            <a:extLst>
              <a:ext uri="{FF2B5EF4-FFF2-40B4-BE49-F238E27FC236}">
                <a16:creationId xmlns:a16="http://schemas.microsoft.com/office/drawing/2014/main" id="{BACE59B2-CCDB-AA20-3DD5-D521C4AC37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 </a:t>
            </a:r>
          </a:p>
        </p:txBody>
      </p:sp>
      <p:graphicFrame>
        <p:nvGraphicFramePr>
          <p:cNvPr id="36866" name="Object 4">
            <a:extLst>
              <a:ext uri="{FF2B5EF4-FFF2-40B4-BE49-F238E27FC236}">
                <a16:creationId xmlns:a16="http://schemas.microsoft.com/office/drawing/2014/main" id="{460E6499-3FB2-3204-3F04-9604C9415C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0"/>
          <a:ext cx="60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5" name="Equation" r:id="rId3" imgW="609336" imgH="431613" progId="Equation.3">
                  <p:embed/>
                </p:oleObj>
              </mc:Choice>
              <mc:Fallback>
                <p:oleObj name="Equation" r:id="rId3" imgW="609336" imgH="431613" progId="Equation.3">
                  <p:embed/>
                  <p:pic>
                    <p:nvPicPr>
                      <p:cNvPr id="36866" name="Object 4">
                        <a:extLst>
                          <a:ext uri="{FF2B5EF4-FFF2-40B4-BE49-F238E27FC236}">
                            <a16:creationId xmlns:a16="http://schemas.microsoft.com/office/drawing/2014/main" id="{460E6499-3FB2-3204-3F04-9604C9415C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0"/>
                        <a:ext cx="609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7">
            <a:extLst>
              <a:ext uri="{FF2B5EF4-FFF2-40B4-BE49-F238E27FC236}">
                <a16:creationId xmlns:a16="http://schemas.microsoft.com/office/drawing/2014/main" id="{35B7D189-1FB7-B4BA-914B-B4382B1759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1524000"/>
          <a:ext cx="3175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Equation" r:id="rId5" imgW="3175000" imgH="533400" progId="Equation.3">
                  <p:embed/>
                </p:oleObj>
              </mc:Choice>
              <mc:Fallback>
                <p:oleObj name="Equation" r:id="rId5" imgW="3175000" imgH="533400" progId="Equation.3">
                  <p:embed/>
                  <p:pic>
                    <p:nvPicPr>
                      <p:cNvPr id="36867" name="Object 37">
                        <a:extLst>
                          <a:ext uri="{FF2B5EF4-FFF2-40B4-BE49-F238E27FC236}">
                            <a16:creationId xmlns:a16="http://schemas.microsoft.com/office/drawing/2014/main" id="{35B7D189-1FB7-B4BA-914B-B4382B1759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524000"/>
                        <a:ext cx="3175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6" name="Oval 5">
            <a:extLst>
              <a:ext uri="{FF2B5EF4-FFF2-40B4-BE49-F238E27FC236}">
                <a16:creationId xmlns:a16="http://schemas.microsoft.com/office/drawing/2014/main" id="{BD62B39F-55E0-F5F9-F7F8-2242242D2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397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6887" name="Oval 6">
            <a:extLst>
              <a:ext uri="{FF2B5EF4-FFF2-40B4-BE49-F238E27FC236}">
                <a16:creationId xmlns:a16="http://schemas.microsoft.com/office/drawing/2014/main" id="{9FD497C9-001E-61DF-E0CA-F4B76C8B7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397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6888" name="Oval 7">
            <a:extLst>
              <a:ext uri="{FF2B5EF4-FFF2-40B4-BE49-F238E27FC236}">
                <a16:creationId xmlns:a16="http://schemas.microsoft.com/office/drawing/2014/main" id="{613F790E-00D4-7827-5961-D8BCBEB3E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397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6889" name="Oval 8">
            <a:extLst>
              <a:ext uri="{FF2B5EF4-FFF2-40B4-BE49-F238E27FC236}">
                <a16:creationId xmlns:a16="http://schemas.microsoft.com/office/drawing/2014/main" id="{432182D9-379A-78D5-C716-888E6220C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397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6890" name="Oval 9">
            <a:extLst>
              <a:ext uri="{FF2B5EF4-FFF2-40B4-BE49-F238E27FC236}">
                <a16:creationId xmlns:a16="http://schemas.microsoft.com/office/drawing/2014/main" id="{AE065A20-168E-D6FA-4510-86AEEF436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2451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6891" name="Line 10">
            <a:extLst>
              <a:ext uri="{FF2B5EF4-FFF2-40B4-BE49-F238E27FC236}">
                <a16:creationId xmlns:a16="http://schemas.microsoft.com/office/drawing/2014/main" id="{76185B74-892E-DA5F-E299-7A830A076B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277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2" name="Line 11">
            <a:extLst>
              <a:ext uri="{FF2B5EF4-FFF2-40B4-BE49-F238E27FC236}">
                <a16:creationId xmlns:a16="http://schemas.microsoft.com/office/drawing/2014/main" id="{2B7F53EA-82F0-E345-7418-47A7D99D1D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7023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3" name="Line 12">
            <a:extLst>
              <a:ext uri="{FF2B5EF4-FFF2-40B4-BE49-F238E27FC236}">
                <a16:creationId xmlns:a16="http://schemas.microsoft.com/office/drawing/2014/main" id="{269606C1-0BBE-160C-E5D4-A18F1E9431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7023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4" name="Line 13">
            <a:extLst>
              <a:ext uri="{FF2B5EF4-FFF2-40B4-BE49-F238E27FC236}">
                <a16:creationId xmlns:a16="http://schemas.microsoft.com/office/drawing/2014/main" id="{E3240D39-9568-E3AA-9A9A-E243982A7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57023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5" name="Oval 15">
            <a:extLst>
              <a:ext uri="{FF2B5EF4-FFF2-40B4-BE49-F238E27FC236}">
                <a16:creationId xmlns:a16="http://schemas.microsoft.com/office/drawing/2014/main" id="{B0504F57-2FA5-B2D2-B8BD-F5A8E2D50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397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pSp>
        <p:nvGrpSpPr>
          <p:cNvPr id="36896" name="Group 43">
            <a:extLst>
              <a:ext uri="{FF2B5EF4-FFF2-40B4-BE49-F238E27FC236}">
                <a16:creationId xmlns:a16="http://schemas.microsoft.com/office/drawing/2014/main" id="{6767EB79-FC42-1D83-5074-D1564E03286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5397500"/>
            <a:ext cx="2995613" cy="469900"/>
            <a:chOff x="1200" y="3400"/>
            <a:chExt cx="1887" cy="296"/>
          </a:xfrm>
        </p:grpSpPr>
        <p:graphicFrame>
          <p:nvGraphicFramePr>
            <p:cNvPr id="36881" name="Object 14">
              <a:extLst>
                <a:ext uri="{FF2B5EF4-FFF2-40B4-BE49-F238E27FC236}">
                  <a16:creationId xmlns:a16="http://schemas.microsoft.com/office/drawing/2014/main" id="{DA63D9E0-DAF4-8ECE-F9A4-EF631E9867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3400"/>
            <a:ext cx="26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67" name="Equation" r:id="rId7" imgW="419100" imgH="469900" progId="Equation.3">
                    <p:embed/>
                  </p:oleObj>
                </mc:Choice>
                <mc:Fallback>
                  <p:oleObj name="Equation" r:id="rId7" imgW="419100" imgH="469900" progId="Equation.3">
                    <p:embed/>
                    <p:pic>
                      <p:nvPicPr>
                        <p:cNvPr id="36881" name="Object 14">
                          <a:extLst>
                            <a:ext uri="{FF2B5EF4-FFF2-40B4-BE49-F238E27FC236}">
                              <a16:creationId xmlns:a16="http://schemas.microsoft.com/office/drawing/2014/main" id="{DA63D9E0-DAF4-8ECE-F9A4-EF631E9867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400"/>
                          <a:ext cx="26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2" name="Object 16">
              <a:extLst>
                <a:ext uri="{FF2B5EF4-FFF2-40B4-BE49-F238E27FC236}">
                  <a16:creationId xmlns:a16="http://schemas.microsoft.com/office/drawing/2014/main" id="{B1EF0FA7-87A8-7F6F-CAAF-7E50DEB2C9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0" y="3400"/>
            <a:ext cx="21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68" name="Equation" r:id="rId9" imgW="342751" imgH="469696" progId="Equation.3">
                    <p:embed/>
                  </p:oleObj>
                </mc:Choice>
                <mc:Fallback>
                  <p:oleObj name="Equation" r:id="rId9" imgW="342751" imgH="469696" progId="Equation.3">
                    <p:embed/>
                    <p:pic>
                      <p:nvPicPr>
                        <p:cNvPr id="36882" name="Object 16">
                          <a:extLst>
                            <a:ext uri="{FF2B5EF4-FFF2-40B4-BE49-F238E27FC236}">
                              <a16:creationId xmlns:a16="http://schemas.microsoft.com/office/drawing/2014/main" id="{B1EF0FA7-87A8-7F6F-CAAF-7E50DEB2C9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0" y="3400"/>
                          <a:ext cx="21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3" name="Object 17">
              <a:extLst>
                <a:ext uri="{FF2B5EF4-FFF2-40B4-BE49-F238E27FC236}">
                  <a16:creationId xmlns:a16="http://schemas.microsoft.com/office/drawing/2014/main" id="{B46609D0-D4C6-B1B4-4469-1FE5D929FE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40" y="3400"/>
            <a:ext cx="24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69" name="Equation" r:id="rId11" imgW="393529" imgH="469696" progId="Equation.3">
                    <p:embed/>
                  </p:oleObj>
                </mc:Choice>
                <mc:Fallback>
                  <p:oleObj name="Equation" r:id="rId11" imgW="393529" imgH="469696" progId="Equation.3">
                    <p:embed/>
                    <p:pic>
                      <p:nvPicPr>
                        <p:cNvPr id="36883" name="Object 17">
                          <a:extLst>
                            <a:ext uri="{FF2B5EF4-FFF2-40B4-BE49-F238E27FC236}">
                              <a16:creationId xmlns:a16="http://schemas.microsoft.com/office/drawing/2014/main" id="{B46609D0-D4C6-B1B4-4469-1FE5D929FE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" y="3400"/>
                          <a:ext cx="24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868" name="Object 18">
            <a:extLst>
              <a:ext uri="{FF2B5EF4-FFF2-40B4-BE49-F238E27FC236}">
                <a16:creationId xmlns:a16="http://schemas.microsoft.com/office/drawing/2014/main" id="{C9E82C6B-ED9D-F32C-B193-C8002D7BFB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3900" y="53975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Equation" r:id="rId13" imgW="393529" imgH="469696" progId="Equation.3">
                  <p:embed/>
                </p:oleObj>
              </mc:Choice>
              <mc:Fallback>
                <p:oleObj name="Equation" r:id="rId13" imgW="393529" imgH="469696" progId="Equation.3">
                  <p:embed/>
                  <p:pic>
                    <p:nvPicPr>
                      <p:cNvPr id="36868" name="Object 18">
                        <a:extLst>
                          <a:ext uri="{FF2B5EF4-FFF2-40B4-BE49-F238E27FC236}">
                            <a16:creationId xmlns:a16="http://schemas.microsoft.com/office/drawing/2014/main" id="{C9E82C6B-ED9D-F32C-B193-C8002D7BFB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53975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19">
            <a:extLst>
              <a:ext uri="{FF2B5EF4-FFF2-40B4-BE49-F238E27FC236}">
                <a16:creationId xmlns:a16="http://schemas.microsoft.com/office/drawing/2014/main" id="{6214D155-6186-5EFF-74BF-395CD8BE9E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53975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Equation" r:id="rId15" imgW="419100" imgH="469900" progId="Equation.3">
                  <p:embed/>
                </p:oleObj>
              </mc:Choice>
              <mc:Fallback>
                <p:oleObj name="Equation" r:id="rId15" imgW="419100" imgH="469900" progId="Equation.3">
                  <p:embed/>
                  <p:pic>
                    <p:nvPicPr>
                      <p:cNvPr id="36869" name="Object 19">
                        <a:extLst>
                          <a:ext uri="{FF2B5EF4-FFF2-40B4-BE49-F238E27FC236}">
                            <a16:creationId xmlns:a16="http://schemas.microsoft.com/office/drawing/2014/main" id="{6214D155-6186-5EFF-74BF-395CD8BE9E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3975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7" name="Line 20">
            <a:extLst>
              <a:ext uri="{FF2B5EF4-FFF2-40B4-BE49-F238E27FC236}">
                <a16:creationId xmlns:a16="http://schemas.microsoft.com/office/drawing/2014/main" id="{1C060E79-A8F7-2ECD-6A40-DCD1D438FF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7023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870" name="Object 21">
            <a:extLst>
              <a:ext uri="{FF2B5EF4-FFF2-40B4-BE49-F238E27FC236}">
                <a16:creationId xmlns:a16="http://schemas.microsoft.com/office/drawing/2014/main" id="{CE2410FE-7D61-9287-7FC1-7129576D5C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5397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36870" name="Object 21">
                        <a:extLst>
                          <a:ext uri="{FF2B5EF4-FFF2-40B4-BE49-F238E27FC236}">
                            <a16:creationId xmlns:a16="http://schemas.microsoft.com/office/drawing/2014/main" id="{CE2410FE-7D61-9287-7FC1-7129576D5C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397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22">
            <a:extLst>
              <a:ext uri="{FF2B5EF4-FFF2-40B4-BE49-F238E27FC236}">
                <a16:creationId xmlns:a16="http://schemas.microsoft.com/office/drawing/2014/main" id="{11BEEAD6-1C21-CBA3-C58D-A2EBE4F105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5321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Equation" r:id="rId19" imgW="279279" imgH="380835" progId="Equation.3">
                  <p:embed/>
                </p:oleObj>
              </mc:Choice>
              <mc:Fallback>
                <p:oleObj name="Equation" r:id="rId19" imgW="279279" imgH="380835" progId="Equation.3">
                  <p:embed/>
                  <p:pic>
                    <p:nvPicPr>
                      <p:cNvPr id="36871" name="Object 22">
                        <a:extLst>
                          <a:ext uri="{FF2B5EF4-FFF2-40B4-BE49-F238E27FC236}">
                            <a16:creationId xmlns:a16="http://schemas.microsoft.com/office/drawing/2014/main" id="{11BEEAD6-1C21-CBA3-C58D-A2EBE4F105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21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23">
            <a:extLst>
              <a:ext uri="{FF2B5EF4-FFF2-40B4-BE49-F238E27FC236}">
                <a16:creationId xmlns:a16="http://schemas.microsoft.com/office/drawing/2014/main" id="{42FD4220-45D6-3B6D-AEBE-FEE08F14FB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5321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Equation" r:id="rId21" imgW="279279" imgH="380835" progId="Equation.3">
                  <p:embed/>
                </p:oleObj>
              </mc:Choice>
              <mc:Fallback>
                <p:oleObj name="Equation" r:id="rId21" imgW="279279" imgH="380835" progId="Equation.3">
                  <p:embed/>
                  <p:pic>
                    <p:nvPicPr>
                      <p:cNvPr id="36872" name="Object 23">
                        <a:extLst>
                          <a:ext uri="{FF2B5EF4-FFF2-40B4-BE49-F238E27FC236}">
                            <a16:creationId xmlns:a16="http://schemas.microsoft.com/office/drawing/2014/main" id="{42FD4220-45D6-3B6D-AEBE-FEE08F14FB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321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24">
            <a:extLst>
              <a:ext uri="{FF2B5EF4-FFF2-40B4-BE49-F238E27FC236}">
                <a16:creationId xmlns:a16="http://schemas.microsoft.com/office/drawing/2014/main" id="{73B21AC6-70E9-3149-9298-A097CC7F80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5397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36873" name="Object 24">
                        <a:extLst>
                          <a:ext uri="{FF2B5EF4-FFF2-40B4-BE49-F238E27FC236}">
                            <a16:creationId xmlns:a16="http://schemas.microsoft.com/office/drawing/2014/main" id="{73B21AC6-70E9-3149-9298-A097CC7F80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397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8" name="Oval 25">
            <a:extLst>
              <a:ext uri="{FF2B5EF4-FFF2-40B4-BE49-F238E27FC236}">
                <a16:creationId xmlns:a16="http://schemas.microsoft.com/office/drawing/2014/main" id="{7C56B197-0E29-A875-8320-8682AC938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700" y="411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6874" name="Object 26">
            <a:extLst>
              <a:ext uri="{FF2B5EF4-FFF2-40B4-BE49-F238E27FC236}">
                <a16:creationId xmlns:a16="http://schemas.microsoft.com/office/drawing/2014/main" id="{3B925BFD-2681-5678-EC95-E60720716E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65900" y="41148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" name="Equation" r:id="rId23" imgW="406224" imgH="469696" progId="Equation.3">
                  <p:embed/>
                </p:oleObj>
              </mc:Choice>
              <mc:Fallback>
                <p:oleObj name="Equation" r:id="rId23" imgW="406224" imgH="469696" progId="Equation.3">
                  <p:embed/>
                  <p:pic>
                    <p:nvPicPr>
                      <p:cNvPr id="36874" name="Object 26">
                        <a:extLst>
                          <a:ext uri="{FF2B5EF4-FFF2-40B4-BE49-F238E27FC236}">
                            <a16:creationId xmlns:a16="http://schemas.microsoft.com/office/drawing/2014/main" id="{3B925BFD-2681-5678-EC95-E60720716E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41148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27">
            <a:extLst>
              <a:ext uri="{FF2B5EF4-FFF2-40B4-BE49-F238E27FC236}">
                <a16:creationId xmlns:a16="http://schemas.microsoft.com/office/drawing/2014/main" id="{654A024A-B3B0-AE7E-80CB-6C72512C99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49403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7" name="Equation" r:id="rId25" imgW="266584" imgH="279279" progId="Equation.3">
                  <p:embed/>
                </p:oleObj>
              </mc:Choice>
              <mc:Fallback>
                <p:oleObj name="Equation" r:id="rId25" imgW="266584" imgH="279279" progId="Equation.3">
                  <p:embed/>
                  <p:pic>
                    <p:nvPicPr>
                      <p:cNvPr id="36875" name="Object 27">
                        <a:extLst>
                          <a:ext uri="{FF2B5EF4-FFF2-40B4-BE49-F238E27FC236}">
                            <a16:creationId xmlns:a16="http://schemas.microsoft.com/office/drawing/2014/main" id="{654A024A-B3B0-AE7E-80CB-6C72512C99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9403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Object 28">
            <a:extLst>
              <a:ext uri="{FF2B5EF4-FFF2-40B4-BE49-F238E27FC236}">
                <a16:creationId xmlns:a16="http://schemas.microsoft.com/office/drawing/2014/main" id="{16ACDBB5-4A45-BF87-3DFF-D10970C448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5016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name="Equation" r:id="rId26" imgW="266584" imgH="279279" progId="Equation.3">
                  <p:embed/>
                </p:oleObj>
              </mc:Choice>
              <mc:Fallback>
                <p:oleObj name="Equation" r:id="rId26" imgW="266584" imgH="279279" progId="Equation.3">
                  <p:embed/>
                  <p:pic>
                    <p:nvPicPr>
                      <p:cNvPr id="36876" name="Object 28">
                        <a:extLst>
                          <a:ext uri="{FF2B5EF4-FFF2-40B4-BE49-F238E27FC236}">
                            <a16:creationId xmlns:a16="http://schemas.microsoft.com/office/drawing/2014/main" id="{16ACDBB5-4A45-BF87-3DFF-D10970C448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016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7" name="Object 29">
            <a:extLst>
              <a:ext uri="{FF2B5EF4-FFF2-40B4-BE49-F238E27FC236}">
                <a16:creationId xmlns:a16="http://schemas.microsoft.com/office/drawing/2014/main" id="{D0DBAE55-8CBD-5D3E-1568-5DE0492D68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4940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name="Equation" r:id="rId27" imgW="279279" imgH="380835" progId="Equation.3">
                  <p:embed/>
                </p:oleObj>
              </mc:Choice>
              <mc:Fallback>
                <p:oleObj name="Equation" r:id="rId27" imgW="279279" imgH="380835" progId="Equation.3">
                  <p:embed/>
                  <p:pic>
                    <p:nvPicPr>
                      <p:cNvPr id="36877" name="Object 29">
                        <a:extLst>
                          <a:ext uri="{FF2B5EF4-FFF2-40B4-BE49-F238E27FC236}">
                            <a16:creationId xmlns:a16="http://schemas.microsoft.com/office/drawing/2014/main" id="{D0DBAE55-8CBD-5D3E-1568-5DE0492D68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940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8" name="Object 30">
            <a:extLst>
              <a:ext uri="{FF2B5EF4-FFF2-40B4-BE49-F238E27FC236}">
                <a16:creationId xmlns:a16="http://schemas.microsoft.com/office/drawing/2014/main" id="{CB534AB0-AD96-AF39-9779-5560787B57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8641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" name="Equation" r:id="rId28" imgW="279279" imgH="380835" progId="Equation.3">
                  <p:embed/>
                </p:oleObj>
              </mc:Choice>
              <mc:Fallback>
                <p:oleObj name="Equation" r:id="rId28" imgW="279279" imgH="380835" progId="Equation.3">
                  <p:embed/>
                  <p:pic>
                    <p:nvPicPr>
                      <p:cNvPr id="36878" name="Object 30">
                        <a:extLst>
                          <a:ext uri="{FF2B5EF4-FFF2-40B4-BE49-F238E27FC236}">
                            <a16:creationId xmlns:a16="http://schemas.microsoft.com/office/drawing/2014/main" id="{CB534AB0-AD96-AF39-9779-5560787B57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8641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9" name="Freeform 31">
            <a:extLst>
              <a:ext uri="{FF2B5EF4-FFF2-40B4-BE49-F238E27FC236}">
                <a16:creationId xmlns:a16="http://schemas.microsoft.com/office/drawing/2014/main" id="{70C6B58C-5736-FC41-230C-05348C9474FE}"/>
              </a:ext>
            </a:extLst>
          </p:cNvPr>
          <p:cNvSpPr>
            <a:spLocks/>
          </p:cNvSpPr>
          <p:nvPr/>
        </p:nvSpPr>
        <p:spPr bwMode="auto">
          <a:xfrm>
            <a:off x="6324600" y="33401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879" name="Object 32">
            <a:extLst>
              <a:ext uri="{FF2B5EF4-FFF2-40B4-BE49-F238E27FC236}">
                <a16:creationId xmlns:a16="http://schemas.microsoft.com/office/drawing/2014/main" id="{C96770B0-CB4D-DB01-3DBF-2B5377CF19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373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" name="Equation" r:id="rId29" imgW="672808" imgH="444307" progId="Equation.3">
                  <p:embed/>
                </p:oleObj>
              </mc:Choice>
              <mc:Fallback>
                <p:oleObj name="Equation" r:id="rId29" imgW="672808" imgH="444307" progId="Equation.3">
                  <p:embed/>
                  <p:pic>
                    <p:nvPicPr>
                      <p:cNvPr id="36879" name="Object 32">
                        <a:extLst>
                          <a:ext uri="{FF2B5EF4-FFF2-40B4-BE49-F238E27FC236}">
                            <a16:creationId xmlns:a16="http://schemas.microsoft.com/office/drawing/2014/main" id="{C96770B0-CB4D-DB01-3DBF-2B5377CF19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0" name="Line 33">
            <a:extLst>
              <a:ext uri="{FF2B5EF4-FFF2-40B4-BE49-F238E27FC236}">
                <a16:creationId xmlns:a16="http://schemas.microsoft.com/office/drawing/2014/main" id="{826CEC42-C921-FEF4-2CD4-BAB074DEA6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46355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1" name="Freeform 34">
            <a:extLst>
              <a:ext uri="{FF2B5EF4-FFF2-40B4-BE49-F238E27FC236}">
                <a16:creationId xmlns:a16="http://schemas.microsoft.com/office/drawing/2014/main" id="{FAA86BDC-67E3-9316-ADF1-3FD99B6917A0}"/>
              </a:ext>
            </a:extLst>
          </p:cNvPr>
          <p:cNvSpPr>
            <a:spLocks/>
          </p:cNvSpPr>
          <p:nvPr/>
        </p:nvSpPr>
        <p:spPr bwMode="auto">
          <a:xfrm>
            <a:off x="4800600" y="44831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2" name="Freeform 35">
            <a:extLst>
              <a:ext uri="{FF2B5EF4-FFF2-40B4-BE49-F238E27FC236}">
                <a16:creationId xmlns:a16="http://schemas.microsoft.com/office/drawing/2014/main" id="{BA049BB3-784B-E059-8DB8-99B361D2F95C}"/>
              </a:ext>
            </a:extLst>
          </p:cNvPr>
          <p:cNvSpPr>
            <a:spLocks/>
          </p:cNvSpPr>
          <p:nvPr/>
        </p:nvSpPr>
        <p:spPr bwMode="auto">
          <a:xfrm>
            <a:off x="3505200" y="42926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3" name="Freeform 36">
            <a:extLst>
              <a:ext uri="{FF2B5EF4-FFF2-40B4-BE49-F238E27FC236}">
                <a16:creationId xmlns:a16="http://schemas.microsoft.com/office/drawing/2014/main" id="{25DD178B-EF38-D780-ADFB-490648FC112D}"/>
              </a:ext>
            </a:extLst>
          </p:cNvPr>
          <p:cNvSpPr>
            <a:spLocks/>
          </p:cNvSpPr>
          <p:nvPr/>
        </p:nvSpPr>
        <p:spPr bwMode="auto">
          <a:xfrm>
            <a:off x="2209800" y="36703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904" name="Group 39">
            <a:extLst>
              <a:ext uri="{FF2B5EF4-FFF2-40B4-BE49-F238E27FC236}">
                <a16:creationId xmlns:a16="http://schemas.microsoft.com/office/drawing/2014/main" id="{441B96E0-4C72-4BB4-35F3-B06EE2126F89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4660900"/>
            <a:ext cx="900113" cy="609600"/>
            <a:chOff x="4224" y="1824"/>
            <a:chExt cx="567" cy="384"/>
          </a:xfrm>
        </p:grpSpPr>
        <p:graphicFrame>
          <p:nvGraphicFramePr>
            <p:cNvPr id="36880" name="Object 40">
              <a:extLst>
                <a:ext uri="{FF2B5EF4-FFF2-40B4-BE49-F238E27FC236}">
                  <a16:creationId xmlns:a16="http://schemas.microsoft.com/office/drawing/2014/main" id="{3A3AB78F-6787-310F-5B17-882E7F4141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2" name="Equation" r:id="rId31" imgW="672808" imgH="444307" progId="Equation.3">
                    <p:embed/>
                  </p:oleObj>
                </mc:Choice>
                <mc:Fallback>
                  <p:oleObj name="Equation" r:id="rId31" imgW="672808" imgH="444307" progId="Equation.3">
                    <p:embed/>
                    <p:pic>
                      <p:nvPicPr>
                        <p:cNvPr id="36880" name="Object 40">
                          <a:extLst>
                            <a:ext uri="{FF2B5EF4-FFF2-40B4-BE49-F238E27FC236}">
                              <a16:creationId xmlns:a16="http://schemas.microsoft.com/office/drawing/2014/main" id="{3A3AB78F-6787-310F-5B17-882E7F4141E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05" name="Line 41">
              <a:extLst>
                <a:ext uri="{FF2B5EF4-FFF2-40B4-BE49-F238E27FC236}">
                  <a16:creationId xmlns:a16="http://schemas.microsoft.com/office/drawing/2014/main" id="{DADAB1F4-088A-9224-4C1C-5AF9BC12D6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1062">
            <a:extLst>
              <a:ext uri="{FF2B5EF4-FFF2-40B4-BE49-F238E27FC236}">
                <a16:creationId xmlns:a16="http://schemas.microsoft.com/office/drawing/2014/main" id="{22B8869A-CFB4-4047-FEF1-F23EF32357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1295400"/>
          <a:ext cx="3162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9" name="Equation" r:id="rId3" imgW="3162300" imgH="584200" progId="Equation.3">
                  <p:embed/>
                </p:oleObj>
              </mc:Choice>
              <mc:Fallback>
                <p:oleObj name="Equation" r:id="rId3" imgW="3162300" imgH="584200" progId="Equation.3">
                  <p:embed/>
                  <p:pic>
                    <p:nvPicPr>
                      <p:cNvPr id="37890" name="Object 1062">
                        <a:extLst>
                          <a:ext uri="{FF2B5EF4-FFF2-40B4-BE49-F238E27FC236}">
                            <a16:creationId xmlns:a16="http://schemas.microsoft.com/office/drawing/2014/main" id="{22B8869A-CFB4-4047-FEF1-F23EF32357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295400"/>
                        <a:ext cx="31623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7" name="Oval 1065">
            <a:extLst>
              <a:ext uri="{FF2B5EF4-FFF2-40B4-BE49-F238E27FC236}">
                <a16:creationId xmlns:a16="http://schemas.microsoft.com/office/drawing/2014/main" id="{2C71610A-F118-8F5C-5526-53C9AA9F5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3975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7908" name="Oval 1066">
            <a:extLst>
              <a:ext uri="{FF2B5EF4-FFF2-40B4-BE49-F238E27FC236}">
                <a16:creationId xmlns:a16="http://schemas.microsoft.com/office/drawing/2014/main" id="{9A39D6B9-418F-1CD1-5B25-41C9AC35C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3975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7909" name="Oval 1067">
            <a:extLst>
              <a:ext uri="{FF2B5EF4-FFF2-40B4-BE49-F238E27FC236}">
                <a16:creationId xmlns:a16="http://schemas.microsoft.com/office/drawing/2014/main" id="{85F3A7F0-0BB2-09BD-F273-E793C223D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397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7910" name="Oval 1068">
            <a:extLst>
              <a:ext uri="{FF2B5EF4-FFF2-40B4-BE49-F238E27FC236}">
                <a16:creationId xmlns:a16="http://schemas.microsoft.com/office/drawing/2014/main" id="{123C652E-8560-768E-5DC3-0D80A3A90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397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7911" name="Oval 1069">
            <a:extLst>
              <a:ext uri="{FF2B5EF4-FFF2-40B4-BE49-F238E27FC236}">
                <a16:creationId xmlns:a16="http://schemas.microsoft.com/office/drawing/2014/main" id="{B7280FCD-43CC-1459-FC38-328221F95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2451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7912" name="Line 1070">
            <a:extLst>
              <a:ext uri="{FF2B5EF4-FFF2-40B4-BE49-F238E27FC236}">
                <a16:creationId xmlns:a16="http://schemas.microsoft.com/office/drawing/2014/main" id="{9911D349-27E6-B0BC-0911-1C9A41BF43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277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Line 1071">
            <a:extLst>
              <a:ext uri="{FF2B5EF4-FFF2-40B4-BE49-F238E27FC236}">
                <a16:creationId xmlns:a16="http://schemas.microsoft.com/office/drawing/2014/main" id="{360637D8-77D4-9C30-EEDE-BAA1A7785F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4" name="Line 1072">
            <a:extLst>
              <a:ext uri="{FF2B5EF4-FFF2-40B4-BE49-F238E27FC236}">
                <a16:creationId xmlns:a16="http://schemas.microsoft.com/office/drawing/2014/main" id="{BE8F1FB6-C7FB-15A8-0CCB-2F8DDF06D7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7023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5" name="Line 1073">
            <a:extLst>
              <a:ext uri="{FF2B5EF4-FFF2-40B4-BE49-F238E27FC236}">
                <a16:creationId xmlns:a16="http://schemas.microsoft.com/office/drawing/2014/main" id="{FB4E2752-0B83-F59B-1381-4240978CB3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57023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Oval 1075">
            <a:extLst>
              <a:ext uri="{FF2B5EF4-FFF2-40B4-BE49-F238E27FC236}">
                <a16:creationId xmlns:a16="http://schemas.microsoft.com/office/drawing/2014/main" id="{7B198273-2AB3-716A-3364-01696AA63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3975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7891" name="Object 1078">
            <a:extLst>
              <a:ext uri="{FF2B5EF4-FFF2-40B4-BE49-F238E27FC236}">
                <a16:creationId xmlns:a16="http://schemas.microsoft.com/office/drawing/2014/main" id="{2D32E754-8BD1-7901-64E7-74E7D45C56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3900" y="53975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name="Equation" r:id="rId5" imgW="393529" imgH="469696" progId="Equation.3">
                  <p:embed/>
                </p:oleObj>
              </mc:Choice>
              <mc:Fallback>
                <p:oleObj name="Equation" r:id="rId5" imgW="393529" imgH="469696" progId="Equation.3">
                  <p:embed/>
                  <p:pic>
                    <p:nvPicPr>
                      <p:cNvPr id="37891" name="Object 1078">
                        <a:extLst>
                          <a:ext uri="{FF2B5EF4-FFF2-40B4-BE49-F238E27FC236}">
                            <a16:creationId xmlns:a16="http://schemas.microsoft.com/office/drawing/2014/main" id="{2D32E754-8BD1-7901-64E7-74E7D45C56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53975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1079">
            <a:extLst>
              <a:ext uri="{FF2B5EF4-FFF2-40B4-BE49-F238E27FC236}">
                <a16:creationId xmlns:a16="http://schemas.microsoft.com/office/drawing/2014/main" id="{A4314E17-EB33-4C65-3D6B-C1ECEF7A21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53975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Equation" r:id="rId7" imgW="419100" imgH="469900" progId="Equation.3">
                  <p:embed/>
                </p:oleObj>
              </mc:Choice>
              <mc:Fallback>
                <p:oleObj name="Equation" r:id="rId7" imgW="419100" imgH="469900" progId="Equation.3">
                  <p:embed/>
                  <p:pic>
                    <p:nvPicPr>
                      <p:cNvPr id="37892" name="Object 1079">
                        <a:extLst>
                          <a:ext uri="{FF2B5EF4-FFF2-40B4-BE49-F238E27FC236}">
                            <a16:creationId xmlns:a16="http://schemas.microsoft.com/office/drawing/2014/main" id="{A4314E17-EB33-4C65-3D6B-C1ECEF7A21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3975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7" name="Line 1080">
            <a:extLst>
              <a:ext uri="{FF2B5EF4-FFF2-40B4-BE49-F238E27FC236}">
                <a16:creationId xmlns:a16="http://schemas.microsoft.com/office/drawing/2014/main" id="{565C72F3-5F58-D9A6-F3E3-59DF0847E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7893" name="Object 1081">
            <a:extLst>
              <a:ext uri="{FF2B5EF4-FFF2-40B4-BE49-F238E27FC236}">
                <a16:creationId xmlns:a16="http://schemas.microsoft.com/office/drawing/2014/main" id="{B76065C5-8CC4-B479-4374-9B0E510262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5397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37893" name="Object 1081">
                        <a:extLst>
                          <a:ext uri="{FF2B5EF4-FFF2-40B4-BE49-F238E27FC236}">
                            <a16:creationId xmlns:a16="http://schemas.microsoft.com/office/drawing/2014/main" id="{B76065C5-8CC4-B479-4374-9B0E510262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397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1082">
            <a:extLst>
              <a:ext uri="{FF2B5EF4-FFF2-40B4-BE49-F238E27FC236}">
                <a16:creationId xmlns:a16="http://schemas.microsoft.com/office/drawing/2014/main" id="{82729193-245D-E810-60DD-F68662613D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5321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Equation" r:id="rId11" imgW="279279" imgH="380835" progId="Equation.3">
                  <p:embed/>
                </p:oleObj>
              </mc:Choice>
              <mc:Fallback>
                <p:oleObj name="Equation" r:id="rId11" imgW="279279" imgH="380835" progId="Equation.3">
                  <p:embed/>
                  <p:pic>
                    <p:nvPicPr>
                      <p:cNvPr id="37894" name="Object 1082">
                        <a:extLst>
                          <a:ext uri="{FF2B5EF4-FFF2-40B4-BE49-F238E27FC236}">
                            <a16:creationId xmlns:a16="http://schemas.microsoft.com/office/drawing/2014/main" id="{82729193-245D-E810-60DD-F68662613D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21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1083">
            <a:extLst>
              <a:ext uri="{FF2B5EF4-FFF2-40B4-BE49-F238E27FC236}">
                <a16:creationId xmlns:a16="http://schemas.microsoft.com/office/drawing/2014/main" id="{568CEAE0-31E7-8CFF-0B8B-7A9C445D08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5321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Equation" r:id="rId13" imgW="279279" imgH="380835" progId="Equation.3">
                  <p:embed/>
                </p:oleObj>
              </mc:Choice>
              <mc:Fallback>
                <p:oleObj name="Equation" r:id="rId13" imgW="279279" imgH="380835" progId="Equation.3">
                  <p:embed/>
                  <p:pic>
                    <p:nvPicPr>
                      <p:cNvPr id="37895" name="Object 1083">
                        <a:extLst>
                          <a:ext uri="{FF2B5EF4-FFF2-40B4-BE49-F238E27FC236}">
                            <a16:creationId xmlns:a16="http://schemas.microsoft.com/office/drawing/2014/main" id="{568CEAE0-31E7-8CFF-0B8B-7A9C445D08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321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1084">
            <a:extLst>
              <a:ext uri="{FF2B5EF4-FFF2-40B4-BE49-F238E27FC236}">
                <a16:creationId xmlns:a16="http://schemas.microsoft.com/office/drawing/2014/main" id="{889708E5-85CF-8EAB-DB36-CE63E737AF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5397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37896" name="Object 1084">
                        <a:extLst>
                          <a:ext uri="{FF2B5EF4-FFF2-40B4-BE49-F238E27FC236}">
                            <a16:creationId xmlns:a16="http://schemas.microsoft.com/office/drawing/2014/main" id="{889708E5-85CF-8EAB-DB36-CE63E737AF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397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8" name="Oval 1085">
            <a:extLst>
              <a:ext uri="{FF2B5EF4-FFF2-40B4-BE49-F238E27FC236}">
                <a16:creationId xmlns:a16="http://schemas.microsoft.com/office/drawing/2014/main" id="{AD96FD50-90A3-B983-A87B-6836B77AF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700" y="411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7897" name="Object 1086">
            <a:extLst>
              <a:ext uri="{FF2B5EF4-FFF2-40B4-BE49-F238E27FC236}">
                <a16:creationId xmlns:a16="http://schemas.microsoft.com/office/drawing/2014/main" id="{1D8C97AA-C778-660A-BC47-1430181243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65900" y="41148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" name="Equation" r:id="rId15" imgW="406224" imgH="469696" progId="Equation.3">
                  <p:embed/>
                </p:oleObj>
              </mc:Choice>
              <mc:Fallback>
                <p:oleObj name="Equation" r:id="rId15" imgW="406224" imgH="469696" progId="Equation.3">
                  <p:embed/>
                  <p:pic>
                    <p:nvPicPr>
                      <p:cNvPr id="37897" name="Object 1086">
                        <a:extLst>
                          <a:ext uri="{FF2B5EF4-FFF2-40B4-BE49-F238E27FC236}">
                            <a16:creationId xmlns:a16="http://schemas.microsoft.com/office/drawing/2014/main" id="{1D8C97AA-C778-660A-BC47-1430181243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41148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1087">
            <a:extLst>
              <a:ext uri="{FF2B5EF4-FFF2-40B4-BE49-F238E27FC236}">
                <a16:creationId xmlns:a16="http://schemas.microsoft.com/office/drawing/2014/main" id="{9F6B1FA7-12EA-190F-E8D8-186FB4AD66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49403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37898" name="Object 1087">
                        <a:extLst>
                          <a:ext uri="{FF2B5EF4-FFF2-40B4-BE49-F238E27FC236}">
                            <a16:creationId xmlns:a16="http://schemas.microsoft.com/office/drawing/2014/main" id="{9F6B1FA7-12EA-190F-E8D8-186FB4AD66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9403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1088">
            <a:extLst>
              <a:ext uri="{FF2B5EF4-FFF2-40B4-BE49-F238E27FC236}">
                <a16:creationId xmlns:a16="http://schemas.microsoft.com/office/drawing/2014/main" id="{C7DBF2E0-25EE-9247-EBF9-4B380F0DD0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5016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37899" name="Object 1088">
                        <a:extLst>
                          <a:ext uri="{FF2B5EF4-FFF2-40B4-BE49-F238E27FC236}">
                            <a16:creationId xmlns:a16="http://schemas.microsoft.com/office/drawing/2014/main" id="{C7DBF2E0-25EE-9247-EBF9-4B380F0DD0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016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Object 1089">
            <a:extLst>
              <a:ext uri="{FF2B5EF4-FFF2-40B4-BE49-F238E27FC236}">
                <a16:creationId xmlns:a16="http://schemas.microsoft.com/office/drawing/2014/main" id="{FFE6ACE3-438E-CA8E-73FE-3EECFC9006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4940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9" name="Equation" r:id="rId19" imgW="279279" imgH="380835" progId="Equation.3">
                  <p:embed/>
                </p:oleObj>
              </mc:Choice>
              <mc:Fallback>
                <p:oleObj name="Equation" r:id="rId19" imgW="279279" imgH="380835" progId="Equation.3">
                  <p:embed/>
                  <p:pic>
                    <p:nvPicPr>
                      <p:cNvPr id="37900" name="Object 1089">
                        <a:extLst>
                          <a:ext uri="{FF2B5EF4-FFF2-40B4-BE49-F238E27FC236}">
                            <a16:creationId xmlns:a16="http://schemas.microsoft.com/office/drawing/2014/main" id="{FFE6ACE3-438E-CA8E-73FE-3EECFC9006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940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1" name="Object 1090">
            <a:extLst>
              <a:ext uri="{FF2B5EF4-FFF2-40B4-BE49-F238E27FC236}">
                <a16:creationId xmlns:a16="http://schemas.microsoft.com/office/drawing/2014/main" id="{F69B64B2-F29A-B7B5-FF55-4C85635CAB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8641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0" name="Equation" r:id="rId20" imgW="279279" imgH="380835" progId="Equation.3">
                  <p:embed/>
                </p:oleObj>
              </mc:Choice>
              <mc:Fallback>
                <p:oleObj name="Equation" r:id="rId20" imgW="279279" imgH="380835" progId="Equation.3">
                  <p:embed/>
                  <p:pic>
                    <p:nvPicPr>
                      <p:cNvPr id="37901" name="Object 1090">
                        <a:extLst>
                          <a:ext uri="{FF2B5EF4-FFF2-40B4-BE49-F238E27FC236}">
                            <a16:creationId xmlns:a16="http://schemas.microsoft.com/office/drawing/2014/main" id="{F69B64B2-F29A-B7B5-FF55-4C85635CAB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8641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9" name="Freeform 1091">
            <a:extLst>
              <a:ext uri="{FF2B5EF4-FFF2-40B4-BE49-F238E27FC236}">
                <a16:creationId xmlns:a16="http://schemas.microsoft.com/office/drawing/2014/main" id="{34BD53A7-5EE3-FC13-11F1-90E7AC101794}"/>
              </a:ext>
            </a:extLst>
          </p:cNvPr>
          <p:cNvSpPr>
            <a:spLocks/>
          </p:cNvSpPr>
          <p:nvPr/>
        </p:nvSpPr>
        <p:spPr bwMode="auto">
          <a:xfrm>
            <a:off x="6324600" y="33401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7902" name="Object 1092">
            <a:extLst>
              <a:ext uri="{FF2B5EF4-FFF2-40B4-BE49-F238E27FC236}">
                <a16:creationId xmlns:a16="http://schemas.microsoft.com/office/drawing/2014/main" id="{072E15F9-F849-6907-97B2-4A1145AB50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373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Equation" r:id="rId21" imgW="672808" imgH="444307" progId="Equation.3">
                  <p:embed/>
                </p:oleObj>
              </mc:Choice>
              <mc:Fallback>
                <p:oleObj name="Equation" r:id="rId21" imgW="672808" imgH="444307" progId="Equation.3">
                  <p:embed/>
                  <p:pic>
                    <p:nvPicPr>
                      <p:cNvPr id="37902" name="Object 1092">
                        <a:extLst>
                          <a:ext uri="{FF2B5EF4-FFF2-40B4-BE49-F238E27FC236}">
                            <a16:creationId xmlns:a16="http://schemas.microsoft.com/office/drawing/2014/main" id="{072E15F9-F849-6907-97B2-4A1145AB50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0" name="Line 1093">
            <a:extLst>
              <a:ext uri="{FF2B5EF4-FFF2-40B4-BE49-F238E27FC236}">
                <a16:creationId xmlns:a16="http://schemas.microsoft.com/office/drawing/2014/main" id="{BAB916BD-256D-0C60-C2F7-CCFC6FC5EB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46355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1" name="Freeform 1094">
            <a:extLst>
              <a:ext uri="{FF2B5EF4-FFF2-40B4-BE49-F238E27FC236}">
                <a16:creationId xmlns:a16="http://schemas.microsoft.com/office/drawing/2014/main" id="{80F79A3C-DF07-CFBA-23F7-2EBFB0D24BD2}"/>
              </a:ext>
            </a:extLst>
          </p:cNvPr>
          <p:cNvSpPr>
            <a:spLocks/>
          </p:cNvSpPr>
          <p:nvPr/>
        </p:nvSpPr>
        <p:spPr bwMode="auto">
          <a:xfrm>
            <a:off x="4800600" y="44831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Freeform 1095">
            <a:extLst>
              <a:ext uri="{FF2B5EF4-FFF2-40B4-BE49-F238E27FC236}">
                <a16:creationId xmlns:a16="http://schemas.microsoft.com/office/drawing/2014/main" id="{74A28889-A25A-8C71-656A-64A68856041E}"/>
              </a:ext>
            </a:extLst>
          </p:cNvPr>
          <p:cNvSpPr>
            <a:spLocks/>
          </p:cNvSpPr>
          <p:nvPr/>
        </p:nvSpPr>
        <p:spPr bwMode="auto">
          <a:xfrm>
            <a:off x="3505200" y="42926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3" name="Freeform 1096">
            <a:extLst>
              <a:ext uri="{FF2B5EF4-FFF2-40B4-BE49-F238E27FC236}">
                <a16:creationId xmlns:a16="http://schemas.microsoft.com/office/drawing/2014/main" id="{9686363A-3570-7FD8-18CF-41E69114CF3B}"/>
              </a:ext>
            </a:extLst>
          </p:cNvPr>
          <p:cNvSpPr>
            <a:spLocks/>
          </p:cNvSpPr>
          <p:nvPr/>
        </p:nvSpPr>
        <p:spPr bwMode="auto">
          <a:xfrm>
            <a:off x="2209800" y="36703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924" name="Group 1097">
            <a:extLst>
              <a:ext uri="{FF2B5EF4-FFF2-40B4-BE49-F238E27FC236}">
                <a16:creationId xmlns:a16="http://schemas.microsoft.com/office/drawing/2014/main" id="{0CC2A0EB-7E6D-4094-CFB6-F1A5439160EE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4660900"/>
            <a:ext cx="900113" cy="609600"/>
            <a:chOff x="4224" y="1824"/>
            <a:chExt cx="567" cy="384"/>
          </a:xfrm>
        </p:grpSpPr>
        <p:graphicFrame>
          <p:nvGraphicFramePr>
            <p:cNvPr id="37906" name="Object 1098">
              <a:extLst>
                <a:ext uri="{FF2B5EF4-FFF2-40B4-BE49-F238E27FC236}">
                  <a16:creationId xmlns:a16="http://schemas.microsoft.com/office/drawing/2014/main" id="{9AACF4D3-DD86-986F-0B70-4EFFADDFF1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02" name="Equation" r:id="rId23" imgW="672808" imgH="444307" progId="Equation.3">
                    <p:embed/>
                  </p:oleObj>
                </mc:Choice>
                <mc:Fallback>
                  <p:oleObj name="Equation" r:id="rId23" imgW="672808" imgH="444307" progId="Equation.3">
                    <p:embed/>
                    <p:pic>
                      <p:nvPicPr>
                        <p:cNvPr id="37906" name="Object 1098">
                          <a:extLst>
                            <a:ext uri="{FF2B5EF4-FFF2-40B4-BE49-F238E27FC236}">
                              <a16:creationId xmlns:a16="http://schemas.microsoft.com/office/drawing/2014/main" id="{9AACF4D3-DD86-986F-0B70-4EFFADDFF14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26" name="Line 1099">
              <a:extLst>
                <a:ext uri="{FF2B5EF4-FFF2-40B4-BE49-F238E27FC236}">
                  <a16:creationId xmlns:a16="http://schemas.microsoft.com/office/drawing/2014/main" id="{ECB3771A-749D-BE9B-7620-5DE8422C5D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925" name="Group 1100">
            <a:extLst>
              <a:ext uri="{FF2B5EF4-FFF2-40B4-BE49-F238E27FC236}">
                <a16:creationId xmlns:a16="http://schemas.microsoft.com/office/drawing/2014/main" id="{EC66E636-32DA-4503-1285-F04B7DB6DA0F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5397500"/>
            <a:ext cx="2995613" cy="469900"/>
            <a:chOff x="1200" y="3400"/>
            <a:chExt cx="1887" cy="296"/>
          </a:xfrm>
        </p:grpSpPr>
        <p:graphicFrame>
          <p:nvGraphicFramePr>
            <p:cNvPr id="37903" name="Object 1101">
              <a:extLst>
                <a:ext uri="{FF2B5EF4-FFF2-40B4-BE49-F238E27FC236}">
                  <a16:creationId xmlns:a16="http://schemas.microsoft.com/office/drawing/2014/main" id="{2AA16CD7-3279-4137-12A1-784F7C7B25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3400"/>
            <a:ext cx="26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03" name="Equation" r:id="rId24" imgW="419100" imgH="469900" progId="Equation.3">
                    <p:embed/>
                  </p:oleObj>
                </mc:Choice>
                <mc:Fallback>
                  <p:oleObj name="Equation" r:id="rId24" imgW="419100" imgH="469900" progId="Equation.3">
                    <p:embed/>
                    <p:pic>
                      <p:nvPicPr>
                        <p:cNvPr id="37903" name="Object 1101">
                          <a:extLst>
                            <a:ext uri="{FF2B5EF4-FFF2-40B4-BE49-F238E27FC236}">
                              <a16:creationId xmlns:a16="http://schemas.microsoft.com/office/drawing/2014/main" id="{2AA16CD7-3279-4137-12A1-784F7C7B25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400"/>
                          <a:ext cx="26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4" name="Object 1102">
              <a:extLst>
                <a:ext uri="{FF2B5EF4-FFF2-40B4-BE49-F238E27FC236}">
                  <a16:creationId xmlns:a16="http://schemas.microsoft.com/office/drawing/2014/main" id="{AED76F1E-EDC0-57DB-0E99-8A63ECB2D3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0" y="3400"/>
            <a:ext cx="21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04" name="Equation" r:id="rId26" imgW="342751" imgH="469696" progId="Equation.3">
                    <p:embed/>
                  </p:oleObj>
                </mc:Choice>
                <mc:Fallback>
                  <p:oleObj name="Equation" r:id="rId26" imgW="342751" imgH="469696" progId="Equation.3">
                    <p:embed/>
                    <p:pic>
                      <p:nvPicPr>
                        <p:cNvPr id="37904" name="Object 1102">
                          <a:extLst>
                            <a:ext uri="{FF2B5EF4-FFF2-40B4-BE49-F238E27FC236}">
                              <a16:creationId xmlns:a16="http://schemas.microsoft.com/office/drawing/2014/main" id="{AED76F1E-EDC0-57DB-0E99-8A63ECB2D3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0" y="3400"/>
                          <a:ext cx="21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5" name="Object 1103">
              <a:extLst>
                <a:ext uri="{FF2B5EF4-FFF2-40B4-BE49-F238E27FC236}">
                  <a16:creationId xmlns:a16="http://schemas.microsoft.com/office/drawing/2014/main" id="{0EF0FACF-CAE3-4F2E-63CB-7E120BED20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40" y="3400"/>
            <a:ext cx="24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05" name="Equation" r:id="rId28" imgW="393529" imgH="469696" progId="Equation.3">
                    <p:embed/>
                  </p:oleObj>
                </mc:Choice>
                <mc:Fallback>
                  <p:oleObj name="Equation" r:id="rId28" imgW="393529" imgH="469696" progId="Equation.3">
                    <p:embed/>
                    <p:pic>
                      <p:nvPicPr>
                        <p:cNvPr id="37905" name="Object 1103">
                          <a:extLst>
                            <a:ext uri="{FF2B5EF4-FFF2-40B4-BE49-F238E27FC236}">
                              <a16:creationId xmlns:a16="http://schemas.microsoft.com/office/drawing/2014/main" id="{0EF0FACF-CAE3-4F2E-63CB-7E120BED20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" y="3400"/>
                          <a:ext cx="24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>
            <a:extLst>
              <a:ext uri="{FF2B5EF4-FFF2-40B4-BE49-F238E27FC236}">
                <a16:creationId xmlns:a16="http://schemas.microsoft.com/office/drawing/2014/main" id="{8F322574-7D68-E7A9-7996-D70805827E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1371600"/>
          <a:ext cx="3683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3" name="Equation" r:id="rId3" imgW="3683000" imgH="584200" progId="Equation.3">
                  <p:embed/>
                </p:oleObj>
              </mc:Choice>
              <mc:Fallback>
                <p:oleObj name="Equation" r:id="rId3" imgW="3683000" imgH="584200" progId="Equation.3">
                  <p:embed/>
                  <p:pic>
                    <p:nvPicPr>
                      <p:cNvPr id="38914" name="Object 2">
                        <a:extLst>
                          <a:ext uri="{FF2B5EF4-FFF2-40B4-BE49-F238E27FC236}">
                            <a16:creationId xmlns:a16="http://schemas.microsoft.com/office/drawing/2014/main" id="{8F322574-7D68-E7A9-7996-D70805827E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371600"/>
                        <a:ext cx="36830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1" name="Oval 4">
            <a:extLst>
              <a:ext uri="{FF2B5EF4-FFF2-40B4-BE49-F238E27FC236}">
                <a16:creationId xmlns:a16="http://schemas.microsoft.com/office/drawing/2014/main" id="{23587B6D-FAD5-BF90-ED22-8FE2DED9B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3975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8932" name="Oval 5">
            <a:extLst>
              <a:ext uri="{FF2B5EF4-FFF2-40B4-BE49-F238E27FC236}">
                <a16:creationId xmlns:a16="http://schemas.microsoft.com/office/drawing/2014/main" id="{5C584097-D65F-9494-990C-FB1ACC2A5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3975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8933" name="Oval 6">
            <a:extLst>
              <a:ext uri="{FF2B5EF4-FFF2-40B4-BE49-F238E27FC236}">
                <a16:creationId xmlns:a16="http://schemas.microsoft.com/office/drawing/2014/main" id="{51A665B0-AE8F-6917-760B-3DA94F45F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3975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8934" name="Oval 7">
            <a:extLst>
              <a:ext uri="{FF2B5EF4-FFF2-40B4-BE49-F238E27FC236}">
                <a16:creationId xmlns:a16="http://schemas.microsoft.com/office/drawing/2014/main" id="{99657789-F234-6E0C-359E-E656A7E10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3975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8935" name="Oval 8">
            <a:extLst>
              <a:ext uri="{FF2B5EF4-FFF2-40B4-BE49-F238E27FC236}">
                <a16:creationId xmlns:a16="http://schemas.microsoft.com/office/drawing/2014/main" id="{A3AEB21D-1B62-8059-188C-9DC2F4E8D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245100"/>
            <a:ext cx="8382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8936" name="Line 9">
            <a:extLst>
              <a:ext uri="{FF2B5EF4-FFF2-40B4-BE49-F238E27FC236}">
                <a16:creationId xmlns:a16="http://schemas.microsoft.com/office/drawing/2014/main" id="{413083F5-3954-B57D-5AF9-E2649F6E74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277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7" name="Line 10">
            <a:extLst>
              <a:ext uri="{FF2B5EF4-FFF2-40B4-BE49-F238E27FC236}">
                <a16:creationId xmlns:a16="http://schemas.microsoft.com/office/drawing/2014/main" id="{290D7001-6995-B52D-24E3-6BF14CF20C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8" name="Line 11">
            <a:extLst>
              <a:ext uri="{FF2B5EF4-FFF2-40B4-BE49-F238E27FC236}">
                <a16:creationId xmlns:a16="http://schemas.microsoft.com/office/drawing/2014/main" id="{60FC5A4C-033D-A625-A1DE-1FC6B43F4D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9" name="Line 12">
            <a:extLst>
              <a:ext uri="{FF2B5EF4-FFF2-40B4-BE49-F238E27FC236}">
                <a16:creationId xmlns:a16="http://schemas.microsoft.com/office/drawing/2014/main" id="{BD5EA4AB-AE69-ACAB-BE26-542B8EFFF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5702300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915" name="Object 13">
            <a:extLst>
              <a:ext uri="{FF2B5EF4-FFF2-40B4-BE49-F238E27FC236}">
                <a16:creationId xmlns:a16="http://schemas.microsoft.com/office/drawing/2014/main" id="{3825E9D9-CB9C-A992-3A0B-2A61C8DA55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3975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Equation" r:id="rId5" imgW="419100" imgH="469900" progId="Equation.3">
                  <p:embed/>
                </p:oleObj>
              </mc:Choice>
              <mc:Fallback>
                <p:oleObj name="Equation" r:id="rId5" imgW="419100" imgH="469900" progId="Equation.3">
                  <p:embed/>
                  <p:pic>
                    <p:nvPicPr>
                      <p:cNvPr id="38915" name="Object 13">
                        <a:extLst>
                          <a:ext uri="{FF2B5EF4-FFF2-40B4-BE49-F238E27FC236}">
                            <a16:creationId xmlns:a16="http://schemas.microsoft.com/office/drawing/2014/main" id="{3825E9D9-CB9C-A992-3A0B-2A61C8DA55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3975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0" name="Oval 14">
            <a:extLst>
              <a:ext uri="{FF2B5EF4-FFF2-40B4-BE49-F238E27FC236}">
                <a16:creationId xmlns:a16="http://schemas.microsoft.com/office/drawing/2014/main" id="{86AADD81-F8D8-08D5-FBCA-73C0161CC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3975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8916" name="Object 15">
            <a:extLst>
              <a:ext uri="{FF2B5EF4-FFF2-40B4-BE49-F238E27FC236}">
                <a16:creationId xmlns:a16="http://schemas.microsoft.com/office/drawing/2014/main" id="{5D3E9C36-EDAE-696A-46CB-EF37FDD909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0" y="53975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7" imgW="342751" imgH="469696" progId="Equation.3">
                  <p:embed/>
                </p:oleObj>
              </mc:Choice>
              <mc:Fallback>
                <p:oleObj name="Equation" r:id="rId7" imgW="342751" imgH="469696" progId="Equation.3">
                  <p:embed/>
                  <p:pic>
                    <p:nvPicPr>
                      <p:cNvPr id="38916" name="Object 15">
                        <a:extLst>
                          <a:ext uri="{FF2B5EF4-FFF2-40B4-BE49-F238E27FC236}">
                            <a16:creationId xmlns:a16="http://schemas.microsoft.com/office/drawing/2014/main" id="{5D3E9C36-EDAE-696A-46CB-EF37FDD909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53975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16">
            <a:extLst>
              <a:ext uri="{FF2B5EF4-FFF2-40B4-BE49-F238E27FC236}">
                <a16:creationId xmlns:a16="http://schemas.microsoft.com/office/drawing/2014/main" id="{568E892A-F164-9531-E876-DD7014FAA6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8500" y="53975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38917" name="Object 16">
                        <a:extLst>
                          <a:ext uri="{FF2B5EF4-FFF2-40B4-BE49-F238E27FC236}">
                            <a16:creationId xmlns:a16="http://schemas.microsoft.com/office/drawing/2014/main" id="{568E892A-F164-9531-E876-DD7014FAA6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53975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17">
            <a:extLst>
              <a:ext uri="{FF2B5EF4-FFF2-40B4-BE49-F238E27FC236}">
                <a16:creationId xmlns:a16="http://schemas.microsoft.com/office/drawing/2014/main" id="{9F876817-3BE4-96E9-DB1B-95454B9324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3900" y="53975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Equation" r:id="rId11" imgW="393529" imgH="469696" progId="Equation.3">
                  <p:embed/>
                </p:oleObj>
              </mc:Choice>
              <mc:Fallback>
                <p:oleObj name="Equation" r:id="rId11" imgW="393529" imgH="469696" progId="Equation.3">
                  <p:embed/>
                  <p:pic>
                    <p:nvPicPr>
                      <p:cNvPr id="38918" name="Object 17">
                        <a:extLst>
                          <a:ext uri="{FF2B5EF4-FFF2-40B4-BE49-F238E27FC236}">
                            <a16:creationId xmlns:a16="http://schemas.microsoft.com/office/drawing/2014/main" id="{9F876817-3BE4-96E9-DB1B-95454B9324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53975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18">
            <a:extLst>
              <a:ext uri="{FF2B5EF4-FFF2-40B4-BE49-F238E27FC236}">
                <a16:creationId xmlns:a16="http://schemas.microsoft.com/office/drawing/2014/main" id="{716B54AD-0B92-A187-AECF-999EF747D7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53975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38919" name="Object 18">
                        <a:extLst>
                          <a:ext uri="{FF2B5EF4-FFF2-40B4-BE49-F238E27FC236}">
                            <a16:creationId xmlns:a16="http://schemas.microsoft.com/office/drawing/2014/main" id="{716B54AD-0B92-A187-AECF-999EF747D7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3975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1" name="Line 19">
            <a:extLst>
              <a:ext uri="{FF2B5EF4-FFF2-40B4-BE49-F238E27FC236}">
                <a16:creationId xmlns:a16="http://schemas.microsoft.com/office/drawing/2014/main" id="{B7333FC5-1B29-B830-F868-8A8311214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920" name="Object 20">
            <a:extLst>
              <a:ext uri="{FF2B5EF4-FFF2-40B4-BE49-F238E27FC236}">
                <a16:creationId xmlns:a16="http://schemas.microsoft.com/office/drawing/2014/main" id="{72E80D9F-621B-3A79-350E-ED51B3ED86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5397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38920" name="Object 20">
                        <a:extLst>
                          <a:ext uri="{FF2B5EF4-FFF2-40B4-BE49-F238E27FC236}">
                            <a16:creationId xmlns:a16="http://schemas.microsoft.com/office/drawing/2014/main" id="{72E80D9F-621B-3A79-350E-ED51B3ED86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397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21">
            <a:extLst>
              <a:ext uri="{FF2B5EF4-FFF2-40B4-BE49-F238E27FC236}">
                <a16:creationId xmlns:a16="http://schemas.microsoft.com/office/drawing/2014/main" id="{17D0F310-B0D3-AD14-CE1A-54B5473600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5321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38921" name="Object 21">
                        <a:extLst>
                          <a:ext uri="{FF2B5EF4-FFF2-40B4-BE49-F238E27FC236}">
                            <a16:creationId xmlns:a16="http://schemas.microsoft.com/office/drawing/2014/main" id="{17D0F310-B0D3-AD14-CE1A-54B5473600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21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22">
            <a:extLst>
              <a:ext uri="{FF2B5EF4-FFF2-40B4-BE49-F238E27FC236}">
                <a16:creationId xmlns:a16="http://schemas.microsoft.com/office/drawing/2014/main" id="{6009C979-BD0C-C9A7-35C8-75720C8E2E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5321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name="Equation" r:id="rId19" imgW="279279" imgH="380835" progId="Equation.3">
                  <p:embed/>
                </p:oleObj>
              </mc:Choice>
              <mc:Fallback>
                <p:oleObj name="Equation" r:id="rId19" imgW="279279" imgH="380835" progId="Equation.3">
                  <p:embed/>
                  <p:pic>
                    <p:nvPicPr>
                      <p:cNvPr id="38922" name="Object 22">
                        <a:extLst>
                          <a:ext uri="{FF2B5EF4-FFF2-40B4-BE49-F238E27FC236}">
                            <a16:creationId xmlns:a16="http://schemas.microsoft.com/office/drawing/2014/main" id="{6009C979-BD0C-C9A7-35C8-75720C8E2E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321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Object 23">
            <a:extLst>
              <a:ext uri="{FF2B5EF4-FFF2-40B4-BE49-F238E27FC236}">
                <a16:creationId xmlns:a16="http://schemas.microsoft.com/office/drawing/2014/main" id="{9CCC17DB-F2EE-3DF1-3A56-0B5F483FE8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5397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38923" name="Object 23">
                        <a:extLst>
                          <a:ext uri="{FF2B5EF4-FFF2-40B4-BE49-F238E27FC236}">
                            <a16:creationId xmlns:a16="http://schemas.microsoft.com/office/drawing/2014/main" id="{9CCC17DB-F2EE-3DF1-3A56-0B5F483FE8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397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2" name="Oval 24">
            <a:extLst>
              <a:ext uri="{FF2B5EF4-FFF2-40B4-BE49-F238E27FC236}">
                <a16:creationId xmlns:a16="http://schemas.microsoft.com/office/drawing/2014/main" id="{DFF9E4EC-257C-10D6-5F59-7A504DBAD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700" y="411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8924" name="Object 25">
            <a:extLst>
              <a:ext uri="{FF2B5EF4-FFF2-40B4-BE49-F238E27FC236}">
                <a16:creationId xmlns:a16="http://schemas.microsoft.com/office/drawing/2014/main" id="{8FE1591A-949D-0758-14A8-47C69DEAB8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65900" y="41148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3" name="Equation" r:id="rId21" imgW="406224" imgH="469696" progId="Equation.3">
                  <p:embed/>
                </p:oleObj>
              </mc:Choice>
              <mc:Fallback>
                <p:oleObj name="Equation" r:id="rId21" imgW="406224" imgH="469696" progId="Equation.3">
                  <p:embed/>
                  <p:pic>
                    <p:nvPicPr>
                      <p:cNvPr id="38924" name="Object 25">
                        <a:extLst>
                          <a:ext uri="{FF2B5EF4-FFF2-40B4-BE49-F238E27FC236}">
                            <a16:creationId xmlns:a16="http://schemas.microsoft.com/office/drawing/2014/main" id="{8FE1591A-949D-0758-14A8-47C69DEAB8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41148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5" name="Object 26">
            <a:extLst>
              <a:ext uri="{FF2B5EF4-FFF2-40B4-BE49-F238E27FC236}">
                <a16:creationId xmlns:a16="http://schemas.microsoft.com/office/drawing/2014/main" id="{C1BF2188-9DA9-A521-1019-04C6C569FC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49403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4" name="Equation" r:id="rId23" imgW="266584" imgH="279279" progId="Equation.3">
                  <p:embed/>
                </p:oleObj>
              </mc:Choice>
              <mc:Fallback>
                <p:oleObj name="Equation" r:id="rId23" imgW="266584" imgH="279279" progId="Equation.3">
                  <p:embed/>
                  <p:pic>
                    <p:nvPicPr>
                      <p:cNvPr id="38925" name="Object 26">
                        <a:extLst>
                          <a:ext uri="{FF2B5EF4-FFF2-40B4-BE49-F238E27FC236}">
                            <a16:creationId xmlns:a16="http://schemas.microsoft.com/office/drawing/2014/main" id="{C1BF2188-9DA9-A521-1019-04C6C569FC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9403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6" name="Object 27">
            <a:extLst>
              <a:ext uri="{FF2B5EF4-FFF2-40B4-BE49-F238E27FC236}">
                <a16:creationId xmlns:a16="http://schemas.microsoft.com/office/drawing/2014/main" id="{BF096F9C-6C52-E76C-B868-754E0A76F8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5016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Equation" r:id="rId24" imgW="266584" imgH="279279" progId="Equation.3">
                  <p:embed/>
                </p:oleObj>
              </mc:Choice>
              <mc:Fallback>
                <p:oleObj name="Equation" r:id="rId24" imgW="266584" imgH="279279" progId="Equation.3">
                  <p:embed/>
                  <p:pic>
                    <p:nvPicPr>
                      <p:cNvPr id="38926" name="Object 27">
                        <a:extLst>
                          <a:ext uri="{FF2B5EF4-FFF2-40B4-BE49-F238E27FC236}">
                            <a16:creationId xmlns:a16="http://schemas.microsoft.com/office/drawing/2014/main" id="{BF096F9C-6C52-E76C-B868-754E0A76F8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016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7" name="Object 28">
            <a:extLst>
              <a:ext uri="{FF2B5EF4-FFF2-40B4-BE49-F238E27FC236}">
                <a16:creationId xmlns:a16="http://schemas.microsoft.com/office/drawing/2014/main" id="{EEC371A9-153A-CBF7-302F-5984F0CF7E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4940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6" name="Equation" r:id="rId25" imgW="279279" imgH="380835" progId="Equation.3">
                  <p:embed/>
                </p:oleObj>
              </mc:Choice>
              <mc:Fallback>
                <p:oleObj name="Equation" r:id="rId25" imgW="279279" imgH="380835" progId="Equation.3">
                  <p:embed/>
                  <p:pic>
                    <p:nvPicPr>
                      <p:cNvPr id="38927" name="Object 28">
                        <a:extLst>
                          <a:ext uri="{FF2B5EF4-FFF2-40B4-BE49-F238E27FC236}">
                            <a16:creationId xmlns:a16="http://schemas.microsoft.com/office/drawing/2014/main" id="{EEC371A9-153A-CBF7-302F-5984F0CF7E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940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8" name="Object 29">
            <a:extLst>
              <a:ext uri="{FF2B5EF4-FFF2-40B4-BE49-F238E27FC236}">
                <a16:creationId xmlns:a16="http://schemas.microsoft.com/office/drawing/2014/main" id="{D78EFED4-C245-B875-A4D2-2D18C82BF7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8641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name="Equation" r:id="rId26" imgW="279279" imgH="380835" progId="Equation.3">
                  <p:embed/>
                </p:oleObj>
              </mc:Choice>
              <mc:Fallback>
                <p:oleObj name="Equation" r:id="rId26" imgW="279279" imgH="380835" progId="Equation.3">
                  <p:embed/>
                  <p:pic>
                    <p:nvPicPr>
                      <p:cNvPr id="38928" name="Object 29">
                        <a:extLst>
                          <a:ext uri="{FF2B5EF4-FFF2-40B4-BE49-F238E27FC236}">
                            <a16:creationId xmlns:a16="http://schemas.microsoft.com/office/drawing/2014/main" id="{D78EFED4-C245-B875-A4D2-2D18C82BF7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8641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3" name="Freeform 30">
            <a:extLst>
              <a:ext uri="{FF2B5EF4-FFF2-40B4-BE49-F238E27FC236}">
                <a16:creationId xmlns:a16="http://schemas.microsoft.com/office/drawing/2014/main" id="{723C82F1-A0BB-107E-202D-6FFD6ADEFD9D}"/>
              </a:ext>
            </a:extLst>
          </p:cNvPr>
          <p:cNvSpPr>
            <a:spLocks/>
          </p:cNvSpPr>
          <p:nvPr/>
        </p:nvSpPr>
        <p:spPr bwMode="auto">
          <a:xfrm>
            <a:off x="6324600" y="33401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929" name="Object 31">
            <a:extLst>
              <a:ext uri="{FF2B5EF4-FFF2-40B4-BE49-F238E27FC236}">
                <a16:creationId xmlns:a16="http://schemas.microsoft.com/office/drawing/2014/main" id="{104B2291-3034-4C91-05EE-61EE8A8F5C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373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8" name="Equation" r:id="rId27" imgW="672808" imgH="444307" progId="Equation.3">
                  <p:embed/>
                </p:oleObj>
              </mc:Choice>
              <mc:Fallback>
                <p:oleObj name="Equation" r:id="rId27" imgW="672808" imgH="444307" progId="Equation.3">
                  <p:embed/>
                  <p:pic>
                    <p:nvPicPr>
                      <p:cNvPr id="38929" name="Object 31">
                        <a:extLst>
                          <a:ext uri="{FF2B5EF4-FFF2-40B4-BE49-F238E27FC236}">
                            <a16:creationId xmlns:a16="http://schemas.microsoft.com/office/drawing/2014/main" id="{104B2291-3034-4C91-05EE-61EE8A8F5C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4" name="Line 32">
            <a:extLst>
              <a:ext uri="{FF2B5EF4-FFF2-40B4-BE49-F238E27FC236}">
                <a16:creationId xmlns:a16="http://schemas.microsoft.com/office/drawing/2014/main" id="{9C66465C-1C33-CEFE-1EBB-D228EDBE7C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46355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5" name="Freeform 33">
            <a:extLst>
              <a:ext uri="{FF2B5EF4-FFF2-40B4-BE49-F238E27FC236}">
                <a16:creationId xmlns:a16="http://schemas.microsoft.com/office/drawing/2014/main" id="{F5F39B66-DB0D-EE3D-A6CB-54127D84454A}"/>
              </a:ext>
            </a:extLst>
          </p:cNvPr>
          <p:cNvSpPr>
            <a:spLocks/>
          </p:cNvSpPr>
          <p:nvPr/>
        </p:nvSpPr>
        <p:spPr bwMode="auto">
          <a:xfrm>
            <a:off x="4800600" y="44831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6" name="Freeform 34">
            <a:extLst>
              <a:ext uri="{FF2B5EF4-FFF2-40B4-BE49-F238E27FC236}">
                <a16:creationId xmlns:a16="http://schemas.microsoft.com/office/drawing/2014/main" id="{FE838ADF-44F2-B1D5-B20B-E5D24C637637}"/>
              </a:ext>
            </a:extLst>
          </p:cNvPr>
          <p:cNvSpPr>
            <a:spLocks/>
          </p:cNvSpPr>
          <p:nvPr/>
        </p:nvSpPr>
        <p:spPr bwMode="auto">
          <a:xfrm>
            <a:off x="3505200" y="42926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7" name="Freeform 35">
            <a:extLst>
              <a:ext uri="{FF2B5EF4-FFF2-40B4-BE49-F238E27FC236}">
                <a16:creationId xmlns:a16="http://schemas.microsoft.com/office/drawing/2014/main" id="{77540D4F-10F3-6FCA-1301-B0A3F0E943FE}"/>
              </a:ext>
            </a:extLst>
          </p:cNvPr>
          <p:cNvSpPr>
            <a:spLocks/>
          </p:cNvSpPr>
          <p:nvPr/>
        </p:nvSpPr>
        <p:spPr bwMode="auto">
          <a:xfrm>
            <a:off x="2209800" y="36703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48" name="Group 36">
            <a:extLst>
              <a:ext uri="{FF2B5EF4-FFF2-40B4-BE49-F238E27FC236}">
                <a16:creationId xmlns:a16="http://schemas.microsoft.com/office/drawing/2014/main" id="{3E7AAC28-7A44-F14D-B89E-22812C681927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4660900"/>
            <a:ext cx="900113" cy="609600"/>
            <a:chOff x="4224" y="1824"/>
            <a:chExt cx="567" cy="384"/>
          </a:xfrm>
        </p:grpSpPr>
        <p:graphicFrame>
          <p:nvGraphicFramePr>
            <p:cNvPr id="38930" name="Object 37">
              <a:extLst>
                <a:ext uri="{FF2B5EF4-FFF2-40B4-BE49-F238E27FC236}">
                  <a16:creationId xmlns:a16="http://schemas.microsoft.com/office/drawing/2014/main" id="{FA20355E-AB70-B00C-5399-1E5D013ED2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29" name="Equation" r:id="rId29" imgW="672808" imgH="444307" progId="Equation.3">
                    <p:embed/>
                  </p:oleObj>
                </mc:Choice>
                <mc:Fallback>
                  <p:oleObj name="Equation" r:id="rId29" imgW="672808" imgH="444307" progId="Equation.3">
                    <p:embed/>
                    <p:pic>
                      <p:nvPicPr>
                        <p:cNvPr id="38930" name="Object 37">
                          <a:extLst>
                            <a:ext uri="{FF2B5EF4-FFF2-40B4-BE49-F238E27FC236}">
                              <a16:creationId xmlns:a16="http://schemas.microsoft.com/office/drawing/2014/main" id="{FA20355E-AB70-B00C-5399-1E5D013ED2D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9" name="Line 38">
              <a:extLst>
                <a:ext uri="{FF2B5EF4-FFF2-40B4-BE49-F238E27FC236}">
                  <a16:creationId xmlns:a16="http://schemas.microsoft.com/office/drawing/2014/main" id="{AEC561C8-DE14-88BC-4590-0C51D1F731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1026">
            <a:extLst>
              <a:ext uri="{FF2B5EF4-FFF2-40B4-BE49-F238E27FC236}">
                <a16:creationId xmlns:a16="http://schemas.microsoft.com/office/drawing/2014/main" id="{1AE9530A-C9C8-6825-0A2F-7517D08641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7600" y="1371600"/>
          <a:ext cx="4165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7" name="Equation" r:id="rId3" imgW="4165600" imgH="584200" progId="Equation.3">
                  <p:embed/>
                </p:oleObj>
              </mc:Choice>
              <mc:Fallback>
                <p:oleObj name="Equation" r:id="rId3" imgW="4165600" imgH="584200" progId="Equation.3">
                  <p:embed/>
                  <p:pic>
                    <p:nvPicPr>
                      <p:cNvPr id="39938" name="Object 1026">
                        <a:extLst>
                          <a:ext uri="{FF2B5EF4-FFF2-40B4-BE49-F238E27FC236}">
                            <a16:creationId xmlns:a16="http://schemas.microsoft.com/office/drawing/2014/main" id="{1AE9530A-C9C8-6825-0A2F-7517D08641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1371600"/>
                        <a:ext cx="4165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5" name="Oval 1028">
            <a:extLst>
              <a:ext uri="{FF2B5EF4-FFF2-40B4-BE49-F238E27FC236}">
                <a16:creationId xmlns:a16="http://schemas.microsoft.com/office/drawing/2014/main" id="{C47A72DF-1A03-AB44-CA00-1AE68E2A8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3975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9956" name="Oval 1029">
            <a:extLst>
              <a:ext uri="{FF2B5EF4-FFF2-40B4-BE49-F238E27FC236}">
                <a16:creationId xmlns:a16="http://schemas.microsoft.com/office/drawing/2014/main" id="{40DC5CE6-FBAD-9935-DAD7-A4DF21AD1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3975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9957" name="Oval 1030">
            <a:extLst>
              <a:ext uri="{FF2B5EF4-FFF2-40B4-BE49-F238E27FC236}">
                <a16:creationId xmlns:a16="http://schemas.microsoft.com/office/drawing/2014/main" id="{27694E8F-9844-17D6-74DF-4E9F5F11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3975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9958" name="Oval 1031">
            <a:extLst>
              <a:ext uri="{FF2B5EF4-FFF2-40B4-BE49-F238E27FC236}">
                <a16:creationId xmlns:a16="http://schemas.microsoft.com/office/drawing/2014/main" id="{55D18BEA-678A-BB63-C052-773DCA3CA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397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9959" name="Oval 1032">
            <a:extLst>
              <a:ext uri="{FF2B5EF4-FFF2-40B4-BE49-F238E27FC236}">
                <a16:creationId xmlns:a16="http://schemas.microsoft.com/office/drawing/2014/main" id="{67914793-A229-D62D-2F1B-3323D8B8E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2451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9960" name="Line 1033">
            <a:extLst>
              <a:ext uri="{FF2B5EF4-FFF2-40B4-BE49-F238E27FC236}">
                <a16:creationId xmlns:a16="http://schemas.microsoft.com/office/drawing/2014/main" id="{6A074E24-EC19-A0D7-AA89-9A13D5B5B2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277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1" name="Line 1034">
            <a:extLst>
              <a:ext uri="{FF2B5EF4-FFF2-40B4-BE49-F238E27FC236}">
                <a16:creationId xmlns:a16="http://schemas.microsoft.com/office/drawing/2014/main" id="{2C3DCE2A-6F00-DCA3-71A9-E57927C388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2" name="Line 1035">
            <a:extLst>
              <a:ext uri="{FF2B5EF4-FFF2-40B4-BE49-F238E27FC236}">
                <a16:creationId xmlns:a16="http://schemas.microsoft.com/office/drawing/2014/main" id="{7F14AF09-EA1A-A5B0-9895-C5A736860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3" name="Line 1036">
            <a:extLst>
              <a:ext uri="{FF2B5EF4-FFF2-40B4-BE49-F238E27FC236}">
                <a16:creationId xmlns:a16="http://schemas.microsoft.com/office/drawing/2014/main" id="{49E86D14-BA8A-C969-5F1D-15A06CD3D1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57023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4" name="Oval 1038">
            <a:extLst>
              <a:ext uri="{FF2B5EF4-FFF2-40B4-BE49-F238E27FC236}">
                <a16:creationId xmlns:a16="http://schemas.microsoft.com/office/drawing/2014/main" id="{6919AC93-0496-7100-935F-D2F9A72A8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3975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9939" name="Object 1039">
            <a:extLst>
              <a:ext uri="{FF2B5EF4-FFF2-40B4-BE49-F238E27FC236}">
                <a16:creationId xmlns:a16="http://schemas.microsoft.com/office/drawing/2014/main" id="{96C03999-0C98-7FA2-DD0C-2BA52DDB4F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0" y="53975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39939" name="Object 1039">
                        <a:extLst>
                          <a:ext uri="{FF2B5EF4-FFF2-40B4-BE49-F238E27FC236}">
                            <a16:creationId xmlns:a16="http://schemas.microsoft.com/office/drawing/2014/main" id="{96C03999-0C98-7FA2-DD0C-2BA52DDB4F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53975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1040">
            <a:extLst>
              <a:ext uri="{FF2B5EF4-FFF2-40B4-BE49-F238E27FC236}">
                <a16:creationId xmlns:a16="http://schemas.microsoft.com/office/drawing/2014/main" id="{93DE4706-0DC8-F680-74A1-7F2CC7E0FB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8500" y="53975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39940" name="Object 1040">
                        <a:extLst>
                          <a:ext uri="{FF2B5EF4-FFF2-40B4-BE49-F238E27FC236}">
                            <a16:creationId xmlns:a16="http://schemas.microsoft.com/office/drawing/2014/main" id="{93DE4706-0DC8-F680-74A1-7F2CC7E0FB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53975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1041">
            <a:extLst>
              <a:ext uri="{FF2B5EF4-FFF2-40B4-BE49-F238E27FC236}">
                <a16:creationId xmlns:a16="http://schemas.microsoft.com/office/drawing/2014/main" id="{4B95FBE7-555E-4430-3BF6-C2DF1535ED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3900" y="53975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39941" name="Object 1041">
                        <a:extLst>
                          <a:ext uri="{FF2B5EF4-FFF2-40B4-BE49-F238E27FC236}">
                            <a16:creationId xmlns:a16="http://schemas.microsoft.com/office/drawing/2014/main" id="{4B95FBE7-555E-4430-3BF6-C2DF1535ED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53975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1042">
            <a:extLst>
              <a:ext uri="{FF2B5EF4-FFF2-40B4-BE49-F238E27FC236}">
                <a16:creationId xmlns:a16="http://schemas.microsoft.com/office/drawing/2014/main" id="{DB57B821-F1FC-785B-534D-E5FBBBBC3A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53975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39942" name="Object 1042">
                        <a:extLst>
                          <a:ext uri="{FF2B5EF4-FFF2-40B4-BE49-F238E27FC236}">
                            <a16:creationId xmlns:a16="http://schemas.microsoft.com/office/drawing/2014/main" id="{DB57B821-F1FC-785B-534D-E5FBBBBC3A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3975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5" name="Line 1043">
            <a:extLst>
              <a:ext uri="{FF2B5EF4-FFF2-40B4-BE49-F238E27FC236}">
                <a16:creationId xmlns:a16="http://schemas.microsoft.com/office/drawing/2014/main" id="{96813B7F-55F2-1525-4B76-D64383CC3C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9943" name="Object 1044">
            <a:extLst>
              <a:ext uri="{FF2B5EF4-FFF2-40B4-BE49-F238E27FC236}">
                <a16:creationId xmlns:a16="http://schemas.microsoft.com/office/drawing/2014/main" id="{5C81B878-BB00-0D4B-6699-FCD44AFC0D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5397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39943" name="Object 1044">
                        <a:extLst>
                          <a:ext uri="{FF2B5EF4-FFF2-40B4-BE49-F238E27FC236}">
                            <a16:creationId xmlns:a16="http://schemas.microsoft.com/office/drawing/2014/main" id="{5C81B878-BB00-0D4B-6699-FCD44AFC0D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397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1045">
            <a:extLst>
              <a:ext uri="{FF2B5EF4-FFF2-40B4-BE49-F238E27FC236}">
                <a16:creationId xmlns:a16="http://schemas.microsoft.com/office/drawing/2014/main" id="{2D4DA0FF-CA59-ACAF-751C-8D17FB86C5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5321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39944" name="Object 1045">
                        <a:extLst>
                          <a:ext uri="{FF2B5EF4-FFF2-40B4-BE49-F238E27FC236}">
                            <a16:creationId xmlns:a16="http://schemas.microsoft.com/office/drawing/2014/main" id="{2D4DA0FF-CA59-ACAF-751C-8D17FB86C5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21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1046">
            <a:extLst>
              <a:ext uri="{FF2B5EF4-FFF2-40B4-BE49-F238E27FC236}">
                <a16:creationId xmlns:a16="http://schemas.microsoft.com/office/drawing/2014/main" id="{0ADE9757-8178-43B2-F5C0-9DA5564056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5321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39945" name="Object 1046">
                        <a:extLst>
                          <a:ext uri="{FF2B5EF4-FFF2-40B4-BE49-F238E27FC236}">
                            <a16:creationId xmlns:a16="http://schemas.microsoft.com/office/drawing/2014/main" id="{0ADE9757-8178-43B2-F5C0-9DA5564056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321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6" name="Object 1047">
            <a:extLst>
              <a:ext uri="{FF2B5EF4-FFF2-40B4-BE49-F238E27FC236}">
                <a16:creationId xmlns:a16="http://schemas.microsoft.com/office/drawing/2014/main" id="{762F191A-D728-2102-E0B9-CEC120FD88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5397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39946" name="Object 1047">
                        <a:extLst>
                          <a:ext uri="{FF2B5EF4-FFF2-40B4-BE49-F238E27FC236}">
                            <a16:creationId xmlns:a16="http://schemas.microsoft.com/office/drawing/2014/main" id="{762F191A-D728-2102-E0B9-CEC120FD88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397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6" name="Oval 1048">
            <a:extLst>
              <a:ext uri="{FF2B5EF4-FFF2-40B4-BE49-F238E27FC236}">
                <a16:creationId xmlns:a16="http://schemas.microsoft.com/office/drawing/2014/main" id="{E3734F40-8132-15AA-F7DD-8F59440AC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700" y="4114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9947" name="Object 1049">
            <a:extLst>
              <a:ext uri="{FF2B5EF4-FFF2-40B4-BE49-F238E27FC236}">
                <a16:creationId xmlns:a16="http://schemas.microsoft.com/office/drawing/2014/main" id="{C6DB2094-4C3E-5DD8-3DC4-73B17AB741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65900" y="41148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39947" name="Object 1049">
                        <a:extLst>
                          <a:ext uri="{FF2B5EF4-FFF2-40B4-BE49-F238E27FC236}">
                            <a16:creationId xmlns:a16="http://schemas.microsoft.com/office/drawing/2014/main" id="{C6DB2094-4C3E-5DD8-3DC4-73B17AB741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41148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8" name="Object 1050">
            <a:extLst>
              <a:ext uri="{FF2B5EF4-FFF2-40B4-BE49-F238E27FC236}">
                <a16:creationId xmlns:a16="http://schemas.microsoft.com/office/drawing/2014/main" id="{982E0288-E687-81A7-44B6-799ACECD0E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49403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39948" name="Object 1050">
                        <a:extLst>
                          <a:ext uri="{FF2B5EF4-FFF2-40B4-BE49-F238E27FC236}">
                            <a16:creationId xmlns:a16="http://schemas.microsoft.com/office/drawing/2014/main" id="{982E0288-E687-81A7-44B6-799ACECD0E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9403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9" name="Object 1051">
            <a:extLst>
              <a:ext uri="{FF2B5EF4-FFF2-40B4-BE49-F238E27FC236}">
                <a16:creationId xmlns:a16="http://schemas.microsoft.com/office/drawing/2014/main" id="{630E5ECD-6542-1FE5-58FE-3EA2704B43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5016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8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39949" name="Object 1051">
                        <a:extLst>
                          <a:ext uri="{FF2B5EF4-FFF2-40B4-BE49-F238E27FC236}">
                            <a16:creationId xmlns:a16="http://schemas.microsoft.com/office/drawing/2014/main" id="{630E5ECD-6542-1FE5-58FE-3EA2704B43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016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0" name="Object 1052">
            <a:extLst>
              <a:ext uri="{FF2B5EF4-FFF2-40B4-BE49-F238E27FC236}">
                <a16:creationId xmlns:a16="http://schemas.microsoft.com/office/drawing/2014/main" id="{6CA7FA3A-28C9-4FE8-4C19-FAA4B84936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4940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9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39950" name="Object 1052">
                        <a:extLst>
                          <a:ext uri="{FF2B5EF4-FFF2-40B4-BE49-F238E27FC236}">
                            <a16:creationId xmlns:a16="http://schemas.microsoft.com/office/drawing/2014/main" id="{6CA7FA3A-28C9-4FE8-4C19-FAA4B84936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940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1" name="Object 1053">
            <a:extLst>
              <a:ext uri="{FF2B5EF4-FFF2-40B4-BE49-F238E27FC236}">
                <a16:creationId xmlns:a16="http://schemas.microsoft.com/office/drawing/2014/main" id="{DDF18923-C57B-EC2A-0824-5998933E24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8641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39951" name="Object 1053">
                        <a:extLst>
                          <a:ext uri="{FF2B5EF4-FFF2-40B4-BE49-F238E27FC236}">
                            <a16:creationId xmlns:a16="http://schemas.microsoft.com/office/drawing/2014/main" id="{DDF18923-C57B-EC2A-0824-5998933E24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8641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7" name="Freeform 1054">
            <a:extLst>
              <a:ext uri="{FF2B5EF4-FFF2-40B4-BE49-F238E27FC236}">
                <a16:creationId xmlns:a16="http://schemas.microsoft.com/office/drawing/2014/main" id="{6C27CC32-777C-0C2A-D28D-E9765CE88990}"/>
              </a:ext>
            </a:extLst>
          </p:cNvPr>
          <p:cNvSpPr>
            <a:spLocks/>
          </p:cNvSpPr>
          <p:nvPr/>
        </p:nvSpPr>
        <p:spPr bwMode="auto">
          <a:xfrm>
            <a:off x="6324600" y="33401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9952" name="Object 1055">
            <a:extLst>
              <a:ext uri="{FF2B5EF4-FFF2-40B4-BE49-F238E27FC236}">
                <a16:creationId xmlns:a16="http://schemas.microsoft.com/office/drawing/2014/main" id="{258A9D09-4023-5315-F87D-CA69FC4091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373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1" name="Equation" r:id="rId25" imgW="672808" imgH="444307" progId="Equation.3">
                  <p:embed/>
                </p:oleObj>
              </mc:Choice>
              <mc:Fallback>
                <p:oleObj name="Equation" r:id="rId25" imgW="672808" imgH="444307" progId="Equation.3">
                  <p:embed/>
                  <p:pic>
                    <p:nvPicPr>
                      <p:cNvPr id="39952" name="Object 1055">
                        <a:extLst>
                          <a:ext uri="{FF2B5EF4-FFF2-40B4-BE49-F238E27FC236}">
                            <a16:creationId xmlns:a16="http://schemas.microsoft.com/office/drawing/2014/main" id="{258A9D09-4023-5315-F87D-CA69FC4091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8" name="Line 1056">
            <a:extLst>
              <a:ext uri="{FF2B5EF4-FFF2-40B4-BE49-F238E27FC236}">
                <a16:creationId xmlns:a16="http://schemas.microsoft.com/office/drawing/2014/main" id="{2489C7AD-0CE7-8FD7-3D86-A9E45EF369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4635500"/>
            <a:ext cx="5334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9" name="Freeform 1057">
            <a:extLst>
              <a:ext uri="{FF2B5EF4-FFF2-40B4-BE49-F238E27FC236}">
                <a16:creationId xmlns:a16="http://schemas.microsoft.com/office/drawing/2014/main" id="{698FFBDC-587B-6C61-C702-253AAD0D8577}"/>
              </a:ext>
            </a:extLst>
          </p:cNvPr>
          <p:cNvSpPr>
            <a:spLocks/>
          </p:cNvSpPr>
          <p:nvPr/>
        </p:nvSpPr>
        <p:spPr bwMode="auto">
          <a:xfrm>
            <a:off x="4800600" y="4483100"/>
            <a:ext cx="1752600" cy="990600"/>
          </a:xfrm>
          <a:custGeom>
            <a:avLst/>
            <a:gdLst>
              <a:gd name="T0" fmla="*/ 0 w 1104"/>
              <a:gd name="T1" fmla="*/ 2147483647 h 624"/>
              <a:gd name="T2" fmla="*/ 2147483647 w 1104"/>
              <a:gd name="T3" fmla="*/ 2147483647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0" name="Freeform 1058">
            <a:extLst>
              <a:ext uri="{FF2B5EF4-FFF2-40B4-BE49-F238E27FC236}">
                <a16:creationId xmlns:a16="http://schemas.microsoft.com/office/drawing/2014/main" id="{EA693782-0AB3-CA1C-A335-EC66F422BB7F}"/>
              </a:ext>
            </a:extLst>
          </p:cNvPr>
          <p:cNvSpPr>
            <a:spLocks/>
          </p:cNvSpPr>
          <p:nvPr/>
        </p:nvSpPr>
        <p:spPr bwMode="auto">
          <a:xfrm>
            <a:off x="3505200" y="4292600"/>
            <a:ext cx="2971800" cy="1181100"/>
          </a:xfrm>
          <a:custGeom>
            <a:avLst/>
            <a:gdLst>
              <a:gd name="T0" fmla="*/ 0 w 1872"/>
              <a:gd name="T1" fmla="*/ 2147483647 h 744"/>
              <a:gd name="T2" fmla="*/ 2147483647 w 1872"/>
              <a:gd name="T3" fmla="*/ 2147483647 h 744"/>
              <a:gd name="T4" fmla="*/ 2147483647 w 1872"/>
              <a:gd name="T5" fmla="*/ 2147483647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1" name="Freeform 1059">
            <a:extLst>
              <a:ext uri="{FF2B5EF4-FFF2-40B4-BE49-F238E27FC236}">
                <a16:creationId xmlns:a16="http://schemas.microsoft.com/office/drawing/2014/main" id="{3BBB7293-1FD9-EC52-572C-52EE2171732F}"/>
              </a:ext>
            </a:extLst>
          </p:cNvPr>
          <p:cNvSpPr>
            <a:spLocks/>
          </p:cNvSpPr>
          <p:nvPr/>
        </p:nvSpPr>
        <p:spPr bwMode="auto">
          <a:xfrm>
            <a:off x="2209800" y="36703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972" name="Group 1060">
            <a:extLst>
              <a:ext uri="{FF2B5EF4-FFF2-40B4-BE49-F238E27FC236}">
                <a16:creationId xmlns:a16="http://schemas.microsoft.com/office/drawing/2014/main" id="{AB5D15C5-C0F1-8CCA-D7A9-3C8475432C0F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4660900"/>
            <a:ext cx="900113" cy="609600"/>
            <a:chOff x="4224" y="1824"/>
            <a:chExt cx="567" cy="384"/>
          </a:xfrm>
        </p:grpSpPr>
        <p:graphicFrame>
          <p:nvGraphicFramePr>
            <p:cNvPr id="39954" name="Object 1061">
              <a:extLst>
                <a:ext uri="{FF2B5EF4-FFF2-40B4-BE49-F238E27FC236}">
                  <a16:creationId xmlns:a16="http://schemas.microsoft.com/office/drawing/2014/main" id="{5D30A8E5-64A8-C4F8-D4CD-9B1D78AE1E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2" name="Equation" r:id="rId27" imgW="672808" imgH="444307" progId="Equation.3">
                    <p:embed/>
                  </p:oleObj>
                </mc:Choice>
                <mc:Fallback>
                  <p:oleObj name="Equation" r:id="rId27" imgW="672808" imgH="444307" progId="Equation.3">
                    <p:embed/>
                    <p:pic>
                      <p:nvPicPr>
                        <p:cNvPr id="39954" name="Object 1061">
                          <a:extLst>
                            <a:ext uri="{FF2B5EF4-FFF2-40B4-BE49-F238E27FC236}">
                              <a16:creationId xmlns:a16="http://schemas.microsoft.com/office/drawing/2014/main" id="{5D30A8E5-64A8-C4F8-D4CD-9B1D78AE1E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73" name="Line 1062">
              <a:extLst>
                <a:ext uri="{FF2B5EF4-FFF2-40B4-BE49-F238E27FC236}">
                  <a16:creationId xmlns:a16="http://schemas.microsoft.com/office/drawing/2014/main" id="{0A4FED1E-06DF-E84F-CBCA-D1FEB8BAB7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9953" name="Object 1064">
            <a:extLst>
              <a:ext uri="{FF2B5EF4-FFF2-40B4-BE49-F238E27FC236}">
                <a16:creationId xmlns:a16="http://schemas.microsoft.com/office/drawing/2014/main" id="{5DD6127C-09E9-8054-5674-B80F0C0814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3975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Equation" r:id="rId28" imgW="419100" imgH="469900" progId="Equation.3">
                  <p:embed/>
                </p:oleObj>
              </mc:Choice>
              <mc:Fallback>
                <p:oleObj name="Equation" r:id="rId28" imgW="419100" imgH="469900" progId="Equation.3">
                  <p:embed/>
                  <p:pic>
                    <p:nvPicPr>
                      <p:cNvPr id="39953" name="Object 1064">
                        <a:extLst>
                          <a:ext uri="{FF2B5EF4-FFF2-40B4-BE49-F238E27FC236}">
                            <a16:creationId xmlns:a16="http://schemas.microsoft.com/office/drawing/2014/main" id="{5DD6127C-09E9-8054-5674-B80F0C0814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3975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2" name="Rectangle 2">
            <a:extLst>
              <a:ext uri="{FF2B5EF4-FFF2-40B4-BE49-F238E27FC236}">
                <a16:creationId xmlns:a16="http://schemas.microsoft.com/office/drawing/2014/main" id="{964B20B1-2E1E-8684-7B1A-859CA8B791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609600"/>
          </a:xfrm>
        </p:spPr>
        <p:txBody>
          <a:bodyPr/>
          <a:lstStyle/>
          <a:p>
            <a:pPr algn="l"/>
            <a:r>
              <a:rPr lang="en-US" altLang="en-US">
                <a:solidFill>
                  <a:srgbClr val="FF0000"/>
                </a:solidFill>
              </a:rPr>
              <a:t>Recursive Definition</a:t>
            </a:r>
          </a:p>
        </p:txBody>
      </p:sp>
      <p:graphicFrame>
        <p:nvGraphicFramePr>
          <p:cNvPr id="40962" name="Object 4">
            <a:extLst>
              <a:ext uri="{FF2B5EF4-FFF2-40B4-BE49-F238E27FC236}">
                <a16:creationId xmlns:a16="http://schemas.microsoft.com/office/drawing/2014/main" id="{FFC5F506-027B-6B61-F49C-CAB1287094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914400"/>
          <a:ext cx="45593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1" name="Equation" r:id="rId3" imgW="4559300" imgH="1066800" progId="Equation.3">
                  <p:embed/>
                </p:oleObj>
              </mc:Choice>
              <mc:Fallback>
                <p:oleObj name="Equation" r:id="rId3" imgW="4559300" imgH="1066800" progId="Equation.3">
                  <p:embed/>
                  <p:pic>
                    <p:nvPicPr>
                      <p:cNvPr id="40962" name="Object 4">
                        <a:extLst>
                          <a:ext uri="{FF2B5EF4-FFF2-40B4-BE49-F238E27FC236}">
                            <a16:creationId xmlns:a16="http://schemas.microsoft.com/office/drawing/2014/main" id="{FFC5F506-027B-6B61-F49C-CAB1287094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914400"/>
                        <a:ext cx="45593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3" name="Oval 43">
            <a:extLst>
              <a:ext uri="{FF2B5EF4-FFF2-40B4-BE49-F238E27FC236}">
                <a16:creationId xmlns:a16="http://schemas.microsoft.com/office/drawing/2014/main" id="{851DC4BB-9728-81E4-09C4-4654CDCFF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895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0974" name="Oval 44">
            <a:extLst>
              <a:ext uri="{FF2B5EF4-FFF2-40B4-BE49-F238E27FC236}">
                <a16:creationId xmlns:a16="http://schemas.microsoft.com/office/drawing/2014/main" id="{C6ABA9A1-CAE6-F447-0086-C29A5E9E0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895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0975" name="Oval 45">
            <a:extLst>
              <a:ext uri="{FF2B5EF4-FFF2-40B4-BE49-F238E27FC236}">
                <a16:creationId xmlns:a16="http://schemas.microsoft.com/office/drawing/2014/main" id="{7C764773-24A4-7EFB-3DB1-143B789D4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895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0976" name="Freeform 46">
            <a:extLst>
              <a:ext uri="{FF2B5EF4-FFF2-40B4-BE49-F238E27FC236}">
                <a16:creationId xmlns:a16="http://schemas.microsoft.com/office/drawing/2014/main" id="{6400678D-E12B-02D0-A784-52305CEECB0A}"/>
              </a:ext>
            </a:extLst>
          </p:cNvPr>
          <p:cNvSpPr>
            <a:spLocks/>
          </p:cNvSpPr>
          <p:nvPr/>
        </p:nvSpPr>
        <p:spPr bwMode="auto">
          <a:xfrm>
            <a:off x="2219325" y="2844800"/>
            <a:ext cx="3695700" cy="606425"/>
          </a:xfrm>
          <a:custGeom>
            <a:avLst/>
            <a:gdLst>
              <a:gd name="T0" fmla="*/ 0 w 2328"/>
              <a:gd name="T1" fmla="*/ 2147483647 h 382"/>
              <a:gd name="T2" fmla="*/ 2147483647 w 2328"/>
              <a:gd name="T3" fmla="*/ 2147483647 h 382"/>
              <a:gd name="T4" fmla="*/ 2147483647 w 2328"/>
              <a:gd name="T5" fmla="*/ 0 h 382"/>
              <a:gd name="T6" fmla="*/ 2147483647 w 2328"/>
              <a:gd name="T7" fmla="*/ 2147483647 h 382"/>
              <a:gd name="T8" fmla="*/ 2147483647 w 2328"/>
              <a:gd name="T9" fmla="*/ 2147483647 h 382"/>
              <a:gd name="T10" fmla="*/ 2147483647 w 2328"/>
              <a:gd name="T11" fmla="*/ 2147483647 h 382"/>
              <a:gd name="T12" fmla="*/ 2147483647 w 2328"/>
              <a:gd name="T13" fmla="*/ 2147483647 h 382"/>
              <a:gd name="T14" fmla="*/ 2147483647 w 2328"/>
              <a:gd name="T15" fmla="*/ 2147483647 h 382"/>
              <a:gd name="T16" fmla="*/ 2147483647 w 2328"/>
              <a:gd name="T17" fmla="*/ 2147483647 h 382"/>
              <a:gd name="T18" fmla="*/ 2147483647 w 2328"/>
              <a:gd name="T19" fmla="*/ 2147483647 h 382"/>
              <a:gd name="T20" fmla="*/ 2147483647 w 2328"/>
              <a:gd name="T21" fmla="*/ 2147483647 h 382"/>
              <a:gd name="T22" fmla="*/ 2147483647 w 2328"/>
              <a:gd name="T23" fmla="*/ 2147483647 h 382"/>
              <a:gd name="T24" fmla="*/ 2147483647 w 2328"/>
              <a:gd name="T25" fmla="*/ 2147483647 h 382"/>
              <a:gd name="T26" fmla="*/ 2147483647 w 2328"/>
              <a:gd name="T27" fmla="*/ 2147483647 h 382"/>
              <a:gd name="T28" fmla="*/ 2147483647 w 2328"/>
              <a:gd name="T29" fmla="*/ 2147483647 h 382"/>
              <a:gd name="T30" fmla="*/ 2147483647 w 2328"/>
              <a:gd name="T31" fmla="*/ 2147483647 h 382"/>
              <a:gd name="T32" fmla="*/ 2147483647 w 2328"/>
              <a:gd name="T33" fmla="*/ 2147483647 h 382"/>
              <a:gd name="T34" fmla="*/ 2147483647 w 2328"/>
              <a:gd name="T35" fmla="*/ 2147483647 h 382"/>
              <a:gd name="T36" fmla="*/ 2147483647 w 2328"/>
              <a:gd name="T37" fmla="*/ 2147483647 h 382"/>
              <a:gd name="T38" fmla="*/ 2147483647 w 2328"/>
              <a:gd name="T39" fmla="*/ 2147483647 h 382"/>
              <a:gd name="T40" fmla="*/ 2147483647 w 2328"/>
              <a:gd name="T41" fmla="*/ 2147483647 h 38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328"/>
              <a:gd name="T64" fmla="*/ 0 h 382"/>
              <a:gd name="T65" fmla="*/ 2328 w 2328"/>
              <a:gd name="T66" fmla="*/ 382 h 382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328" h="382">
                <a:moveTo>
                  <a:pt x="0" y="203"/>
                </a:moveTo>
                <a:cubicBezTo>
                  <a:pt x="12" y="167"/>
                  <a:pt x="32" y="95"/>
                  <a:pt x="65" y="73"/>
                </a:cubicBezTo>
                <a:cubicBezTo>
                  <a:pt x="152" y="16"/>
                  <a:pt x="255" y="10"/>
                  <a:pt x="357" y="0"/>
                </a:cubicBezTo>
                <a:cubicBezTo>
                  <a:pt x="384" y="3"/>
                  <a:pt x="412" y="2"/>
                  <a:pt x="438" y="8"/>
                </a:cubicBezTo>
                <a:cubicBezTo>
                  <a:pt x="480" y="18"/>
                  <a:pt x="507" y="73"/>
                  <a:pt x="544" y="98"/>
                </a:cubicBezTo>
                <a:cubicBezTo>
                  <a:pt x="568" y="134"/>
                  <a:pt x="617" y="198"/>
                  <a:pt x="657" y="211"/>
                </a:cubicBezTo>
                <a:cubicBezTo>
                  <a:pt x="690" y="261"/>
                  <a:pt x="778" y="322"/>
                  <a:pt x="836" y="341"/>
                </a:cubicBezTo>
                <a:cubicBezTo>
                  <a:pt x="844" y="349"/>
                  <a:pt x="850" y="359"/>
                  <a:pt x="860" y="365"/>
                </a:cubicBezTo>
                <a:cubicBezTo>
                  <a:pt x="875" y="373"/>
                  <a:pt x="909" y="382"/>
                  <a:pt x="909" y="382"/>
                </a:cubicBezTo>
                <a:cubicBezTo>
                  <a:pt x="955" y="379"/>
                  <a:pt x="1001" y="380"/>
                  <a:pt x="1047" y="373"/>
                </a:cubicBezTo>
                <a:cubicBezTo>
                  <a:pt x="1075" y="369"/>
                  <a:pt x="1092" y="337"/>
                  <a:pt x="1112" y="317"/>
                </a:cubicBezTo>
                <a:cubicBezTo>
                  <a:pt x="1152" y="278"/>
                  <a:pt x="1203" y="221"/>
                  <a:pt x="1258" y="203"/>
                </a:cubicBezTo>
                <a:cubicBezTo>
                  <a:pt x="1322" y="182"/>
                  <a:pt x="1240" y="211"/>
                  <a:pt x="1306" y="179"/>
                </a:cubicBezTo>
                <a:cubicBezTo>
                  <a:pt x="1387" y="139"/>
                  <a:pt x="1541" y="107"/>
                  <a:pt x="1631" y="98"/>
                </a:cubicBezTo>
                <a:cubicBezTo>
                  <a:pt x="1677" y="101"/>
                  <a:pt x="1723" y="99"/>
                  <a:pt x="1769" y="106"/>
                </a:cubicBezTo>
                <a:cubicBezTo>
                  <a:pt x="1784" y="108"/>
                  <a:pt x="1808" y="139"/>
                  <a:pt x="1817" y="146"/>
                </a:cubicBezTo>
                <a:cubicBezTo>
                  <a:pt x="1839" y="164"/>
                  <a:pt x="1864" y="178"/>
                  <a:pt x="1890" y="187"/>
                </a:cubicBezTo>
                <a:cubicBezTo>
                  <a:pt x="1937" y="233"/>
                  <a:pt x="1913" y="221"/>
                  <a:pt x="1955" y="235"/>
                </a:cubicBezTo>
                <a:cubicBezTo>
                  <a:pt x="1984" y="266"/>
                  <a:pt x="2002" y="274"/>
                  <a:pt x="2044" y="284"/>
                </a:cubicBezTo>
                <a:cubicBezTo>
                  <a:pt x="2093" y="281"/>
                  <a:pt x="2142" y="282"/>
                  <a:pt x="2191" y="276"/>
                </a:cubicBezTo>
                <a:cubicBezTo>
                  <a:pt x="2328" y="259"/>
                  <a:pt x="2208" y="260"/>
                  <a:pt x="2247" y="26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7" name="Line 47">
            <a:extLst>
              <a:ext uri="{FF2B5EF4-FFF2-40B4-BE49-F238E27FC236}">
                <a16:creationId xmlns:a16="http://schemas.microsoft.com/office/drawing/2014/main" id="{10E9149C-0A3D-34F8-14F7-6BE40A069F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0963" name="Object 48">
            <a:extLst>
              <a:ext uri="{FF2B5EF4-FFF2-40B4-BE49-F238E27FC236}">
                <a16:creationId xmlns:a16="http://schemas.microsoft.com/office/drawing/2014/main" id="{69402D4E-02C9-440E-3494-DA427E8404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971800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" name="Equation" r:id="rId5" imgW="241195" imgH="330057" progId="Equation.3">
                  <p:embed/>
                </p:oleObj>
              </mc:Choice>
              <mc:Fallback>
                <p:oleObj name="Equation" r:id="rId5" imgW="241195" imgH="330057" progId="Equation.3">
                  <p:embed/>
                  <p:pic>
                    <p:nvPicPr>
                      <p:cNvPr id="40963" name="Object 48">
                        <a:extLst>
                          <a:ext uri="{FF2B5EF4-FFF2-40B4-BE49-F238E27FC236}">
                            <a16:creationId xmlns:a16="http://schemas.microsoft.com/office/drawing/2014/main" id="{69402D4E-02C9-440E-3494-DA427E8404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971800"/>
                        <a:ext cx="241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9">
            <a:extLst>
              <a:ext uri="{FF2B5EF4-FFF2-40B4-BE49-F238E27FC236}">
                <a16:creationId xmlns:a16="http://schemas.microsoft.com/office/drawing/2014/main" id="{CE6BE6A9-3CB6-E3F5-3151-AA62065206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2895600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" name="Equation" r:id="rId7" imgW="330057" imgH="444307" progId="Equation.3">
                  <p:embed/>
                </p:oleObj>
              </mc:Choice>
              <mc:Fallback>
                <p:oleObj name="Equation" r:id="rId7" imgW="330057" imgH="444307" progId="Equation.3">
                  <p:embed/>
                  <p:pic>
                    <p:nvPicPr>
                      <p:cNvPr id="40964" name="Object 49">
                        <a:extLst>
                          <a:ext uri="{FF2B5EF4-FFF2-40B4-BE49-F238E27FC236}">
                            <a16:creationId xmlns:a16="http://schemas.microsoft.com/office/drawing/2014/main" id="{CE6BE6A9-3CB6-E3F5-3151-AA62065206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895600"/>
                        <a:ext cx="33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0">
            <a:extLst>
              <a:ext uri="{FF2B5EF4-FFF2-40B4-BE49-F238E27FC236}">
                <a16:creationId xmlns:a16="http://schemas.microsoft.com/office/drawing/2014/main" id="{5E399237-4E60-6C10-16C4-0B91DE5F8D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2895600"/>
          <a:ext cx="304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name="Equation" r:id="rId9" imgW="304536" imgH="253780" progId="Equation.3">
                  <p:embed/>
                </p:oleObj>
              </mc:Choice>
              <mc:Fallback>
                <p:oleObj name="Equation" r:id="rId9" imgW="304536" imgH="253780" progId="Equation.3">
                  <p:embed/>
                  <p:pic>
                    <p:nvPicPr>
                      <p:cNvPr id="40965" name="Object 50">
                        <a:extLst>
                          <a:ext uri="{FF2B5EF4-FFF2-40B4-BE49-F238E27FC236}">
                            <a16:creationId xmlns:a16="http://schemas.microsoft.com/office/drawing/2014/main" id="{5E399237-4E60-6C10-16C4-0B91DE5F8D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895600"/>
                        <a:ext cx="3048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51">
            <a:extLst>
              <a:ext uri="{FF2B5EF4-FFF2-40B4-BE49-F238E27FC236}">
                <a16:creationId xmlns:a16="http://schemas.microsoft.com/office/drawing/2014/main" id="{03704A37-B8F6-2017-40F1-D2A130DE6A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28194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Equation" r:id="rId11" imgW="304536" imgH="253780" progId="Equation.3">
                  <p:embed/>
                </p:oleObj>
              </mc:Choice>
              <mc:Fallback>
                <p:oleObj name="Equation" r:id="rId11" imgW="304536" imgH="253780" progId="Equation.3">
                  <p:embed/>
                  <p:pic>
                    <p:nvPicPr>
                      <p:cNvPr id="40966" name="Object 51">
                        <a:extLst>
                          <a:ext uri="{FF2B5EF4-FFF2-40B4-BE49-F238E27FC236}">
                            <a16:creationId xmlns:a16="http://schemas.microsoft.com/office/drawing/2014/main" id="{03704A37-B8F6-2017-40F1-D2A130DE6A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8194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54">
            <a:extLst>
              <a:ext uri="{FF2B5EF4-FFF2-40B4-BE49-F238E27FC236}">
                <a16:creationId xmlns:a16="http://schemas.microsoft.com/office/drawing/2014/main" id="{DC4EAFB1-B4F7-1764-76DF-F5612186BC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2882900"/>
          <a:ext cx="33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name="Equation" r:id="rId13" imgW="330057" imgH="469696" progId="Equation.3">
                  <p:embed/>
                </p:oleObj>
              </mc:Choice>
              <mc:Fallback>
                <p:oleObj name="Equation" r:id="rId13" imgW="330057" imgH="469696" progId="Equation.3">
                  <p:embed/>
                  <p:pic>
                    <p:nvPicPr>
                      <p:cNvPr id="40967" name="Object 54">
                        <a:extLst>
                          <a:ext uri="{FF2B5EF4-FFF2-40B4-BE49-F238E27FC236}">
                            <a16:creationId xmlns:a16="http://schemas.microsoft.com/office/drawing/2014/main" id="{DC4EAFB1-B4F7-1764-76DF-F5612186BC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882900"/>
                        <a:ext cx="330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55">
            <a:extLst>
              <a:ext uri="{FF2B5EF4-FFF2-40B4-BE49-F238E27FC236}">
                <a16:creationId xmlns:a16="http://schemas.microsoft.com/office/drawing/2014/main" id="{F2CD2103-1212-8758-2FFE-8FFE4525C4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038600"/>
          <a:ext cx="1828800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" name="Equation" r:id="rId15" imgW="2463800" imgH="1689100" progId="Equation.3">
                  <p:embed/>
                </p:oleObj>
              </mc:Choice>
              <mc:Fallback>
                <p:oleObj name="Equation" r:id="rId15" imgW="2463800" imgH="1689100" progId="Equation.3">
                  <p:embed/>
                  <p:pic>
                    <p:nvPicPr>
                      <p:cNvPr id="40968" name="Object 55">
                        <a:extLst>
                          <a:ext uri="{FF2B5EF4-FFF2-40B4-BE49-F238E27FC236}">
                            <a16:creationId xmlns:a16="http://schemas.microsoft.com/office/drawing/2014/main" id="{F2CD2103-1212-8758-2FFE-8FFE4525C4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38600"/>
                        <a:ext cx="1828800" cy="125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8" name="AutoShape 56">
            <a:extLst>
              <a:ext uri="{FF2B5EF4-FFF2-40B4-BE49-F238E27FC236}">
                <a16:creationId xmlns:a16="http://schemas.microsoft.com/office/drawing/2014/main" id="{BE256F5D-7F24-30E3-81A8-5B92780622A8}"/>
              </a:ext>
            </a:extLst>
          </p:cNvPr>
          <p:cNvSpPr>
            <a:spLocks/>
          </p:cNvSpPr>
          <p:nvPr/>
        </p:nvSpPr>
        <p:spPr bwMode="auto">
          <a:xfrm>
            <a:off x="1828800" y="4191000"/>
            <a:ext cx="304800" cy="1136650"/>
          </a:xfrm>
          <a:prstGeom prst="rightBrace">
            <a:avLst>
              <a:gd name="adj1" fmla="val 3107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0979" name="AutoShape 57">
            <a:extLst>
              <a:ext uri="{FF2B5EF4-FFF2-40B4-BE49-F238E27FC236}">
                <a16:creationId xmlns:a16="http://schemas.microsoft.com/office/drawing/2014/main" id="{970467D5-A4D9-9785-CD44-3BB4E58E5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6482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0969" name="Object 58">
            <a:extLst>
              <a:ext uri="{FF2B5EF4-FFF2-40B4-BE49-F238E27FC236}">
                <a16:creationId xmlns:a16="http://schemas.microsoft.com/office/drawing/2014/main" id="{CD194ABF-719D-412B-3CCA-0A1DD00348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648200"/>
          <a:ext cx="251460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name="Equation" r:id="rId17" imgW="3454400" imgH="1689100" progId="Equation.3">
                  <p:embed/>
                </p:oleObj>
              </mc:Choice>
              <mc:Fallback>
                <p:oleObj name="Equation" r:id="rId17" imgW="3454400" imgH="1689100" progId="Equation.3">
                  <p:embed/>
                  <p:pic>
                    <p:nvPicPr>
                      <p:cNvPr id="40969" name="Object 58">
                        <a:extLst>
                          <a:ext uri="{FF2B5EF4-FFF2-40B4-BE49-F238E27FC236}">
                            <a16:creationId xmlns:a16="http://schemas.microsoft.com/office/drawing/2014/main" id="{CD194ABF-719D-412B-3CCA-0A1DD00348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648200"/>
                        <a:ext cx="2514600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60">
            <a:extLst>
              <a:ext uri="{FF2B5EF4-FFF2-40B4-BE49-F238E27FC236}">
                <a16:creationId xmlns:a16="http://schemas.microsoft.com/office/drawing/2014/main" id="{5CA2A76D-1C17-BBAC-0125-A33F9C71F4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64050" y="3194050"/>
          <a:ext cx="215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name="Equation" r:id="rId19" imgW="215806" imgH="469696" progId="Equation.3">
                  <p:embed/>
                </p:oleObj>
              </mc:Choice>
              <mc:Fallback>
                <p:oleObj name="Equation" r:id="rId19" imgW="215806" imgH="469696" progId="Equation.3">
                  <p:embed/>
                  <p:pic>
                    <p:nvPicPr>
                      <p:cNvPr id="40970" name="Object 60">
                        <a:extLst>
                          <a:ext uri="{FF2B5EF4-FFF2-40B4-BE49-F238E27FC236}">
                            <a16:creationId xmlns:a16="http://schemas.microsoft.com/office/drawing/2014/main" id="{5CA2A76D-1C17-BBAC-0125-A33F9C71F4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3194050"/>
                        <a:ext cx="215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0" name="AutoShape 61">
            <a:extLst>
              <a:ext uri="{FF2B5EF4-FFF2-40B4-BE49-F238E27FC236}">
                <a16:creationId xmlns:a16="http://schemas.microsoft.com/office/drawing/2014/main" id="{04F188E0-1873-CB4B-C955-CB32843FB376}"/>
              </a:ext>
            </a:extLst>
          </p:cNvPr>
          <p:cNvSpPr>
            <a:spLocks/>
          </p:cNvSpPr>
          <p:nvPr/>
        </p:nvSpPr>
        <p:spPr bwMode="auto">
          <a:xfrm>
            <a:off x="5257800" y="4724400"/>
            <a:ext cx="304800" cy="12192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0981" name="AutoShape 62">
            <a:extLst>
              <a:ext uri="{FF2B5EF4-FFF2-40B4-BE49-F238E27FC236}">
                <a16:creationId xmlns:a16="http://schemas.microsoft.com/office/drawing/2014/main" id="{3B531527-79EA-AA6C-BE58-C0821E85A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1816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0971" name="Object 63">
            <a:extLst>
              <a:ext uri="{FF2B5EF4-FFF2-40B4-BE49-F238E27FC236}">
                <a16:creationId xmlns:a16="http://schemas.microsoft.com/office/drawing/2014/main" id="{0857B340-0C56-B6DF-D720-E3C4F8CA47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5181600"/>
          <a:ext cx="30480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Equation" r:id="rId21" imgW="4559300" imgH="457200" progId="Equation.3">
                  <p:embed/>
                </p:oleObj>
              </mc:Choice>
              <mc:Fallback>
                <p:oleObj name="Equation" r:id="rId21" imgW="4559300" imgH="457200" progId="Equation.3">
                  <p:embed/>
                  <p:pic>
                    <p:nvPicPr>
                      <p:cNvPr id="40971" name="Object 63">
                        <a:extLst>
                          <a:ext uri="{FF2B5EF4-FFF2-40B4-BE49-F238E27FC236}">
                            <a16:creationId xmlns:a16="http://schemas.microsoft.com/office/drawing/2014/main" id="{0857B340-0C56-B6DF-D720-E3C4F8CA47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181600"/>
                        <a:ext cx="3048000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02" name="Oval 5">
            <a:extLst>
              <a:ext uri="{FF2B5EF4-FFF2-40B4-BE49-F238E27FC236}">
                <a16:creationId xmlns:a16="http://schemas.microsoft.com/office/drawing/2014/main" id="{53728EDD-6ABE-AF92-514B-A55D9FF6A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023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2003" name="Oval 6">
            <a:extLst>
              <a:ext uri="{FF2B5EF4-FFF2-40B4-BE49-F238E27FC236}">
                <a16:creationId xmlns:a16="http://schemas.microsoft.com/office/drawing/2014/main" id="{2D63993E-80E1-5BD7-9FB4-FA18B5F41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7023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2004" name="Oval 7">
            <a:extLst>
              <a:ext uri="{FF2B5EF4-FFF2-40B4-BE49-F238E27FC236}">
                <a16:creationId xmlns:a16="http://schemas.microsoft.com/office/drawing/2014/main" id="{0A322685-F141-7B42-C723-458A72CD5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7023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2005" name="Oval 9">
            <a:extLst>
              <a:ext uri="{FF2B5EF4-FFF2-40B4-BE49-F238E27FC236}">
                <a16:creationId xmlns:a16="http://schemas.microsoft.com/office/drawing/2014/main" id="{DB306358-B8B4-D80C-32D6-16027662D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5499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2006" name="Line 10">
            <a:extLst>
              <a:ext uri="{FF2B5EF4-FFF2-40B4-BE49-F238E27FC236}">
                <a16:creationId xmlns:a16="http://schemas.microsoft.com/office/drawing/2014/main" id="{4DA35DF4-0F61-B182-8BCB-D4A9281388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60325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Line 11">
            <a:extLst>
              <a:ext uri="{FF2B5EF4-FFF2-40B4-BE49-F238E27FC236}">
                <a16:creationId xmlns:a16="http://schemas.microsoft.com/office/drawing/2014/main" id="{EB994007-0A85-DA8B-C372-4F909A8DD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60071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Line 12">
            <a:extLst>
              <a:ext uri="{FF2B5EF4-FFF2-40B4-BE49-F238E27FC236}">
                <a16:creationId xmlns:a16="http://schemas.microsoft.com/office/drawing/2014/main" id="{D96E9604-2D08-BA57-9768-A41DA32C7E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60071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9" name="Line 13">
            <a:extLst>
              <a:ext uri="{FF2B5EF4-FFF2-40B4-BE49-F238E27FC236}">
                <a16:creationId xmlns:a16="http://schemas.microsoft.com/office/drawing/2014/main" id="{30FF84CE-BF42-9F3C-2B33-5205EE2A0D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60071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986" name="Object 14">
            <a:extLst>
              <a:ext uri="{FF2B5EF4-FFF2-40B4-BE49-F238E27FC236}">
                <a16:creationId xmlns:a16="http://schemas.microsoft.com/office/drawing/2014/main" id="{3F40C0E6-6CC1-F3B3-0D54-391709D189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57023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5" name="Equation" r:id="rId4" imgW="419100" imgH="469900" progId="Equation.3">
                  <p:embed/>
                </p:oleObj>
              </mc:Choice>
              <mc:Fallback>
                <p:oleObj name="Equation" r:id="rId4" imgW="419100" imgH="469900" progId="Equation.3">
                  <p:embed/>
                  <p:pic>
                    <p:nvPicPr>
                      <p:cNvPr id="41986" name="Object 14">
                        <a:extLst>
                          <a:ext uri="{FF2B5EF4-FFF2-40B4-BE49-F238E27FC236}">
                            <a16:creationId xmlns:a16="http://schemas.microsoft.com/office/drawing/2014/main" id="{3F40C0E6-6CC1-F3B3-0D54-391709D189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7023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0" name="Oval 15">
            <a:extLst>
              <a:ext uri="{FF2B5EF4-FFF2-40B4-BE49-F238E27FC236}">
                <a16:creationId xmlns:a16="http://schemas.microsoft.com/office/drawing/2014/main" id="{1C8C2393-68BB-EAEC-483D-ED830F9E8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7023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1987" name="Object 16">
            <a:extLst>
              <a:ext uri="{FF2B5EF4-FFF2-40B4-BE49-F238E27FC236}">
                <a16:creationId xmlns:a16="http://schemas.microsoft.com/office/drawing/2014/main" id="{84756867-812E-2CEB-4712-764C9D8D45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4700" y="57023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6" name="Equation" r:id="rId6" imgW="342751" imgH="469696" progId="Equation.3">
                  <p:embed/>
                </p:oleObj>
              </mc:Choice>
              <mc:Fallback>
                <p:oleObj name="Equation" r:id="rId6" imgW="342751" imgH="469696" progId="Equation.3">
                  <p:embed/>
                  <p:pic>
                    <p:nvPicPr>
                      <p:cNvPr id="41987" name="Object 16">
                        <a:extLst>
                          <a:ext uri="{FF2B5EF4-FFF2-40B4-BE49-F238E27FC236}">
                            <a16:creationId xmlns:a16="http://schemas.microsoft.com/office/drawing/2014/main" id="{84756867-812E-2CEB-4712-764C9D8D45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57023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17">
            <a:extLst>
              <a:ext uri="{FF2B5EF4-FFF2-40B4-BE49-F238E27FC236}">
                <a16:creationId xmlns:a16="http://schemas.microsoft.com/office/drawing/2014/main" id="{15A449EC-C0E9-85BE-05AF-7B4463D25B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4700" y="57023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" name="Equation" r:id="rId8" imgW="393529" imgH="469696" progId="Equation.3">
                  <p:embed/>
                </p:oleObj>
              </mc:Choice>
              <mc:Fallback>
                <p:oleObj name="Equation" r:id="rId8" imgW="393529" imgH="469696" progId="Equation.3">
                  <p:embed/>
                  <p:pic>
                    <p:nvPicPr>
                      <p:cNvPr id="41988" name="Object 17">
                        <a:extLst>
                          <a:ext uri="{FF2B5EF4-FFF2-40B4-BE49-F238E27FC236}">
                            <a16:creationId xmlns:a16="http://schemas.microsoft.com/office/drawing/2014/main" id="{15A449EC-C0E9-85BE-05AF-7B4463D25B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57023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18">
            <a:extLst>
              <a:ext uri="{FF2B5EF4-FFF2-40B4-BE49-F238E27FC236}">
                <a16:creationId xmlns:a16="http://schemas.microsoft.com/office/drawing/2014/main" id="{68E17A5A-64A2-DF08-215A-B7060B2BA0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0100" y="57023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name="Equation" r:id="rId10" imgW="393529" imgH="469696" progId="Equation.3">
                  <p:embed/>
                </p:oleObj>
              </mc:Choice>
              <mc:Fallback>
                <p:oleObj name="Equation" r:id="rId10" imgW="393529" imgH="469696" progId="Equation.3">
                  <p:embed/>
                  <p:pic>
                    <p:nvPicPr>
                      <p:cNvPr id="41989" name="Object 18">
                        <a:extLst>
                          <a:ext uri="{FF2B5EF4-FFF2-40B4-BE49-F238E27FC236}">
                            <a16:creationId xmlns:a16="http://schemas.microsoft.com/office/drawing/2014/main" id="{68E17A5A-64A2-DF08-215A-B7060B2BA0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57023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19">
            <a:extLst>
              <a:ext uri="{FF2B5EF4-FFF2-40B4-BE49-F238E27FC236}">
                <a16:creationId xmlns:a16="http://schemas.microsoft.com/office/drawing/2014/main" id="{DF6ECFF8-5428-882C-D645-29FB77A24E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57023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41990" name="Object 19">
                        <a:extLst>
                          <a:ext uri="{FF2B5EF4-FFF2-40B4-BE49-F238E27FC236}">
                            <a16:creationId xmlns:a16="http://schemas.microsoft.com/office/drawing/2014/main" id="{DF6ECFF8-5428-882C-D645-29FB77A24E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7023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1" name="Line 20">
            <a:extLst>
              <a:ext uri="{FF2B5EF4-FFF2-40B4-BE49-F238E27FC236}">
                <a16:creationId xmlns:a16="http://schemas.microsoft.com/office/drawing/2014/main" id="{A937B42A-F32D-9EEB-154B-CEA863F748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0071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991" name="Object 21">
            <a:extLst>
              <a:ext uri="{FF2B5EF4-FFF2-40B4-BE49-F238E27FC236}">
                <a16:creationId xmlns:a16="http://schemas.microsoft.com/office/drawing/2014/main" id="{9E70CBA4-7732-9AAC-AB0A-7EBC39741E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57023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41991" name="Object 21">
                        <a:extLst>
                          <a:ext uri="{FF2B5EF4-FFF2-40B4-BE49-F238E27FC236}">
                            <a16:creationId xmlns:a16="http://schemas.microsoft.com/office/drawing/2014/main" id="{9E70CBA4-7732-9AAC-AB0A-7EBC39741E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7023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22">
            <a:extLst>
              <a:ext uri="{FF2B5EF4-FFF2-40B4-BE49-F238E27FC236}">
                <a16:creationId xmlns:a16="http://schemas.microsoft.com/office/drawing/2014/main" id="{C38524D5-9F4C-9256-DA6D-D3C8E1F495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56261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Equation" r:id="rId16" imgW="279279" imgH="380835" progId="Equation.3">
                  <p:embed/>
                </p:oleObj>
              </mc:Choice>
              <mc:Fallback>
                <p:oleObj name="Equation" r:id="rId16" imgW="279279" imgH="380835" progId="Equation.3">
                  <p:embed/>
                  <p:pic>
                    <p:nvPicPr>
                      <p:cNvPr id="41992" name="Object 22">
                        <a:extLst>
                          <a:ext uri="{FF2B5EF4-FFF2-40B4-BE49-F238E27FC236}">
                            <a16:creationId xmlns:a16="http://schemas.microsoft.com/office/drawing/2014/main" id="{C38524D5-9F4C-9256-DA6D-D3C8E1F495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6261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23">
            <a:extLst>
              <a:ext uri="{FF2B5EF4-FFF2-40B4-BE49-F238E27FC236}">
                <a16:creationId xmlns:a16="http://schemas.microsoft.com/office/drawing/2014/main" id="{DF9E55A0-0F3D-E04E-1E43-35172C1A4F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56261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Equation" r:id="rId18" imgW="279279" imgH="380835" progId="Equation.3">
                  <p:embed/>
                </p:oleObj>
              </mc:Choice>
              <mc:Fallback>
                <p:oleObj name="Equation" r:id="rId18" imgW="279279" imgH="380835" progId="Equation.3">
                  <p:embed/>
                  <p:pic>
                    <p:nvPicPr>
                      <p:cNvPr id="41993" name="Object 23">
                        <a:extLst>
                          <a:ext uri="{FF2B5EF4-FFF2-40B4-BE49-F238E27FC236}">
                            <a16:creationId xmlns:a16="http://schemas.microsoft.com/office/drawing/2014/main" id="{DF9E55A0-0F3D-E04E-1E43-35172C1A4F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6261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Object 24">
            <a:extLst>
              <a:ext uri="{FF2B5EF4-FFF2-40B4-BE49-F238E27FC236}">
                <a16:creationId xmlns:a16="http://schemas.microsoft.com/office/drawing/2014/main" id="{F75CAFE0-F933-E840-6A39-3420121D39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57023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41994" name="Object 24">
                        <a:extLst>
                          <a:ext uri="{FF2B5EF4-FFF2-40B4-BE49-F238E27FC236}">
                            <a16:creationId xmlns:a16="http://schemas.microsoft.com/office/drawing/2014/main" id="{F75CAFE0-F933-E840-6A39-3420121D39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7023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2" name="Oval 25">
            <a:extLst>
              <a:ext uri="{FF2B5EF4-FFF2-40B4-BE49-F238E27FC236}">
                <a16:creationId xmlns:a16="http://schemas.microsoft.com/office/drawing/2014/main" id="{85020394-0164-DB0D-6D5D-07584391B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900" y="4419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1995" name="Object 26">
            <a:extLst>
              <a:ext uri="{FF2B5EF4-FFF2-40B4-BE49-F238E27FC236}">
                <a16:creationId xmlns:a16="http://schemas.microsoft.com/office/drawing/2014/main" id="{6103ABAB-F9ED-1CA3-63C5-00F6C925D3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42100" y="44196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" name="Equation" r:id="rId20" imgW="406224" imgH="469696" progId="Equation.3">
                  <p:embed/>
                </p:oleObj>
              </mc:Choice>
              <mc:Fallback>
                <p:oleObj name="Equation" r:id="rId20" imgW="406224" imgH="469696" progId="Equation.3">
                  <p:embed/>
                  <p:pic>
                    <p:nvPicPr>
                      <p:cNvPr id="41995" name="Object 26">
                        <a:extLst>
                          <a:ext uri="{FF2B5EF4-FFF2-40B4-BE49-F238E27FC236}">
                            <a16:creationId xmlns:a16="http://schemas.microsoft.com/office/drawing/2014/main" id="{6103ABAB-F9ED-1CA3-63C5-00F6C925D3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00" y="44196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6" name="Object 27">
            <a:extLst>
              <a:ext uri="{FF2B5EF4-FFF2-40B4-BE49-F238E27FC236}">
                <a16:creationId xmlns:a16="http://schemas.microsoft.com/office/drawing/2014/main" id="{BF67690B-C7A9-7613-9180-7EB67B7D84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52451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5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41996" name="Object 27">
                        <a:extLst>
                          <a:ext uri="{FF2B5EF4-FFF2-40B4-BE49-F238E27FC236}">
                            <a16:creationId xmlns:a16="http://schemas.microsoft.com/office/drawing/2014/main" id="{BF67690B-C7A9-7613-9180-7EB67B7D84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2451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7" name="Object 28">
            <a:extLst>
              <a:ext uri="{FF2B5EF4-FFF2-40B4-BE49-F238E27FC236}">
                <a16:creationId xmlns:a16="http://schemas.microsoft.com/office/drawing/2014/main" id="{33EB6BA5-19C7-59B9-2A4C-45181B3B9B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53213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name="Equation" r:id="rId23" imgW="266584" imgH="279279" progId="Equation.3">
                  <p:embed/>
                </p:oleObj>
              </mc:Choice>
              <mc:Fallback>
                <p:oleObj name="Equation" r:id="rId23" imgW="266584" imgH="279279" progId="Equation.3">
                  <p:embed/>
                  <p:pic>
                    <p:nvPicPr>
                      <p:cNvPr id="41997" name="Object 28">
                        <a:extLst>
                          <a:ext uri="{FF2B5EF4-FFF2-40B4-BE49-F238E27FC236}">
                            <a16:creationId xmlns:a16="http://schemas.microsoft.com/office/drawing/2014/main" id="{33EB6BA5-19C7-59B9-2A4C-45181B3B9B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3213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8" name="Object 29">
            <a:extLst>
              <a:ext uri="{FF2B5EF4-FFF2-40B4-BE49-F238E27FC236}">
                <a16:creationId xmlns:a16="http://schemas.microsoft.com/office/drawing/2014/main" id="{DF369CB1-C15A-A9DB-E8F8-3FBD082ED0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52451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41998" name="Object 29">
                        <a:extLst>
                          <a:ext uri="{FF2B5EF4-FFF2-40B4-BE49-F238E27FC236}">
                            <a16:creationId xmlns:a16="http://schemas.microsoft.com/office/drawing/2014/main" id="{DF369CB1-C15A-A9DB-E8F8-3FBD082ED0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2451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9" name="Object 30">
            <a:extLst>
              <a:ext uri="{FF2B5EF4-FFF2-40B4-BE49-F238E27FC236}">
                <a16:creationId xmlns:a16="http://schemas.microsoft.com/office/drawing/2014/main" id="{65EAF7F9-0B86-37F6-78BC-48CD2605BA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51689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name="Equation" r:id="rId25" imgW="279279" imgH="380835" progId="Equation.3">
                  <p:embed/>
                </p:oleObj>
              </mc:Choice>
              <mc:Fallback>
                <p:oleObj name="Equation" r:id="rId25" imgW="279279" imgH="380835" progId="Equation.3">
                  <p:embed/>
                  <p:pic>
                    <p:nvPicPr>
                      <p:cNvPr id="41999" name="Object 30">
                        <a:extLst>
                          <a:ext uri="{FF2B5EF4-FFF2-40B4-BE49-F238E27FC236}">
                            <a16:creationId xmlns:a16="http://schemas.microsoft.com/office/drawing/2014/main" id="{65EAF7F9-0B86-37F6-78BC-48CD2605BA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1689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3" name="Freeform 31">
            <a:extLst>
              <a:ext uri="{FF2B5EF4-FFF2-40B4-BE49-F238E27FC236}">
                <a16:creationId xmlns:a16="http://schemas.microsoft.com/office/drawing/2014/main" id="{CD42EEAE-2B85-7695-CC57-B7950EF4F911}"/>
              </a:ext>
            </a:extLst>
          </p:cNvPr>
          <p:cNvSpPr>
            <a:spLocks/>
          </p:cNvSpPr>
          <p:nvPr/>
        </p:nvSpPr>
        <p:spPr bwMode="auto">
          <a:xfrm>
            <a:off x="6400800" y="36449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2000" name="Object 32">
            <a:extLst>
              <a:ext uri="{FF2B5EF4-FFF2-40B4-BE49-F238E27FC236}">
                <a16:creationId xmlns:a16="http://schemas.microsoft.com/office/drawing/2014/main" id="{06A81405-0EB9-956C-36CB-EDC36654DC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3500" y="32004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name="Equation" r:id="rId26" imgW="672808" imgH="444307" progId="Equation.3">
                  <p:embed/>
                </p:oleObj>
              </mc:Choice>
              <mc:Fallback>
                <p:oleObj name="Equation" r:id="rId26" imgW="672808" imgH="444307" progId="Equation.3">
                  <p:embed/>
                  <p:pic>
                    <p:nvPicPr>
                      <p:cNvPr id="42000" name="Object 32">
                        <a:extLst>
                          <a:ext uri="{FF2B5EF4-FFF2-40B4-BE49-F238E27FC236}">
                            <a16:creationId xmlns:a16="http://schemas.microsoft.com/office/drawing/2014/main" id="{06A81405-0EB9-956C-36CB-EDC36654DC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0" y="32004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4" name="Freeform 36">
            <a:extLst>
              <a:ext uri="{FF2B5EF4-FFF2-40B4-BE49-F238E27FC236}">
                <a16:creationId xmlns:a16="http://schemas.microsoft.com/office/drawing/2014/main" id="{6B1AE979-9F95-E6DA-CB55-9AC4C7435AD3}"/>
              </a:ext>
            </a:extLst>
          </p:cNvPr>
          <p:cNvSpPr>
            <a:spLocks/>
          </p:cNvSpPr>
          <p:nvPr/>
        </p:nvSpPr>
        <p:spPr bwMode="auto">
          <a:xfrm>
            <a:off x="2286000" y="39751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015" name="Group 37">
            <a:extLst>
              <a:ext uri="{FF2B5EF4-FFF2-40B4-BE49-F238E27FC236}">
                <a16:creationId xmlns:a16="http://schemas.microsoft.com/office/drawing/2014/main" id="{27A05F36-8A87-D19D-5145-0198583572E4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4965700"/>
            <a:ext cx="900113" cy="609600"/>
            <a:chOff x="4224" y="1824"/>
            <a:chExt cx="567" cy="384"/>
          </a:xfrm>
        </p:grpSpPr>
        <p:graphicFrame>
          <p:nvGraphicFramePr>
            <p:cNvPr id="42001" name="Object 38">
              <a:extLst>
                <a:ext uri="{FF2B5EF4-FFF2-40B4-BE49-F238E27FC236}">
                  <a16:creationId xmlns:a16="http://schemas.microsoft.com/office/drawing/2014/main" id="{DA9A9837-282B-C3C6-28FF-C262DF9F57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00" name="Equation" r:id="rId28" imgW="672808" imgH="444307" progId="Equation.3">
                    <p:embed/>
                  </p:oleObj>
                </mc:Choice>
                <mc:Fallback>
                  <p:oleObj name="Equation" r:id="rId28" imgW="672808" imgH="444307" progId="Equation.3">
                    <p:embed/>
                    <p:pic>
                      <p:nvPicPr>
                        <p:cNvPr id="42001" name="Object 38">
                          <a:extLst>
                            <a:ext uri="{FF2B5EF4-FFF2-40B4-BE49-F238E27FC236}">
                              <a16:creationId xmlns:a16="http://schemas.microsoft.com/office/drawing/2014/main" id="{DA9A9837-282B-C3C6-28FF-C262DF9F578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17" name="Line 39">
              <a:extLst>
                <a:ext uri="{FF2B5EF4-FFF2-40B4-BE49-F238E27FC236}">
                  <a16:creationId xmlns:a16="http://schemas.microsoft.com/office/drawing/2014/main" id="{5318E231-8B31-AC71-2D37-C03C6A2E0C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2016" name="Picture 42">
            <a:extLst>
              <a:ext uri="{FF2B5EF4-FFF2-40B4-BE49-F238E27FC236}">
                <a16:creationId xmlns:a16="http://schemas.microsoft.com/office/drawing/2014/main" id="{94910E3C-B5C1-FCD7-0D15-7084B0B04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19225"/>
            <a:ext cx="8305800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0" name="Oval 5">
            <a:extLst>
              <a:ext uri="{FF2B5EF4-FFF2-40B4-BE49-F238E27FC236}">
                <a16:creationId xmlns:a16="http://schemas.microsoft.com/office/drawing/2014/main" id="{BCB9F460-4528-727F-95EB-3253AC41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023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3021" name="Oval 6">
            <a:extLst>
              <a:ext uri="{FF2B5EF4-FFF2-40B4-BE49-F238E27FC236}">
                <a16:creationId xmlns:a16="http://schemas.microsoft.com/office/drawing/2014/main" id="{A87953CA-98FB-AEC8-B775-5ADC9B5BB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7023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3022" name="Oval 7">
            <a:extLst>
              <a:ext uri="{FF2B5EF4-FFF2-40B4-BE49-F238E27FC236}">
                <a16:creationId xmlns:a16="http://schemas.microsoft.com/office/drawing/2014/main" id="{B5DD59A8-61A7-01AB-D264-17B2A6C7B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7023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3023" name="Oval 9">
            <a:extLst>
              <a:ext uri="{FF2B5EF4-FFF2-40B4-BE49-F238E27FC236}">
                <a16:creationId xmlns:a16="http://schemas.microsoft.com/office/drawing/2014/main" id="{83A9676F-0D6F-6DFA-0562-4F567E457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5499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3024" name="Line 10">
            <a:extLst>
              <a:ext uri="{FF2B5EF4-FFF2-40B4-BE49-F238E27FC236}">
                <a16:creationId xmlns:a16="http://schemas.microsoft.com/office/drawing/2014/main" id="{FB56D5BA-0A8B-C6A5-384D-FF9975EC05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60325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Line 11">
            <a:extLst>
              <a:ext uri="{FF2B5EF4-FFF2-40B4-BE49-F238E27FC236}">
                <a16:creationId xmlns:a16="http://schemas.microsoft.com/office/drawing/2014/main" id="{8A004060-5F5E-6C9C-D160-DD42D18A5A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60071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Line 12">
            <a:extLst>
              <a:ext uri="{FF2B5EF4-FFF2-40B4-BE49-F238E27FC236}">
                <a16:creationId xmlns:a16="http://schemas.microsoft.com/office/drawing/2014/main" id="{B17533C7-5EF7-7604-8FD5-82858EA63D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60071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Line 13">
            <a:extLst>
              <a:ext uri="{FF2B5EF4-FFF2-40B4-BE49-F238E27FC236}">
                <a16:creationId xmlns:a16="http://schemas.microsoft.com/office/drawing/2014/main" id="{CEB10E21-315E-7742-B73E-6AF431F8CA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60071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010" name="Object 14">
            <a:extLst>
              <a:ext uri="{FF2B5EF4-FFF2-40B4-BE49-F238E27FC236}">
                <a16:creationId xmlns:a16="http://schemas.microsoft.com/office/drawing/2014/main" id="{32B0E969-A0EF-43A3-C260-516290E090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57023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09" name="Equation" r:id="rId4" imgW="419100" imgH="469900" progId="Equation.3">
                  <p:embed/>
                </p:oleObj>
              </mc:Choice>
              <mc:Fallback>
                <p:oleObj name="Equation" r:id="rId4" imgW="419100" imgH="469900" progId="Equation.3">
                  <p:embed/>
                  <p:pic>
                    <p:nvPicPr>
                      <p:cNvPr id="43010" name="Object 14">
                        <a:extLst>
                          <a:ext uri="{FF2B5EF4-FFF2-40B4-BE49-F238E27FC236}">
                            <a16:creationId xmlns:a16="http://schemas.microsoft.com/office/drawing/2014/main" id="{32B0E969-A0EF-43A3-C260-516290E090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7023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8" name="Oval 15">
            <a:extLst>
              <a:ext uri="{FF2B5EF4-FFF2-40B4-BE49-F238E27FC236}">
                <a16:creationId xmlns:a16="http://schemas.microsoft.com/office/drawing/2014/main" id="{B1E1664F-0ADE-A985-3C08-06BA5614B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7023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3011" name="Object 16">
            <a:extLst>
              <a:ext uri="{FF2B5EF4-FFF2-40B4-BE49-F238E27FC236}">
                <a16:creationId xmlns:a16="http://schemas.microsoft.com/office/drawing/2014/main" id="{7CAE2BE5-D06A-2B2C-D064-76564EF327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4700" y="57023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" name="Equation" r:id="rId6" imgW="342751" imgH="469696" progId="Equation.3">
                  <p:embed/>
                </p:oleObj>
              </mc:Choice>
              <mc:Fallback>
                <p:oleObj name="Equation" r:id="rId6" imgW="342751" imgH="469696" progId="Equation.3">
                  <p:embed/>
                  <p:pic>
                    <p:nvPicPr>
                      <p:cNvPr id="43011" name="Object 16">
                        <a:extLst>
                          <a:ext uri="{FF2B5EF4-FFF2-40B4-BE49-F238E27FC236}">
                            <a16:creationId xmlns:a16="http://schemas.microsoft.com/office/drawing/2014/main" id="{7CAE2BE5-D06A-2B2C-D064-76564EF327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57023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18">
            <a:extLst>
              <a:ext uri="{FF2B5EF4-FFF2-40B4-BE49-F238E27FC236}">
                <a16:creationId xmlns:a16="http://schemas.microsoft.com/office/drawing/2014/main" id="{2C9E7A6B-17EF-099D-2EC6-B2D21AA8D6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0100" y="57023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" name="Equation" r:id="rId8" imgW="393529" imgH="469696" progId="Equation.3">
                  <p:embed/>
                </p:oleObj>
              </mc:Choice>
              <mc:Fallback>
                <p:oleObj name="Equation" r:id="rId8" imgW="393529" imgH="469696" progId="Equation.3">
                  <p:embed/>
                  <p:pic>
                    <p:nvPicPr>
                      <p:cNvPr id="43012" name="Object 18">
                        <a:extLst>
                          <a:ext uri="{FF2B5EF4-FFF2-40B4-BE49-F238E27FC236}">
                            <a16:creationId xmlns:a16="http://schemas.microsoft.com/office/drawing/2014/main" id="{2C9E7A6B-17EF-099D-2EC6-B2D21AA8D6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57023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19">
            <a:extLst>
              <a:ext uri="{FF2B5EF4-FFF2-40B4-BE49-F238E27FC236}">
                <a16:creationId xmlns:a16="http://schemas.microsoft.com/office/drawing/2014/main" id="{451AE327-2FF5-287E-9DB5-31ECDDD0F1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57023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43013" name="Object 19">
                        <a:extLst>
                          <a:ext uri="{FF2B5EF4-FFF2-40B4-BE49-F238E27FC236}">
                            <a16:creationId xmlns:a16="http://schemas.microsoft.com/office/drawing/2014/main" id="{451AE327-2FF5-287E-9DB5-31ECDDD0F1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7023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9" name="Line 20">
            <a:extLst>
              <a:ext uri="{FF2B5EF4-FFF2-40B4-BE49-F238E27FC236}">
                <a16:creationId xmlns:a16="http://schemas.microsoft.com/office/drawing/2014/main" id="{D30EBF99-934D-664C-747C-8EF83EF85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0071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014" name="Object 23">
            <a:extLst>
              <a:ext uri="{FF2B5EF4-FFF2-40B4-BE49-F238E27FC236}">
                <a16:creationId xmlns:a16="http://schemas.microsoft.com/office/drawing/2014/main" id="{1470AABC-8298-7D73-CFF1-273DDB2A47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56261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Equation" r:id="rId12" imgW="279279" imgH="380835" progId="Equation.3">
                  <p:embed/>
                </p:oleObj>
              </mc:Choice>
              <mc:Fallback>
                <p:oleObj name="Equation" r:id="rId12" imgW="279279" imgH="380835" progId="Equation.3">
                  <p:embed/>
                  <p:pic>
                    <p:nvPicPr>
                      <p:cNvPr id="43014" name="Object 23">
                        <a:extLst>
                          <a:ext uri="{FF2B5EF4-FFF2-40B4-BE49-F238E27FC236}">
                            <a16:creationId xmlns:a16="http://schemas.microsoft.com/office/drawing/2014/main" id="{1470AABC-8298-7D73-CFF1-273DDB2A47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6261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24">
            <a:extLst>
              <a:ext uri="{FF2B5EF4-FFF2-40B4-BE49-F238E27FC236}">
                <a16:creationId xmlns:a16="http://schemas.microsoft.com/office/drawing/2014/main" id="{BC1DB748-FAA1-E7E1-5E8A-C8385F8D48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57023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43015" name="Object 24">
                        <a:extLst>
                          <a:ext uri="{FF2B5EF4-FFF2-40B4-BE49-F238E27FC236}">
                            <a16:creationId xmlns:a16="http://schemas.microsoft.com/office/drawing/2014/main" id="{BC1DB748-FAA1-E7E1-5E8A-C8385F8D48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7023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0" name="Oval 25">
            <a:extLst>
              <a:ext uri="{FF2B5EF4-FFF2-40B4-BE49-F238E27FC236}">
                <a16:creationId xmlns:a16="http://schemas.microsoft.com/office/drawing/2014/main" id="{60BDDB1D-168A-71DA-AA81-25282680E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900" y="4419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3016" name="Object 26">
            <a:extLst>
              <a:ext uri="{FF2B5EF4-FFF2-40B4-BE49-F238E27FC236}">
                <a16:creationId xmlns:a16="http://schemas.microsoft.com/office/drawing/2014/main" id="{B8442C7B-AE4E-D202-0F12-E77948E3B1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42100" y="44196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5" name="Equation" r:id="rId16" imgW="406224" imgH="469696" progId="Equation.3">
                  <p:embed/>
                </p:oleObj>
              </mc:Choice>
              <mc:Fallback>
                <p:oleObj name="Equation" r:id="rId16" imgW="406224" imgH="469696" progId="Equation.3">
                  <p:embed/>
                  <p:pic>
                    <p:nvPicPr>
                      <p:cNvPr id="43016" name="Object 26">
                        <a:extLst>
                          <a:ext uri="{FF2B5EF4-FFF2-40B4-BE49-F238E27FC236}">
                            <a16:creationId xmlns:a16="http://schemas.microsoft.com/office/drawing/2014/main" id="{B8442C7B-AE4E-D202-0F12-E77948E3B1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00" y="44196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29">
            <a:extLst>
              <a:ext uri="{FF2B5EF4-FFF2-40B4-BE49-F238E27FC236}">
                <a16:creationId xmlns:a16="http://schemas.microsoft.com/office/drawing/2014/main" id="{F94F206E-230C-4D31-340C-EB80F3B42C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52451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Equation" r:id="rId18" imgW="279279" imgH="380835" progId="Equation.3">
                  <p:embed/>
                </p:oleObj>
              </mc:Choice>
              <mc:Fallback>
                <p:oleObj name="Equation" r:id="rId18" imgW="279279" imgH="380835" progId="Equation.3">
                  <p:embed/>
                  <p:pic>
                    <p:nvPicPr>
                      <p:cNvPr id="43017" name="Object 29">
                        <a:extLst>
                          <a:ext uri="{FF2B5EF4-FFF2-40B4-BE49-F238E27FC236}">
                            <a16:creationId xmlns:a16="http://schemas.microsoft.com/office/drawing/2014/main" id="{F94F206E-230C-4D31-340C-EB80F3B42C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2451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1" name="Freeform 31">
            <a:extLst>
              <a:ext uri="{FF2B5EF4-FFF2-40B4-BE49-F238E27FC236}">
                <a16:creationId xmlns:a16="http://schemas.microsoft.com/office/drawing/2014/main" id="{9CB571D0-481D-ABAB-18A7-83B10C44E969}"/>
              </a:ext>
            </a:extLst>
          </p:cNvPr>
          <p:cNvSpPr>
            <a:spLocks/>
          </p:cNvSpPr>
          <p:nvPr/>
        </p:nvSpPr>
        <p:spPr bwMode="auto">
          <a:xfrm>
            <a:off x="6400800" y="3644900"/>
            <a:ext cx="660400" cy="850900"/>
          </a:xfrm>
          <a:custGeom>
            <a:avLst/>
            <a:gdLst>
              <a:gd name="T0" fmla="*/ 2147483647 w 416"/>
              <a:gd name="T1" fmla="*/ 2147483647 h 536"/>
              <a:gd name="T2" fmla="*/ 2147483647 w 416"/>
              <a:gd name="T3" fmla="*/ 2147483647 h 536"/>
              <a:gd name="T4" fmla="*/ 2147483647 w 416"/>
              <a:gd name="T5" fmla="*/ 2147483647 h 536"/>
              <a:gd name="T6" fmla="*/ 2147483647 w 416"/>
              <a:gd name="T7" fmla="*/ 2147483647 h 536"/>
              <a:gd name="T8" fmla="*/ 2147483647 w 416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018" name="Object 32">
            <a:extLst>
              <a:ext uri="{FF2B5EF4-FFF2-40B4-BE49-F238E27FC236}">
                <a16:creationId xmlns:a16="http://schemas.microsoft.com/office/drawing/2014/main" id="{1A1ECB81-C9BE-CCB1-704B-4F66CBFC1E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3500" y="32004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name="Equation" r:id="rId19" imgW="672808" imgH="444307" progId="Equation.3">
                  <p:embed/>
                </p:oleObj>
              </mc:Choice>
              <mc:Fallback>
                <p:oleObj name="Equation" r:id="rId19" imgW="672808" imgH="444307" progId="Equation.3">
                  <p:embed/>
                  <p:pic>
                    <p:nvPicPr>
                      <p:cNvPr id="43018" name="Object 32">
                        <a:extLst>
                          <a:ext uri="{FF2B5EF4-FFF2-40B4-BE49-F238E27FC236}">
                            <a16:creationId xmlns:a16="http://schemas.microsoft.com/office/drawing/2014/main" id="{1A1ECB81-C9BE-CCB1-704B-4F66CBFC1E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0" y="32004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2" name="Freeform 36">
            <a:extLst>
              <a:ext uri="{FF2B5EF4-FFF2-40B4-BE49-F238E27FC236}">
                <a16:creationId xmlns:a16="http://schemas.microsoft.com/office/drawing/2014/main" id="{E9D9364D-907A-7DB3-5D8A-2A5C93DCBC89}"/>
              </a:ext>
            </a:extLst>
          </p:cNvPr>
          <p:cNvSpPr>
            <a:spLocks/>
          </p:cNvSpPr>
          <p:nvPr/>
        </p:nvSpPr>
        <p:spPr bwMode="auto">
          <a:xfrm>
            <a:off x="2286000" y="39751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2147483647 w 2736"/>
              <a:gd name="T3" fmla="*/ 2147483647 h 1136"/>
              <a:gd name="T4" fmla="*/ 2147483647 w 2736"/>
              <a:gd name="T5" fmla="*/ 2147483647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33" name="Group 37">
            <a:extLst>
              <a:ext uri="{FF2B5EF4-FFF2-40B4-BE49-F238E27FC236}">
                <a16:creationId xmlns:a16="http://schemas.microsoft.com/office/drawing/2014/main" id="{C1B17812-F807-5835-17FA-3C34CD2A6F2B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4965700"/>
            <a:ext cx="900113" cy="609600"/>
            <a:chOff x="4224" y="1824"/>
            <a:chExt cx="567" cy="384"/>
          </a:xfrm>
        </p:grpSpPr>
        <p:graphicFrame>
          <p:nvGraphicFramePr>
            <p:cNvPr id="43019" name="Object 38">
              <a:extLst>
                <a:ext uri="{FF2B5EF4-FFF2-40B4-BE49-F238E27FC236}">
                  <a16:creationId xmlns:a16="http://schemas.microsoft.com/office/drawing/2014/main" id="{5186A225-DF51-CCBD-79C6-F1351C84BF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18" name="Equation" r:id="rId21" imgW="672808" imgH="444307" progId="Equation.3">
                    <p:embed/>
                  </p:oleObj>
                </mc:Choice>
                <mc:Fallback>
                  <p:oleObj name="Equation" r:id="rId21" imgW="672808" imgH="444307" progId="Equation.3">
                    <p:embed/>
                    <p:pic>
                      <p:nvPicPr>
                        <p:cNvPr id="43019" name="Object 38">
                          <a:extLst>
                            <a:ext uri="{FF2B5EF4-FFF2-40B4-BE49-F238E27FC236}">
                              <a16:creationId xmlns:a16="http://schemas.microsoft.com/office/drawing/2014/main" id="{5186A225-DF51-CCBD-79C6-F1351C84BF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35" name="Line 39">
              <a:extLst>
                <a:ext uri="{FF2B5EF4-FFF2-40B4-BE49-F238E27FC236}">
                  <a16:creationId xmlns:a16="http://schemas.microsoft.com/office/drawing/2014/main" id="{03F8537B-F656-A7F1-9704-A61E5149A1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3034" name="Picture 18">
            <a:extLst>
              <a:ext uri="{FF2B5EF4-FFF2-40B4-BE49-F238E27FC236}">
                <a16:creationId xmlns:a16="http://schemas.microsoft.com/office/drawing/2014/main" id="{E4784B99-CCB7-4953-E5B2-F642029FA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305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D0D4AE49-D20E-B26B-1863-4FD5E762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>
                <a:solidFill>
                  <a:srgbClr val="FF0000"/>
                </a:solidFill>
              </a:rPr>
            </a:br>
            <a:r>
              <a:rPr lang="en-US" altLang="en-US">
                <a:solidFill>
                  <a:srgbClr val="FF0000"/>
                </a:solidFill>
              </a:rPr>
              <a:t>Theory of Automata</a:t>
            </a:r>
            <a:br>
              <a:rPr lang="en-US" altLang="en-US">
                <a:solidFill>
                  <a:srgbClr val="FF0000"/>
                </a:solidFill>
              </a:rPr>
            </a:b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EFC24CE5-A93C-BB0D-644B-1BF07EF4F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altLang="en-US" sz="2800"/>
          </a:p>
          <a:p>
            <a:pPr algn="just"/>
            <a:r>
              <a:rPr lang="en-US" altLang="en-US" sz="2800"/>
              <a:t>Theory of automata is the study of abstract machines and the computation problems that can be solved using these machines.</a:t>
            </a:r>
          </a:p>
          <a:p>
            <a:pPr algn="just"/>
            <a:endParaRPr lang="en-US" altLang="en-US" sz="2800"/>
          </a:p>
          <a:p>
            <a:pPr algn="just"/>
            <a:r>
              <a:rPr lang="en-US" altLang="en-US" sz="2800"/>
              <a:t>The abstract machine is called the </a:t>
            </a:r>
            <a:r>
              <a:rPr lang="en-US" altLang="en-US" sz="2800">
                <a:solidFill>
                  <a:srgbClr val="FF0000"/>
                </a:solidFill>
              </a:rPr>
              <a:t>automata</a:t>
            </a:r>
            <a:r>
              <a:rPr lang="en-US" altLang="en-US" sz="2800"/>
              <a:t>.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56CE9CE0-828F-55E1-B3A0-96A8FBB76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59E46D13-4205-D753-9C57-9A0D24511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altLang="en-US" sz="2800"/>
          </a:p>
          <a:p>
            <a:pPr algn="just"/>
            <a:r>
              <a:rPr lang="en-US" altLang="en-US" sz="2800"/>
              <a:t>The automaton consists of </a:t>
            </a:r>
            <a:r>
              <a:rPr lang="en-US" altLang="en-US" sz="2800">
                <a:solidFill>
                  <a:srgbClr val="FF0000"/>
                </a:solidFill>
              </a:rPr>
              <a:t>states and transitions</a:t>
            </a:r>
            <a:r>
              <a:rPr lang="en-US" altLang="en-US" sz="2800"/>
              <a:t>. The </a:t>
            </a:r>
            <a:r>
              <a:rPr lang="en-US" altLang="en-US" sz="2800" b="1"/>
              <a:t>State</a:t>
            </a:r>
            <a:r>
              <a:rPr lang="en-US" altLang="en-US" sz="2800"/>
              <a:t> is represented by </a:t>
            </a:r>
            <a:r>
              <a:rPr lang="en-US" altLang="en-US" sz="2800" b="1"/>
              <a:t>circles</a:t>
            </a:r>
            <a:r>
              <a:rPr lang="en-US" altLang="en-US" sz="2800"/>
              <a:t>, and the </a:t>
            </a:r>
            <a:r>
              <a:rPr lang="en-US" altLang="en-US" sz="2800" b="1"/>
              <a:t>Transitions</a:t>
            </a:r>
            <a:r>
              <a:rPr lang="en-US" altLang="en-US" sz="2800"/>
              <a:t> is represented by </a:t>
            </a:r>
            <a:r>
              <a:rPr lang="en-US" altLang="en-US" sz="2800" b="1"/>
              <a:t>arrows</a:t>
            </a:r>
            <a:r>
              <a:rPr lang="en-US" altLang="en-US" sz="2800"/>
              <a:t>.</a:t>
            </a:r>
          </a:p>
          <a:p>
            <a:pPr algn="just"/>
            <a:endParaRPr lang="en-US" altLang="en-US" sz="2800"/>
          </a:p>
          <a:p>
            <a:pPr algn="just"/>
            <a:endParaRPr lang="en-US" altLang="en-US" sz="2800"/>
          </a:p>
          <a:p>
            <a:pPr algn="just"/>
            <a:r>
              <a:rPr lang="en-US" altLang="en-US" sz="2800"/>
              <a:t>Automata is the kind of machine which takes some </a:t>
            </a:r>
            <a:r>
              <a:rPr lang="en-US" altLang="en-US" sz="2800">
                <a:solidFill>
                  <a:srgbClr val="FF0000"/>
                </a:solidFill>
              </a:rPr>
              <a:t>string as input </a:t>
            </a:r>
            <a:r>
              <a:rPr lang="en-US" altLang="en-US" sz="2800"/>
              <a:t>and this input goes through a </a:t>
            </a:r>
            <a:r>
              <a:rPr lang="en-US" altLang="en-US" sz="2800">
                <a:solidFill>
                  <a:srgbClr val="FF0000"/>
                </a:solidFill>
              </a:rPr>
              <a:t>finite number of states </a:t>
            </a:r>
            <a:r>
              <a:rPr lang="en-US" altLang="en-US" sz="2800"/>
              <a:t>and may enter in the </a:t>
            </a:r>
            <a:r>
              <a:rPr lang="en-US" altLang="en-US" sz="2800">
                <a:solidFill>
                  <a:srgbClr val="FF0000"/>
                </a:solidFill>
              </a:rPr>
              <a:t>final state.</a:t>
            </a:r>
          </a:p>
          <a:p>
            <a:pPr algn="just"/>
            <a:endParaRPr lang="en-US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E56700C6-4E45-B1F1-82B8-5DAB46C8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>
                <a:solidFill>
                  <a:srgbClr val="FF0000"/>
                </a:solidFill>
              </a:rPr>
              <a:t>Terminologies used in Automata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E8CF6575-408C-F2AA-7964-FCC80BE4C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altLang="en-US">
              <a:solidFill>
                <a:srgbClr val="FF0000"/>
              </a:solidFill>
            </a:endParaRPr>
          </a:p>
          <a:p>
            <a:pPr algn="just"/>
            <a:r>
              <a:rPr lang="en-US" altLang="en-US">
                <a:solidFill>
                  <a:schemeClr val="tx2"/>
                </a:solidFill>
              </a:rPr>
              <a:t>Symbols:</a:t>
            </a:r>
          </a:p>
          <a:p>
            <a:pPr algn="just"/>
            <a:r>
              <a:rPr lang="en-US" altLang="en-US"/>
              <a:t>Symbols are an entity or individual objects, which can be any </a:t>
            </a:r>
            <a:r>
              <a:rPr lang="en-US" altLang="en-US" u="sng"/>
              <a:t>letter, alphabet or any picture.</a:t>
            </a:r>
          </a:p>
          <a:p>
            <a:pPr algn="just">
              <a:buFontTx/>
              <a:buNone/>
            </a:pPr>
            <a:endParaRPr lang="en-US" altLang="en-US"/>
          </a:p>
          <a:p>
            <a:pPr algn="just"/>
            <a:r>
              <a:rPr lang="en-US" altLang="en-US">
                <a:solidFill>
                  <a:schemeClr val="tx2"/>
                </a:solidFill>
              </a:rPr>
              <a:t>Example:</a:t>
            </a:r>
          </a:p>
          <a:p>
            <a:pPr algn="just"/>
            <a:r>
              <a:rPr lang="en-US" altLang="en-US"/>
              <a:t>1, a, b, #</a:t>
            </a:r>
          </a:p>
          <a:p>
            <a:pPr algn="just"/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363B3D1C-5FC1-03E3-9BA6-F6519321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F125F436-9D1C-693C-255A-B432E580C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solidFill>
                  <a:schemeClr val="tx2"/>
                </a:solidFill>
              </a:rPr>
              <a:t>Alphabets:</a:t>
            </a:r>
          </a:p>
          <a:p>
            <a:r>
              <a:rPr lang="en-US" altLang="en-US" sz="2400"/>
              <a:t>Alphabets are a finite set of symbols. It is denoted by ∑.</a:t>
            </a:r>
          </a:p>
          <a:p>
            <a:endParaRPr lang="en-US" altLang="en-US" sz="2400">
              <a:solidFill>
                <a:schemeClr val="tx2"/>
              </a:solidFill>
            </a:endParaRPr>
          </a:p>
          <a:p>
            <a:r>
              <a:rPr lang="en-US" altLang="en-US" sz="2400">
                <a:solidFill>
                  <a:schemeClr val="tx2"/>
                </a:solidFill>
              </a:rPr>
              <a:t>Examples:</a:t>
            </a:r>
          </a:p>
          <a:p>
            <a:r>
              <a:rPr lang="en-US" altLang="en-US" sz="2400"/>
              <a:t>∑ = {a, b}    </a:t>
            </a:r>
          </a:p>
          <a:p>
            <a:r>
              <a:rPr lang="en-US" altLang="en-US" sz="2400"/>
              <a:t>∑ = {A, B, C, D}    </a:t>
            </a:r>
          </a:p>
          <a:p>
            <a:r>
              <a:rPr lang="en-US" altLang="en-US" sz="2400"/>
              <a:t>∑ = {0, 1, 2}    </a:t>
            </a:r>
          </a:p>
          <a:p>
            <a:r>
              <a:rPr lang="en-US" altLang="en-US" sz="2400"/>
              <a:t>∑ = {0, 1, ....., 5}   </a:t>
            </a:r>
          </a:p>
          <a:p>
            <a:r>
              <a:rPr lang="en-US" altLang="en-US" sz="2400"/>
              <a:t>∑ = {#, </a:t>
            </a:r>
            <a:r>
              <a:rPr lang="el-GR" altLang="en-US" sz="2400"/>
              <a:t>β, Δ}  </a:t>
            </a:r>
          </a:p>
          <a:p>
            <a:endParaRPr lang="en-US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2">
                  <a:alpha val="50000"/>
                </a:schemeClr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2">
                  <a:alpha val="50000"/>
                </a:schemeClr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1608</TotalTime>
  <Words>702</Words>
  <Application>Microsoft Office PowerPoint</Application>
  <PresentationFormat>On-screen Show (4:3)</PresentationFormat>
  <Paragraphs>180</Paragraphs>
  <Slides>59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class</vt:lpstr>
      <vt:lpstr>CSE322 Finite Automata</vt:lpstr>
      <vt:lpstr>UNIT I FINITE AUTOMATA</vt:lpstr>
      <vt:lpstr>UNIT-I SYLLABUS</vt:lpstr>
      <vt:lpstr>Finite Automaton</vt:lpstr>
      <vt:lpstr> Finite Automata </vt:lpstr>
      <vt:lpstr> Theory of Automata </vt:lpstr>
      <vt:lpstr>PowerPoint Presentation</vt:lpstr>
      <vt:lpstr>Terminologies used in Automata</vt:lpstr>
      <vt:lpstr>PowerPoint Presentation</vt:lpstr>
      <vt:lpstr>PowerPoint Presentation</vt:lpstr>
      <vt:lpstr>PowerPoint Presentation</vt:lpstr>
      <vt:lpstr>  Types of Automata </vt:lpstr>
      <vt:lpstr>Automaton:</vt:lpstr>
      <vt:lpstr>Finite Automata Model: </vt:lpstr>
      <vt:lpstr>PowerPoint Presentation</vt:lpstr>
      <vt:lpstr>Formal Definition of Finite Automaton </vt:lpstr>
      <vt:lpstr>PowerPoint Presentation</vt:lpstr>
      <vt:lpstr>Transition Diagram </vt:lpstr>
      <vt:lpstr>Notations used in the transition diagram</vt:lpstr>
      <vt:lpstr>Transition Graph</vt:lpstr>
      <vt:lpstr>Initial Configuration</vt:lpstr>
      <vt:lpstr>Reading the Input</vt:lpstr>
      <vt:lpstr>PowerPoint Presentation</vt:lpstr>
      <vt:lpstr>PowerPoint Presentation</vt:lpstr>
      <vt:lpstr>PowerPoint Presentation</vt:lpstr>
      <vt:lpstr>PowerPoint Presentation</vt:lpstr>
      <vt:lpstr>Rejection</vt:lpstr>
      <vt:lpstr>PowerPoint Presentation</vt:lpstr>
      <vt:lpstr>PowerPoint Presentation</vt:lpstr>
      <vt:lpstr>PowerPoint Presentation</vt:lpstr>
      <vt:lpstr>PowerPoint Presentation</vt:lpstr>
      <vt:lpstr>Another Rejection</vt:lpstr>
      <vt:lpstr>PowerPoint Presentation</vt:lpstr>
      <vt:lpstr>Another Example</vt:lpstr>
      <vt:lpstr>PowerPoint Presentation</vt:lpstr>
      <vt:lpstr>PowerPoint Presentation</vt:lpstr>
      <vt:lpstr>PowerPoint Presentation</vt:lpstr>
      <vt:lpstr>PowerPoint Presentation</vt:lpstr>
      <vt:lpstr>Rejection Example</vt:lpstr>
      <vt:lpstr>PowerPoint Presentation</vt:lpstr>
      <vt:lpstr>PowerPoint Presentation</vt:lpstr>
      <vt:lpstr>PowerPoint Presentation</vt:lpstr>
      <vt:lpstr>PowerPoint Presentation</vt:lpstr>
      <vt:lpstr>Languages Accepted by FAs</vt:lpstr>
      <vt:lpstr>PowerPoint Presentation</vt:lpstr>
      <vt:lpstr>Example</vt:lpstr>
      <vt:lpstr>Example</vt:lpstr>
      <vt:lpstr>Transition Function </vt:lpstr>
      <vt:lpstr>PowerPoint Presentation</vt:lpstr>
      <vt:lpstr>PowerPoint Presentation</vt:lpstr>
      <vt:lpstr>PowerPoint Presentation</vt:lpstr>
      <vt:lpstr>Transition Function</vt:lpstr>
      <vt:lpstr>Extended Transition Function  </vt:lpstr>
      <vt:lpstr>PowerPoint Presentation</vt:lpstr>
      <vt:lpstr>PowerPoint Presentation</vt:lpstr>
      <vt:lpstr>PowerPoint Presentation</vt:lpstr>
      <vt:lpstr>Recursive Definition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Piyush Dubey</cp:lastModifiedBy>
  <cp:revision>306</cp:revision>
  <dcterms:created xsi:type="dcterms:W3CDTF">2000-08-31T01:12:33Z</dcterms:created>
  <dcterms:modified xsi:type="dcterms:W3CDTF">2022-08-25T15:58:04Z</dcterms:modified>
</cp:coreProperties>
</file>