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6" r:id="rId8"/>
    <p:sldId id="271" r:id="rId9"/>
    <p:sldId id="260" r:id="rId10"/>
    <p:sldId id="261" r:id="rId11"/>
    <p:sldId id="274" r:id="rId12"/>
    <p:sldId id="267" r:id="rId13"/>
    <p:sldId id="264" r:id="rId14"/>
    <p:sldId id="268" r:id="rId15"/>
    <p:sldId id="270" r:id="rId16"/>
    <p:sldId id="262" r:id="rId17"/>
    <p:sldId id="269" r:id="rId18"/>
    <p:sldId id="275" r:id="rId19"/>
    <p:sldId id="263" r:id="rId20"/>
    <p:sldId id="276" r:id="rId21"/>
    <p:sldId id="279" r:id="rId22"/>
    <p:sldId id="277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3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B325-0703-4119-B888-0E9168648B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8D4B-9A65-4C20-AD58-13150172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5/04/candidate-key-in-dbms/" TargetMode="External"/><Relationship Id="rId2" Type="http://schemas.openxmlformats.org/officeDocument/2006/relationships/hyperlink" Target="https://beginnersbook.com/2015/04/primary-key-in-db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ginnersbook.com/2015/04/alternate-key-in-dbm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5/04/foreign-key-in-dbms/" TargetMode="External"/><Relationship Id="rId2" Type="http://schemas.openxmlformats.org/officeDocument/2006/relationships/hyperlink" Target="https://beginnersbook.com/2015/04/super-key-in-dbm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03" y="2118179"/>
            <a:ext cx="10254280" cy="15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85825"/>
            <a:ext cx="8839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database model  is a model in which information is represented in the form of objects as used in object-oriented programming. </a:t>
            </a:r>
          </a:p>
          <a:p>
            <a:r>
              <a:rPr lang="en-US" dirty="0" smtClean="0"/>
              <a:t>Object databases are different from relational databases which are table-oriented.</a:t>
            </a:r>
          </a:p>
          <a:p>
            <a:r>
              <a:rPr lang="en-US" dirty="0" smtClean="0"/>
              <a:t> Object-relational databases are a hybrid of both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642937"/>
            <a:ext cx="66579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81075"/>
            <a:ext cx="89916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Model uses a collection of tables both data and the relationship among those data. Each table have multiple column and each column has a unique name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24" y="615033"/>
            <a:ext cx="9401175" cy="526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24" y="278304"/>
            <a:ext cx="2028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42962"/>
            <a:ext cx="91059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 model defines the conceptual view of a database. It works around real-world entities and the associations among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1" y="1440220"/>
            <a:ext cx="9666655" cy="36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76300"/>
            <a:ext cx="8905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8790" y="1524901"/>
            <a:ext cx="9456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Database model defines the logical design and structure of a database and defines how data will be stored, accessed and updated in a database management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4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08" y="250391"/>
            <a:ext cx="9452020" cy="63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plays an important role in relational database</a:t>
            </a:r>
          </a:p>
          <a:p>
            <a:pPr lvl="1"/>
            <a:r>
              <a:rPr lang="en-US" dirty="0" smtClean="0"/>
              <a:t>it is used for identifying unique rows from table. </a:t>
            </a:r>
          </a:p>
          <a:p>
            <a:pPr lvl="1"/>
            <a:r>
              <a:rPr lang="en-US" dirty="0" smtClean="0"/>
              <a:t>It also establishes relationship among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keys in DBMS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Candidate Key</a:t>
            </a:r>
          </a:p>
          <a:p>
            <a:r>
              <a:rPr lang="en-US" dirty="0" smtClean="0"/>
              <a:t>Alternate Key</a:t>
            </a:r>
          </a:p>
          <a:p>
            <a:r>
              <a:rPr lang="en-US" dirty="0" smtClean="0"/>
              <a:t>Supper or Composite key</a:t>
            </a:r>
          </a:p>
          <a:p>
            <a:r>
              <a:rPr lang="en-US" dirty="0" smtClean="0"/>
              <a:t>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 tooltip="Primary key in DBMS"/>
              </a:rPr>
              <a:t>Primary Key</a:t>
            </a:r>
            <a:r>
              <a:rPr lang="en-US" dirty="0"/>
              <a:t> – A primary is a column or set of columns in a table that uniquely identifies tuples (rows) in that table.</a:t>
            </a:r>
          </a:p>
          <a:p>
            <a:r>
              <a:rPr lang="en-US" b="1" dirty="0" smtClean="0">
                <a:hlinkClick r:id="rId3" tooltip="Candidate Key in DBMS"/>
              </a:rPr>
              <a:t>Candidate </a:t>
            </a:r>
            <a:r>
              <a:rPr lang="en-US" b="1" dirty="0">
                <a:hlinkClick r:id="rId3" tooltip="Candidate Key in DBMS"/>
              </a:rPr>
              <a:t>Key</a:t>
            </a:r>
            <a:r>
              <a:rPr lang="en-US" dirty="0"/>
              <a:t> – A super key with no redundant attribute is known as candidate key</a:t>
            </a:r>
          </a:p>
          <a:p>
            <a:r>
              <a:rPr lang="en-US" b="1" dirty="0" smtClean="0">
                <a:hlinkClick r:id="rId4" tooltip="Alternate key in DBMS"/>
              </a:rPr>
              <a:t>Alternate Key</a:t>
            </a:r>
            <a:r>
              <a:rPr lang="en-US" dirty="0" smtClean="0"/>
              <a:t> – Out of all candidate keys, only one gets selected as primary key, remaining keys are known as alternate or secondary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0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 tooltip="Super key in DBMS"/>
              </a:rPr>
              <a:t>Super Key</a:t>
            </a:r>
            <a:r>
              <a:rPr lang="en-US" b="1" dirty="0" smtClean="0"/>
              <a:t> or Composite</a:t>
            </a:r>
            <a:r>
              <a:rPr lang="en-US" dirty="0" smtClean="0"/>
              <a:t> Key– A super key is a set of one of more columns (attributes) to uniquely identify rows in a table.</a:t>
            </a:r>
          </a:p>
          <a:p>
            <a:endParaRPr lang="en-US" dirty="0"/>
          </a:p>
          <a:p>
            <a:r>
              <a:rPr lang="en-US" b="1" dirty="0" smtClean="0">
                <a:hlinkClick r:id="rId3" tooltip="Foreign key in DBMS"/>
              </a:rPr>
              <a:t>Foreign </a:t>
            </a:r>
            <a:r>
              <a:rPr lang="en-US" b="1" dirty="0">
                <a:hlinkClick r:id="rId3" tooltip="Foreign key in DBMS"/>
              </a:rPr>
              <a:t>Key</a:t>
            </a:r>
            <a:r>
              <a:rPr lang="en-US" dirty="0"/>
              <a:t> – Foreign keys are the columns of a table that points to the primary key of another table. They act as a cross-reference between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62577"/>
              </p:ext>
            </p:extLst>
          </p:nvPr>
        </p:nvGraphicFramePr>
        <p:xfrm>
          <a:off x="1488163" y="3548409"/>
          <a:ext cx="8401671" cy="1991105"/>
        </p:xfrm>
        <a:graphic>
          <a:graphicData uri="http://schemas.openxmlformats.org/drawingml/2006/table">
            <a:tbl>
              <a:tblPr/>
              <a:tblGrid>
                <a:gridCol w="2800557"/>
                <a:gridCol w="2800557"/>
                <a:gridCol w="2800557"/>
              </a:tblGrid>
              <a:tr h="398221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>
                          <a:effectLst/>
                        </a:rPr>
                        <a:t>Stu_Id</a:t>
                      </a:r>
                      <a:endParaRPr lang="en-US" dirty="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Stu_Name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Stu_Age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22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22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102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John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24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22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103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Robert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28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22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104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Carl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2138" y="1340929"/>
            <a:ext cx="10405056" cy="15696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Example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Student Table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In the above Student table, the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Stu_Id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 column uniquely identifies each row of the table.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1476" y="5657671"/>
            <a:ext cx="9727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426"/>
                </a:solidFill>
                <a:effectLst/>
                <a:latin typeface="PT Sans"/>
              </a:rPr>
              <a:t>The value of primary key should be unique for each row of the table. Primary key column cannot contain duplicate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22426"/>
                </a:solidFill>
                <a:effectLst/>
                <a:latin typeface="PT Sans"/>
              </a:rPr>
              <a:t>Primary key column should not contain nulls.</a:t>
            </a:r>
            <a:endParaRPr lang="en-US" b="0" i="0" dirty="0">
              <a:solidFill>
                <a:srgbClr val="222426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861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09479"/>
              </p:ext>
            </p:extLst>
          </p:nvPr>
        </p:nvGraphicFramePr>
        <p:xfrm>
          <a:off x="715824" y="763622"/>
          <a:ext cx="6943725" cy="1943100"/>
        </p:xfrm>
        <a:graphic>
          <a:graphicData uri="http://schemas.openxmlformats.org/drawingml/2006/table">
            <a:tbl>
              <a:tblPr/>
              <a:tblGrid>
                <a:gridCol w="2314575"/>
                <a:gridCol w="2314575"/>
                <a:gridCol w="23145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Emp_SSN</a:t>
                      </a:r>
                      <a:endParaRPr lang="en-US" dirty="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Emp_Number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Emp_Name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123456789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226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Steve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999999321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227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888997212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228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Chaitanya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777778888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229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Robert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0782" y="26083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Let’s take an example to understand this: 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Employee table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719137"/>
            <a:ext cx="8201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hierarchical data model is a data model which the data is organized into a tree like structure. </a:t>
            </a:r>
          </a:p>
          <a:p>
            <a:r>
              <a:rPr lang="en-US" dirty="0" smtClean="0"/>
              <a:t>The structure allows repeating information using parent/child relationships.</a:t>
            </a:r>
          </a:p>
          <a:p>
            <a:r>
              <a:rPr lang="en-US" dirty="0" smtClean="0"/>
              <a:t>Each parent can have many children but each child only has one parent. </a:t>
            </a:r>
          </a:p>
          <a:p>
            <a:r>
              <a:rPr lang="en-US" dirty="0" smtClean="0"/>
              <a:t>All attributes of a specific record are listed under an entity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55" y="1287149"/>
            <a:ext cx="8144054" cy="35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800100"/>
            <a:ext cx="9182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in the network model are represented by collection of records and relationships among data are represented by links, which can be viewed as </a:t>
            </a:r>
            <a:r>
              <a:rPr lang="en-US" dirty="0" err="1" smtClean="0"/>
              <a:t>pointers.s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18" y="1455312"/>
            <a:ext cx="8382151" cy="42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76312"/>
            <a:ext cx="88011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354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PT Sans</vt:lpstr>
      <vt:lpstr>Office Theme</vt:lpstr>
      <vt:lpstr>PowerPoint Presentation</vt:lpstr>
      <vt:lpstr>PowerPoint Presentation</vt:lpstr>
      <vt:lpstr>PowerPoint Presentation</vt:lpstr>
      <vt:lpstr>Hierarchical data model</vt:lpstr>
      <vt:lpstr>PowerPoint Presentation</vt:lpstr>
      <vt:lpstr>PowerPoint Presentation</vt:lpstr>
      <vt:lpstr>Network model</vt:lpstr>
      <vt:lpstr>PowerPoint Presentation</vt:lpstr>
      <vt:lpstr>PowerPoint Presentation</vt:lpstr>
      <vt:lpstr>PowerPoint Presentation</vt:lpstr>
      <vt:lpstr>object database model</vt:lpstr>
      <vt:lpstr>PowerPoint Presentation</vt:lpstr>
      <vt:lpstr>PowerPoint Presentation</vt:lpstr>
      <vt:lpstr>Relational Model</vt:lpstr>
      <vt:lpstr>PowerPoint Presentation</vt:lpstr>
      <vt:lpstr>PowerPoint Presentation</vt:lpstr>
      <vt:lpstr>ER Data Model</vt:lpstr>
      <vt:lpstr>PowerPoint Presentation</vt:lpstr>
      <vt:lpstr>PowerPoint Presentation</vt:lpstr>
      <vt:lpstr>PowerPoint Presentation</vt:lpstr>
      <vt:lpstr>keys in DBMS</vt:lpstr>
      <vt:lpstr>Types of keys in DBMS</vt:lpstr>
      <vt:lpstr>Types of keys in DBMS</vt:lpstr>
      <vt:lpstr>Types of keys in DBMS</vt:lpstr>
      <vt:lpstr>Primary key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</dc:creator>
  <cp:lastModifiedBy>Preet</cp:lastModifiedBy>
  <cp:revision>18</cp:revision>
  <dcterms:created xsi:type="dcterms:W3CDTF">2018-08-06T03:51:53Z</dcterms:created>
  <dcterms:modified xsi:type="dcterms:W3CDTF">2018-08-06T05:28:07Z</dcterms:modified>
</cp:coreProperties>
</file>