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236A78-E628-4F68-91B8-332FBFA17CD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Bank Data Visualisation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F1CC2BD-482B-4419-BADC-D7EC780026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22-08-2020 22:42:36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Blance Based on Regions/Job_classes " id="10" name="slide10">
            <a:extLst>
              <a:ext uri="{FF2B5EF4-FFF2-40B4-BE49-F238E27FC236}">
                <a16:creationId xmlns:a16="http://schemas.microsoft.com/office/drawing/2014/main" id="{9827F93B-94FD-4039-8D3E-2715081556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1133475"/>
            <a:ext cx="89058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Balance in Group of Ages" id="11" name="slide11">
            <a:extLst>
              <a:ext uri="{FF2B5EF4-FFF2-40B4-BE49-F238E27FC236}">
                <a16:creationId xmlns:a16="http://schemas.microsoft.com/office/drawing/2014/main" id="{136E3309-9928-4CF6-A007-907D653279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1119187"/>
            <a:ext cx="77438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s " id="12" name="slide12">
            <a:extLst>
              <a:ext uri="{FF2B5EF4-FFF2-40B4-BE49-F238E27FC236}">
                <a16:creationId xmlns:a16="http://schemas.microsoft.com/office/drawing/2014/main" id="{4422134D-EEA2-4C74-BCA5-0B9926F2C5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033462"/>
            <a:ext cx="9172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(Univariant)" id="13" name="slide13">
            <a:extLst>
              <a:ext uri="{FF2B5EF4-FFF2-40B4-BE49-F238E27FC236}">
                <a16:creationId xmlns:a16="http://schemas.microsoft.com/office/drawing/2014/main" id="{B9CEE29D-3B83-4E6D-803A-2143A9BB36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(Bank Balance)" id="14" name="slide14">
            <a:extLst>
              <a:ext uri="{FF2B5EF4-FFF2-40B4-BE49-F238E27FC236}">
                <a16:creationId xmlns:a16="http://schemas.microsoft.com/office/drawing/2014/main" id="{E323587D-F7BC-41B4-9F32-A87925E9D58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(Job Classification)" id="15" name="slide15">
            <a:extLst>
              <a:ext uri="{FF2B5EF4-FFF2-40B4-BE49-F238E27FC236}">
                <a16:creationId xmlns:a16="http://schemas.microsoft.com/office/drawing/2014/main" id="{EE4A0521-A895-404D-BC96-0322124119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6" name="slide16">
            <a:extLst>
              <a:ext uri="{FF2B5EF4-FFF2-40B4-BE49-F238E27FC236}">
                <a16:creationId xmlns:a16="http://schemas.microsoft.com/office/drawing/2014/main" id="{BAFEB8AE-9B7D-46D5-A574-3A2ACA86DC3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7" name="slide17">
            <a:extLst>
              <a:ext uri="{FF2B5EF4-FFF2-40B4-BE49-F238E27FC236}">
                <a16:creationId xmlns:a16="http://schemas.microsoft.com/office/drawing/2014/main" id="{A392BC23-BFEF-401F-94F6-955A0740BDD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8" name="slide18">
            <a:extLst>
              <a:ext uri="{FF2B5EF4-FFF2-40B4-BE49-F238E27FC236}">
                <a16:creationId xmlns:a16="http://schemas.microsoft.com/office/drawing/2014/main" id="{DC58399D-BD3B-4648-84F2-5B607F0DBFA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Age " id="2" name="slide2">
            <a:extLst>
              <a:ext uri="{FF2B5EF4-FFF2-40B4-BE49-F238E27FC236}">
                <a16:creationId xmlns:a16="http://schemas.microsoft.com/office/drawing/2014/main" id="{CFF00F0A-E996-4414-A4D9-07E1A79BAD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81100"/>
            <a:ext cx="7772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Balance" id="3" name="slide3">
            <a:extLst>
              <a:ext uri="{FF2B5EF4-FFF2-40B4-BE49-F238E27FC236}">
                <a16:creationId xmlns:a16="http://schemas.microsoft.com/office/drawing/2014/main" id="{A117A40E-0AE1-4061-AA44-C4DFBF8BCE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190625"/>
            <a:ext cx="8915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Gender Ratio" id="4" name="slide4">
            <a:extLst>
              <a:ext uri="{FF2B5EF4-FFF2-40B4-BE49-F238E27FC236}">
                <a16:creationId xmlns:a16="http://schemas.microsoft.com/office/drawing/2014/main" id="{8BECBB90-26E7-4CD4-8D7F-DDC0CD0648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195387"/>
            <a:ext cx="91630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Job Classes" id="5" name="slide5">
            <a:extLst>
              <a:ext uri="{FF2B5EF4-FFF2-40B4-BE49-F238E27FC236}">
                <a16:creationId xmlns:a16="http://schemas.microsoft.com/office/drawing/2014/main" id="{609916B9-239F-4259-A802-2A9F48BD50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62" y="2181225"/>
            <a:ext cx="38766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Genders For Job Classes" id="6" name="slide6">
            <a:extLst>
              <a:ext uri="{FF2B5EF4-FFF2-40B4-BE49-F238E27FC236}">
                <a16:creationId xmlns:a16="http://schemas.microsoft.com/office/drawing/2014/main" id="{0E036C05-17E5-4697-B5ED-127C3FF5AB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100137"/>
            <a:ext cx="55245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classification Based on Regions(Bivariant wrt Job class)" id="7" name="slide7">
            <a:extLst>
              <a:ext uri="{FF2B5EF4-FFF2-40B4-BE49-F238E27FC236}">
                <a16:creationId xmlns:a16="http://schemas.microsoft.com/office/drawing/2014/main" id="{8618B2C6-E51B-4CE5-BBCF-97B9055A91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62" y="823912"/>
            <a:ext cx="37242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Jobs in Group of Ages(Bivariant wrt Job class) " id="8" name="slide8">
            <a:extLst>
              <a:ext uri="{FF2B5EF4-FFF2-40B4-BE49-F238E27FC236}">
                <a16:creationId xmlns:a16="http://schemas.microsoft.com/office/drawing/2014/main" id="{81544DD6-FCAB-4E10-974C-F5F6F6CD1B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1109662"/>
            <a:ext cx="7705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 of Balance Based on Genders(Bivariant wrt Balance)" id="9" name="slide9">
            <a:extLst>
              <a:ext uri="{FF2B5EF4-FFF2-40B4-BE49-F238E27FC236}">
                <a16:creationId xmlns:a16="http://schemas.microsoft.com/office/drawing/2014/main" id="{975849CA-4313-40DA-8FEF-B09F800DFB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595312"/>
            <a:ext cx="32385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2020-08-22T17:13:05Z</dcterms:created>
  <dcterms:modified xsi:type="dcterms:W3CDTF">2020-08-22T17:13:05Z</dcterms:modified>
</cp:coreProperties>
</file>