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71" r:id="rId4"/>
    <p:sldId id="258" r:id="rId5"/>
    <p:sldId id="272" r:id="rId6"/>
    <p:sldId id="273" r:id="rId7"/>
    <p:sldId id="265" r:id="rId8"/>
    <p:sldId id="270" r:id="rId9"/>
    <p:sldId id="266" r:id="rId10"/>
    <p:sldId id="268" r:id="rId11"/>
    <p:sldId id="269" r:id="rId12"/>
    <p:sldId id="275" r:id="rId13"/>
    <p:sldId id="277" r:id="rId14"/>
    <p:sldId id="276" r:id="rId15"/>
    <p:sldId id="274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A6662E-FAF4-44BC-88B5-85A7CBFB6D30}" type="datetime1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290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903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4264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760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82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3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4A6868-2568-4CC9-B302-F37117B01A6E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417D9E-721A-44BB-8863-9873FE64DA75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1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2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 descr="Abstract using lines and shapes in red and blue">
            <a:extLst>
              <a:ext uri="{FF2B5EF4-FFF2-40B4-BE49-F238E27FC236}">
                <a16:creationId xmlns:a16="http://schemas.microsoft.com/office/drawing/2014/main" id="{8F03E256-AFEC-C05F-8B29-CC8800B66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9079" r="-1" b="1466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B83792-DCB6-7A8C-890D-C883D40B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9098280" cy="3163864"/>
          </a:xfrm>
        </p:spPr>
        <p:txBody>
          <a:bodyPr>
            <a:normAutofit/>
          </a:bodyPr>
          <a:lstStyle/>
          <a:p>
            <a:r>
              <a:rPr lang="en-US" dirty="0"/>
              <a:t>MID </a:t>
            </a:r>
            <a:r>
              <a:rPr lang="en-US"/>
              <a:t>GRAD CAPSTONE </a:t>
            </a:r>
            <a:r>
              <a:rPr lang="en-US" dirty="0"/>
              <a:t>PROJECT 2</a:t>
            </a:r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200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12D65-B536-CDA7-66DF-8DFF6FEBF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4"/>
            <a:ext cx="7583133" cy="2224685"/>
          </a:xfrm>
        </p:spPr>
        <p:txBody>
          <a:bodyPr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B Uday Kumar Reddy-2000040020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P Shashikanth Reddy-2000040108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B Likith Vishvendra-2000040199</a:t>
            </a:r>
          </a:p>
        </p:txBody>
      </p:sp>
    </p:spTree>
    <p:extLst>
      <p:ext uri="{BB962C8B-B14F-4D97-AF65-F5344CB8AC3E}">
        <p14:creationId xmlns:p14="http://schemas.microsoft.com/office/powerpoint/2010/main" val="35136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1A468-FB10-EE66-A9A7-1FDB0EA9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513841"/>
            <a:ext cx="8138159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CECED-9991-C4CA-396D-87DFC14216B7}"/>
              </a:ext>
            </a:extLst>
          </p:cNvPr>
          <p:cNvSpPr txBox="1"/>
          <p:nvPr/>
        </p:nvSpPr>
        <p:spPr>
          <a:xfrm>
            <a:off x="1066800" y="1442720"/>
            <a:ext cx="94894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 DESCRIPTION</a:t>
            </a:r>
          </a:p>
          <a:p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the first state that is reset state, if less amount is provided or non acceptable amount is provided then it will come back to reset state.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if we provide amount 5,10,20 and 50 based on that it moves into further state ,gives product and return extra amount.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that will return also same 5,10,20 and 50 rupees as it want to return 45 rupees then it will return as 20,20 and 5 rupees.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7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BB3F6-D26E-D451-BBEB-56E85C61739E}"/>
              </a:ext>
            </a:extLst>
          </p:cNvPr>
          <p:cNvSpPr txBox="1"/>
          <p:nvPr/>
        </p:nvSpPr>
        <p:spPr>
          <a:xfrm>
            <a:off x="6563360" y="607079"/>
            <a:ext cx="8117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C479E-9105-01AF-09D4-05198965626F}"/>
              </a:ext>
            </a:extLst>
          </p:cNvPr>
          <p:cNvSpPr txBox="1"/>
          <p:nvPr/>
        </p:nvSpPr>
        <p:spPr>
          <a:xfrm>
            <a:off x="772160" y="1808480"/>
            <a:ext cx="10068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code we are taking only 3 states so that code complexity get decreases and well understandable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 0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Represent the reset state(rupees 0)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State 1Represents the State 1(rupees 5)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2-&gt;Represents the state 2(rupees 10)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Out-&gt;to show whether we get product or not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In-&gt;based on this input we move from 1 state to other(amount)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Change-&gt;amount left after providing the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providing product when it reaches 15 rupees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reset is 1 and clock is zero then both out and Change are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reset is 0 and clock is On then it starts taking the input(in)</a:t>
            </a:r>
          </a:p>
        </p:txBody>
      </p:sp>
    </p:spTree>
    <p:extLst>
      <p:ext uri="{BB962C8B-B14F-4D97-AF65-F5344CB8AC3E}">
        <p14:creationId xmlns:p14="http://schemas.microsoft.com/office/powerpoint/2010/main" val="342837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9CBFC-59E6-37FC-B86E-3C0B4868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21" y="1361440"/>
            <a:ext cx="6847840" cy="39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A5F08-E8B8-DAE4-8EB8-9746560F24B8}"/>
              </a:ext>
            </a:extLst>
          </p:cNvPr>
          <p:cNvSpPr txBox="1"/>
          <p:nvPr/>
        </p:nvSpPr>
        <p:spPr>
          <a:xfrm>
            <a:off x="1219200" y="1625600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at State 0 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input  0-&gt;it will be in the same state, out is 0, change is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input 1-&gt;it will move to state 1, out is 0, change is 0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input 2-&gt;it will move to state 2, out is 0, change is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at State 1: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input 0-&gt;it will be in the same state, out is 0, change is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input 1-&gt;it will move to state 2, out is 0, change is 0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input 2-&gt;it will move to state 0, out is 1, change is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at State 2: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input 0-&gt;it will be in the same state, out is 0, change is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input 1-&gt;it will move to state 0, out is 1, change is 0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input 2-&gt;it will move to state 0, out is 1, change is 1</a:t>
            </a:r>
          </a:p>
        </p:txBody>
      </p:sp>
    </p:spTree>
    <p:extLst>
      <p:ext uri="{BB962C8B-B14F-4D97-AF65-F5344CB8AC3E}">
        <p14:creationId xmlns:p14="http://schemas.microsoft.com/office/powerpoint/2010/main" val="335035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F6815-9487-C902-A072-230C265F3EF0}"/>
              </a:ext>
            </a:extLst>
          </p:cNvPr>
          <p:cNvSpPr txBox="1"/>
          <p:nvPr/>
        </p:nvSpPr>
        <p:spPr>
          <a:xfrm>
            <a:off x="9570720" y="579120"/>
            <a:ext cx="36169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1E6B3-EA59-9A80-3E4E-DAB2FFE9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97" y="1381760"/>
            <a:ext cx="8846005" cy="42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1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61DAF-BFB0-9C8D-02EB-5BE84586E789}"/>
              </a:ext>
            </a:extLst>
          </p:cNvPr>
          <p:cNvSpPr txBox="1"/>
          <p:nvPr/>
        </p:nvSpPr>
        <p:spPr>
          <a:xfrm>
            <a:off x="1183640" y="1097042"/>
            <a:ext cx="945388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  CONCLUSION</a:t>
            </a:r>
          </a:p>
          <a:p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vending machine was successful in dispensing  products when required amount is inserted into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with the additional features of dispensing product along with returning change when amount is inserted and returning total money when request is cancelled.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vending machine is successful in meeting the specifications laid out prior to the design.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plan of action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implement this project on fpga boards and make vending Machine use everywhere.</a:t>
            </a:r>
          </a:p>
        </p:txBody>
      </p:sp>
    </p:spTree>
    <p:extLst>
      <p:ext uri="{BB962C8B-B14F-4D97-AF65-F5344CB8AC3E}">
        <p14:creationId xmlns:p14="http://schemas.microsoft.com/office/powerpoint/2010/main" val="238747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9B04-A37C-33F4-E773-B85478E4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85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398C-5B26-33E2-290F-9E9ACB592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641" y="721360"/>
            <a:ext cx="9067799" cy="2209800"/>
          </a:xfrm>
        </p:spPr>
        <p:txBody>
          <a:bodyPr anchor="b">
            <a:normAutofit fontScale="90000"/>
          </a:bodyPr>
          <a:lstStyle/>
          <a:p>
            <a:br>
              <a:rPr lang="en-US" sz="5200" dirty="0">
                <a:solidFill>
                  <a:schemeClr val="accent4"/>
                </a:solidFill>
              </a:rPr>
            </a:br>
            <a:br>
              <a:rPr lang="en-US" sz="5200" dirty="0">
                <a:solidFill>
                  <a:schemeClr val="accent4"/>
                </a:solidFill>
              </a:rPr>
            </a:br>
            <a:br>
              <a:rPr lang="en-US" sz="5200" dirty="0">
                <a:solidFill>
                  <a:schemeClr val="accent4"/>
                </a:solidFill>
              </a:rPr>
            </a:br>
            <a:br>
              <a:rPr lang="en-US" sz="5200" dirty="0">
                <a:solidFill>
                  <a:schemeClr val="accent4"/>
                </a:solidFill>
              </a:rPr>
            </a:br>
            <a:r>
              <a:rPr lang="en-US" sz="5200" dirty="0">
                <a:solidFill>
                  <a:schemeClr val="accent4"/>
                </a:solidFill>
              </a:rPr>
              <a:t>Our Project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4EC15-7257-4079-E787-DFAD74F85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1" y="3429000"/>
            <a:ext cx="9067798" cy="1716416"/>
          </a:xfrm>
        </p:spPr>
        <p:txBody>
          <a:bodyPr anchor="t">
            <a:normAutofit/>
          </a:bodyPr>
          <a:lstStyle/>
          <a:p>
            <a:r>
              <a:rPr lang="en-IN" sz="3400" b="1" dirty="0"/>
              <a:t>VENDING MACHINE USING VERILOG</a:t>
            </a:r>
            <a:endParaRPr lang="en-IN" sz="3400" dirty="0"/>
          </a:p>
          <a:p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2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9DE5-0387-36D4-6EED-ED035A0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4" name="Picture 2" descr="269 Coke Vending Machine Photos and Premium High Res Pictures - Getty Images">
            <a:extLst>
              <a:ext uri="{FF2B5EF4-FFF2-40B4-BE49-F238E27FC236}">
                <a16:creationId xmlns:a16="http://schemas.microsoft.com/office/drawing/2014/main" id="{A76F2BD7-7910-B413-3D45-2DF7579BEF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16" y="2687320"/>
            <a:ext cx="3696208" cy="25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B762B-A96B-0637-9ED0-3244B5CD0F90}"/>
              </a:ext>
            </a:extLst>
          </p:cNvPr>
          <p:cNvSpPr txBox="1"/>
          <p:nvPr/>
        </p:nvSpPr>
        <p:spPr>
          <a:xfrm flipH="1">
            <a:off x="6096000" y="764373"/>
            <a:ext cx="58668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97FFB-4A39-485D-A1F6-77E74531DB18}"/>
              </a:ext>
            </a:extLst>
          </p:cNvPr>
          <p:cNvSpPr txBox="1"/>
          <p:nvPr/>
        </p:nvSpPr>
        <p:spPr>
          <a:xfrm>
            <a:off x="925576" y="2638812"/>
            <a:ext cx="5963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day by day technology is boosting rapidly so automation is playing a major role.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can buy the things automatedly by using vending machines.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for these automation we are doing this project .</a:t>
            </a:r>
          </a:p>
        </p:txBody>
      </p:sp>
    </p:spTree>
    <p:extLst>
      <p:ext uri="{BB962C8B-B14F-4D97-AF65-F5344CB8AC3E}">
        <p14:creationId xmlns:p14="http://schemas.microsoft.com/office/powerpoint/2010/main" val="118077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6045-E0DC-F27A-B497-6135962D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240" y="551348"/>
            <a:ext cx="3393440" cy="770759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936E-9827-BBC9-F61D-4B9A0567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748827"/>
            <a:ext cx="10820400" cy="4024125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vending machine is an automated machine that dispenses various products such as snacks, beverages, newspapers, tickets etc to customers when money is inserted. </a:t>
            </a: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Vending machines are more accessible and practical than the convention purchasing method Now, vending machine market is a big business with huge annual revenue for leading nations. </a:t>
            </a: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machines usually work when a product is selected and some money (usually coins or paper money) is put in a slot. Then, a button needs to be pushed, or a lever pulled. If there is enough money, the selected item will be dropped to a tray, where it can be taken out by the person making the purchase.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7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B8ADC-FA57-FB08-7EBC-FCB5BFA01A9D}"/>
              </a:ext>
            </a:extLst>
          </p:cNvPr>
          <p:cNvSpPr txBox="1"/>
          <p:nvPr/>
        </p:nvSpPr>
        <p:spPr>
          <a:xfrm>
            <a:off x="6014720" y="660400"/>
            <a:ext cx="59131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LITERATURE SURVEY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68C4E-768B-312E-480C-391E0FA9D470}"/>
              </a:ext>
            </a:extLst>
          </p:cNvPr>
          <p:cNvSpPr txBox="1"/>
          <p:nvPr/>
        </p:nvSpPr>
        <p:spPr>
          <a:xfrm>
            <a:off x="762000" y="1838960"/>
            <a:ext cx="10403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Vending Machines in Australian Hospitals: Are They Meeting the Needs of the Consumer?[2021]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explores how well vending machines are meeting the needs of health care organizations and their staff and visitors in Australia.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Snackomat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Vending Machine To Create Positive Experiences By Bringing People In Contact And Initiating Small Talk In Waiting Situations[2020].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paper,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Snackomat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a vending machine offering snacks for free, installed in waiting situations, and is designed to initiate small talk and therewith create a positive experience.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some literature surveys which proves that vending machines are playing a major role in our lives.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4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1FD01-671F-E07D-BE2E-599A12D4F125}"/>
              </a:ext>
            </a:extLst>
          </p:cNvPr>
          <p:cNvSpPr txBox="1"/>
          <p:nvPr/>
        </p:nvSpPr>
        <p:spPr>
          <a:xfrm>
            <a:off x="3576320" y="1572796"/>
            <a:ext cx="8260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 OF EXISTING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C673D-E614-6233-A80B-4F3CDBBC2721}"/>
              </a:ext>
            </a:extLst>
          </p:cNvPr>
          <p:cNvSpPr txBox="1"/>
          <p:nvPr/>
        </p:nvSpPr>
        <p:spPr>
          <a:xfrm>
            <a:off x="1366520" y="2976880"/>
            <a:ext cx="945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through Vending Machines became most important in our life we identified that their working speed is slow.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due to these reasons still mostly we are not using the Vending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Vending Machines should speed up by inserting new technologies into them.</a:t>
            </a:r>
          </a:p>
        </p:txBody>
      </p:sp>
    </p:spTree>
    <p:extLst>
      <p:ext uri="{BB962C8B-B14F-4D97-AF65-F5344CB8AC3E}">
        <p14:creationId xmlns:p14="http://schemas.microsoft.com/office/powerpoint/2010/main" val="362705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DB8A4-B9C1-01DE-26F3-2C95B80A06C1}"/>
              </a:ext>
            </a:extLst>
          </p:cNvPr>
          <p:cNvSpPr txBox="1"/>
          <p:nvPr/>
        </p:nvSpPr>
        <p:spPr>
          <a:xfrm>
            <a:off x="5588000" y="1259900"/>
            <a:ext cx="63093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28FFC-CA36-829C-C731-CE8669AF992C}"/>
              </a:ext>
            </a:extLst>
          </p:cNvPr>
          <p:cNvSpPr txBox="1"/>
          <p:nvPr/>
        </p:nvSpPr>
        <p:spPr>
          <a:xfrm>
            <a:off x="1178560" y="2265680"/>
            <a:ext cx="100888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project aims to design a vending machine that can dispense soft drinks of different prices, it accepts all the coins i.e.: 5 Rupees,10 Rupees, 20 Rupees and 50 Rupees.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Till it receives 10 Rupees it will not dispense anything. After it has received 10 Rupees it will dispense a soft drink. Any amount above that will be given back as a change.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finite state machine (FSM) approach is adopted for the design of vending machine. The design is achieved by formulating the Verilog code for the FSM-based machine using behavioural </a:t>
            </a:r>
            <a:r>
              <a:rPr lang="en-IN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simulated in the</a:t>
            </a:r>
            <a:r>
              <a:rPr lang="en-IN" sz="24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XILINX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(VIVADO).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simulating the testbench for the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4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717D-9740-1552-3F58-5D744BC6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4D8F9-56D5-BE8C-8F1C-69FE333B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80" y="1644567"/>
            <a:ext cx="6553200" cy="495517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81AC3-6704-61F3-CF38-242CD14DC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9667"/>
            <a:ext cx="10820400" cy="4024125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FD866-8E1D-4689-4CA0-B252387314BB}"/>
              </a:ext>
            </a:extLst>
          </p:cNvPr>
          <p:cNvSpPr txBox="1"/>
          <p:nvPr/>
        </p:nvSpPr>
        <p:spPr>
          <a:xfrm>
            <a:off x="8209280" y="634208"/>
            <a:ext cx="3296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33633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E8C7C-91E6-D0F5-0B1D-7D3C963E21AA}"/>
              </a:ext>
            </a:extLst>
          </p:cNvPr>
          <p:cNvSpPr txBox="1"/>
          <p:nvPr/>
        </p:nvSpPr>
        <p:spPr>
          <a:xfrm>
            <a:off x="1041400" y="1251374"/>
            <a:ext cx="9845040" cy="374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modelling of the Finite State-based Vending Machine using the mealy model.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Mealy Finite State Machine: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next state of the system depends on both the present state and the present input, then it is called a Mealy Finite State Machine.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are using the mealy finite state machine.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4452F-CAEB-D4BB-3CB7-5111C6CB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003040"/>
            <a:ext cx="5293360" cy="22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42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698</TotalTime>
  <Words>1074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Vapor Trail</vt:lpstr>
      <vt:lpstr>MID GRAD CAPSTONE PROJECT 2 </vt:lpstr>
      <vt:lpstr>    Our Project</vt:lpstr>
      <vt:lpstr>.</vt:lpstr>
      <vt:lpstr>INTODUCTION</vt:lpstr>
      <vt:lpstr>PowerPoint Presentation</vt:lpstr>
      <vt:lpstr>PowerPoint Presentation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Proficiency</dc:title>
  <dc:creator>SANTOSH KUMAR  E</dc:creator>
  <cp:lastModifiedBy>P SHASHIKANTH REDDY</cp:lastModifiedBy>
  <cp:revision>32</cp:revision>
  <dcterms:created xsi:type="dcterms:W3CDTF">2022-08-16T08:10:08Z</dcterms:created>
  <dcterms:modified xsi:type="dcterms:W3CDTF">2023-04-04T06:44:38Z</dcterms:modified>
</cp:coreProperties>
</file>