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6" d="100"/>
          <a:sy n="96" d="100"/>
        </p:scale>
        <p:origin x="1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043C-E983-E2D5-7169-2507C09505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6BD3DC-7FE7-EF10-706E-EEE30A3689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5C4300-8206-5818-42A8-9F3297D9EEE3}"/>
              </a:ext>
            </a:extLst>
          </p:cNvPr>
          <p:cNvSpPr>
            <a:spLocks noGrp="1"/>
          </p:cNvSpPr>
          <p:nvPr>
            <p:ph type="dt" sz="half" idx="10"/>
          </p:nvPr>
        </p:nvSpPr>
        <p:spPr/>
        <p:txBody>
          <a:bodyPr/>
          <a:lstStyle/>
          <a:p>
            <a:fld id="{2C06F6FE-4713-45DF-B1EC-ACFCEAEC7360}" type="datetimeFigureOut">
              <a:rPr lang="en-IN" smtClean="0"/>
              <a:t>12-07-2024</a:t>
            </a:fld>
            <a:endParaRPr lang="en-IN"/>
          </a:p>
        </p:txBody>
      </p:sp>
      <p:sp>
        <p:nvSpPr>
          <p:cNvPr id="5" name="Footer Placeholder 4">
            <a:extLst>
              <a:ext uri="{FF2B5EF4-FFF2-40B4-BE49-F238E27FC236}">
                <a16:creationId xmlns:a16="http://schemas.microsoft.com/office/drawing/2014/main" id="{9BC47398-DD1B-F192-B6B6-DDB3334710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FBFFF-953D-BBE2-A67F-33CD40A30539}"/>
              </a:ext>
            </a:extLst>
          </p:cNvPr>
          <p:cNvSpPr>
            <a:spLocks noGrp="1"/>
          </p:cNvSpPr>
          <p:nvPr>
            <p:ph type="sldNum" sz="quarter" idx="12"/>
          </p:nvPr>
        </p:nvSpPr>
        <p:spPr/>
        <p:txBody>
          <a:bodyPr/>
          <a:lstStyle/>
          <a:p>
            <a:fld id="{C4550D98-9832-4E3D-9080-0E0DD7F806DD}" type="slidenum">
              <a:rPr lang="en-IN" smtClean="0"/>
              <a:t>‹#›</a:t>
            </a:fld>
            <a:endParaRPr lang="en-IN"/>
          </a:p>
        </p:txBody>
      </p:sp>
    </p:spTree>
    <p:extLst>
      <p:ext uri="{BB962C8B-B14F-4D97-AF65-F5344CB8AC3E}">
        <p14:creationId xmlns:p14="http://schemas.microsoft.com/office/powerpoint/2010/main" val="2338125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C59B-2213-D3FC-13D9-7A5F29C081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51A33F-435D-05F4-86E2-DD2506F77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FBD7E-8E14-5A14-20CD-046F4B4CD32A}"/>
              </a:ext>
            </a:extLst>
          </p:cNvPr>
          <p:cNvSpPr>
            <a:spLocks noGrp="1"/>
          </p:cNvSpPr>
          <p:nvPr>
            <p:ph type="dt" sz="half" idx="10"/>
          </p:nvPr>
        </p:nvSpPr>
        <p:spPr/>
        <p:txBody>
          <a:bodyPr/>
          <a:lstStyle/>
          <a:p>
            <a:fld id="{2C06F6FE-4713-45DF-B1EC-ACFCEAEC7360}" type="datetimeFigureOut">
              <a:rPr lang="en-IN" smtClean="0"/>
              <a:t>12-07-2024</a:t>
            </a:fld>
            <a:endParaRPr lang="en-IN"/>
          </a:p>
        </p:txBody>
      </p:sp>
      <p:sp>
        <p:nvSpPr>
          <p:cNvPr id="5" name="Footer Placeholder 4">
            <a:extLst>
              <a:ext uri="{FF2B5EF4-FFF2-40B4-BE49-F238E27FC236}">
                <a16:creationId xmlns:a16="http://schemas.microsoft.com/office/drawing/2014/main" id="{5881FEC2-13D1-EE59-4E8F-B3F0F1627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A96EC4-D35A-DCD5-7AC2-9ABA4B2A5ADA}"/>
              </a:ext>
            </a:extLst>
          </p:cNvPr>
          <p:cNvSpPr>
            <a:spLocks noGrp="1"/>
          </p:cNvSpPr>
          <p:nvPr>
            <p:ph type="sldNum" sz="quarter" idx="12"/>
          </p:nvPr>
        </p:nvSpPr>
        <p:spPr/>
        <p:txBody>
          <a:bodyPr/>
          <a:lstStyle/>
          <a:p>
            <a:fld id="{C4550D98-9832-4E3D-9080-0E0DD7F806DD}" type="slidenum">
              <a:rPr lang="en-IN" smtClean="0"/>
              <a:t>‹#›</a:t>
            </a:fld>
            <a:endParaRPr lang="en-IN"/>
          </a:p>
        </p:txBody>
      </p:sp>
    </p:spTree>
    <p:extLst>
      <p:ext uri="{BB962C8B-B14F-4D97-AF65-F5344CB8AC3E}">
        <p14:creationId xmlns:p14="http://schemas.microsoft.com/office/powerpoint/2010/main" val="334727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C8D68-E076-7EE6-1132-3CC625A07B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06919-5006-2827-2BDD-6CADB09768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8E1FE-D9A1-D8CB-210F-88B4B8B6ABC3}"/>
              </a:ext>
            </a:extLst>
          </p:cNvPr>
          <p:cNvSpPr>
            <a:spLocks noGrp="1"/>
          </p:cNvSpPr>
          <p:nvPr>
            <p:ph type="dt" sz="half" idx="10"/>
          </p:nvPr>
        </p:nvSpPr>
        <p:spPr/>
        <p:txBody>
          <a:bodyPr/>
          <a:lstStyle/>
          <a:p>
            <a:fld id="{2C06F6FE-4713-45DF-B1EC-ACFCEAEC7360}" type="datetimeFigureOut">
              <a:rPr lang="en-IN" smtClean="0"/>
              <a:t>12-07-2024</a:t>
            </a:fld>
            <a:endParaRPr lang="en-IN"/>
          </a:p>
        </p:txBody>
      </p:sp>
      <p:sp>
        <p:nvSpPr>
          <p:cNvPr id="5" name="Footer Placeholder 4">
            <a:extLst>
              <a:ext uri="{FF2B5EF4-FFF2-40B4-BE49-F238E27FC236}">
                <a16:creationId xmlns:a16="http://schemas.microsoft.com/office/drawing/2014/main" id="{8436F8B0-384E-7104-5747-43B96ED7B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94BABB-B258-9411-EA79-ED8B4A77CBA9}"/>
              </a:ext>
            </a:extLst>
          </p:cNvPr>
          <p:cNvSpPr>
            <a:spLocks noGrp="1"/>
          </p:cNvSpPr>
          <p:nvPr>
            <p:ph type="sldNum" sz="quarter" idx="12"/>
          </p:nvPr>
        </p:nvSpPr>
        <p:spPr/>
        <p:txBody>
          <a:bodyPr/>
          <a:lstStyle/>
          <a:p>
            <a:fld id="{C4550D98-9832-4E3D-9080-0E0DD7F806DD}" type="slidenum">
              <a:rPr lang="en-IN" smtClean="0"/>
              <a:t>‹#›</a:t>
            </a:fld>
            <a:endParaRPr lang="en-IN"/>
          </a:p>
        </p:txBody>
      </p:sp>
    </p:spTree>
    <p:extLst>
      <p:ext uri="{BB962C8B-B14F-4D97-AF65-F5344CB8AC3E}">
        <p14:creationId xmlns:p14="http://schemas.microsoft.com/office/powerpoint/2010/main" val="405502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7FE5-3E25-51E7-9E6D-242250307D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B6DA38-DD3D-322D-62A6-68B944844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0D13A-689B-EB16-9EA8-5188CEC7779C}"/>
              </a:ext>
            </a:extLst>
          </p:cNvPr>
          <p:cNvSpPr>
            <a:spLocks noGrp="1"/>
          </p:cNvSpPr>
          <p:nvPr>
            <p:ph type="dt" sz="half" idx="10"/>
          </p:nvPr>
        </p:nvSpPr>
        <p:spPr/>
        <p:txBody>
          <a:bodyPr/>
          <a:lstStyle/>
          <a:p>
            <a:fld id="{2C06F6FE-4713-45DF-B1EC-ACFCEAEC7360}" type="datetimeFigureOut">
              <a:rPr lang="en-IN" smtClean="0"/>
              <a:t>12-07-2024</a:t>
            </a:fld>
            <a:endParaRPr lang="en-IN"/>
          </a:p>
        </p:txBody>
      </p:sp>
      <p:sp>
        <p:nvSpPr>
          <p:cNvPr id="5" name="Footer Placeholder 4">
            <a:extLst>
              <a:ext uri="{FF2B5EF4-FFF2-40B4-BE49-F238E27FC236}">
                <a16:creationId xmlns:a16="http://schemas.microsoft.com/office/drawing/2014/main" id="{966095CC-7F20-7D57-4E25-802F06EEC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6EFFE-7F56-3F83-86C5-13CCC9CC8B82}"/>
              </a:ext>
            </a:extLst>
          </p:cNvPr>
          <p:cNvSpPr>
            <a:spLocks noGrp="1"/>
          </p:cNvSpPr>
          <p:nvPr>
            <p:ph type="sldNum" sz="quarter" idx="12"/>
          </p:nvPr>
        </p:nvSpPr>
        <p:spPr/>
        <p:txBody>
          <a:bodyPr/>
          <a:lstStyle/>
          <a:p>
            <a:fld id="{C4550D98-9832-4E3D-9080-0E0DD7F806DD}" type="slidenum">
              <a:rPr lang="en-IN" smtClean="0"/>
              <a:t>‹#›</a:t>
            </a:fld>
            <a:endParaRPr lang="en-IN"/>
          </a:p>
        </p:txBody>
      </p:sp>
    </p:spTree>
    <p:extLst>
      <p:ext uri="{BB962C8B-B14F-4D97-AF65-F5344CB8AC3E}">
        <p14:creationId xmlns:p14="http://schemas.microsoft.com/office/powerpoint/2010/main" val="281010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2D3B-70F0-7A06-DD78-ADB6F3D3F0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FDA6A5-D01E-3530-AAE1-D5BA4EF61F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BD04D-4AF4-D494-F711-1F2D36C84F66}"/>
              </a:ext>
            </a:extLst>
          </p:cNvPr>
          <p:cNvSpPr>
            <a:spLocks noGrp="1"/>
          </p:cNvSpPr>
          <p:nvPr>
            <p:ph type="dt" sz="half" idx="10"/>
          </p:nvPr>
        </p:nvSpPr>
        <p:spPr/>
        <p:txBody>
          <a:bodyPr/>
          <a:lstStyle/>
          <a:p>
            <a:fld id="{2C06F6FE-4713-45DF-B1EC-ACFCEAEC7360}" type="datetimeFigureOut">
              <a:rPr lang="en-IN" smtClean="0"/>
              <a:t>12-07-2024</a:t>
            </a:fld>
            <a:endParaRPr lang="en-IN"/>
          </a:p>
        </p:txBody>
      </p:sp>
      <p:sp>
        <p:nvSpPr>
          <p:cNvPr id="5" name="Footer Placeholder 4">
            <a:extLst>
              <a:ext uri="{FF2B5EF4-FFF2-40B4-BE49-F238E27FC236}">
                <a16:creationId xmlns:a16="http://schemas.microsoft.com/office/drawing/2014/main" id="{471AFE56-FCB3-0FC0-6393-2665948B1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53C145-6FEC-6CB3-6C4F-DB556EAF58A8}"/>
              </a:ext>
            </a:extLst>
          </p:cNvPr>
          <p:cNvSpPr>
            <a:spLocks noGrp="1"/>
          </p:cNvSpPr>
          <p:nvPr>
            <p:ph type="sldNum" sz="quarter" idx="12"/>
          </p:nvPr>
        </p:nvSpPr>
        <p:spPr/>
        <p:txBody>
          <a:bodyPr/>
          <a:lstStyle/>
          <a:p>
            <a:fld id="{C4550D98-9832-4E3D-9080-0E0DD7F806DD}" type="slidenum">
              <a:rPr lang="en-IN" smtClean="0"/>
              <a:t>‹#›</a:t>
            </a:fld>
            <a:endParaRPr lang="en-IN"/>
          </a:p>
        </p:txBody>
      </p:sp>
    </p:spTree>
    <p:extLst>
      <p:ext uri="{BB962C8B-B14F-4D97-AF65-F5344CB8AC3E}">
        <p14:creationId xmlns:p14="http://schemas.microsoft.com/office/powerpoint/2010/main" val="41754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71D3-2575-74CD-8C78-41F2E4813A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989EEC-76A8-69C5-FC5D-781D0F66E8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A8E700-B530-A7B9-3504-BCE72BDB2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1B38CA-A813-E959-2905-EDF4C8220EE7}"/>
              </a:ext>
            </a:extLst>
          </p:cNvPr>
          <p:cNvSpPr>
            <a:spLocks noGrp="1"/>
          </p:cNvSpPr>
          <p:nvPr>
            <p:ph type="dt" sz="half" idx="10"/>
          </p:nvPr>
        </p:nvSpPr>
        <p:spPr/>
        <p:txBody>
          <a:bodyPr/>
          <a:lstStyle/>
          <a:p>
            <a:fld id="{2C06F6FE-4713-45DF-B1EC-ACFCEAEC7360}" type="datetimeFigureOut">
              <a:rPr lang="en-IN" smtClean="0"/>
              <a:t>12-07-2024</a:t>
            </a:fld>
            <a:endParaRPr lang="en-IN"/>
          </a:p>
        </p:txBody>
      </p:sp>
      <p:sp>
        <p:nvSpPr>
          <p:cNvPr id="6" name="Footer Placeholder 5">
            <a:extLst>
              <a:ext uri="{FF2B5EF4-FFF2-40B4-BE49-F238E27FC236}">
                <a16:creationId xmlns:a16="http://schemas.microsoft.com/office/drawing/2014/main" id="{772C42E2-9DE8-039D-19C8-EC570C1951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AE1139-5A0A-145D-B936-06D0B8D1478C}"/>
              </a:ext>
            </a:extLst>
          </p:cNvPr>
          <p:cNvSpPr>
            <a:spLocks noGrp="1"/>
          </p:cNvSpPr>
          <p:nvPr>
            <p:ph type="sldNum" sz="quarter" idx="12"/>
          </p:nvPr>
        </p:nvSpPr>
        <p:spPr/>
        <p:txBody>
          <a:bodyPr/>
          <a:lstStyle/>
          <a:p>
            <a:fld id="{C4550D98-9832-4E3D-9080-0E0DD7F806DD}" type="slidenum">
              <a:rPr lang="en-IN" smtClean="0"/>
              <a:t>‹#›</a:t>
            </a:fld>
            <a:endParaRPr lang="en-IN"/>
          </a:p>
        </p:txBody>
      </p:sp>
    </p:spTree>
    <p:extLst>
      <p:ext uri="{BB962C8B-B14F-4D97-AF65-F5344CB8AC3E}">
        <p14:creationId xmlns:p14="http://schemas.microsoft.com/office/powerpoint/2010/main" val="363286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1241-6678-EE1F-411F-70844F4FD4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AF030B-1130-9D07-FA7B-4602AEF7B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CF1AD2-C1B2-49A1-704D-2A0D41CD88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47059C-D62D-BB49-2F71-394C4EBD0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B481CB-203D-9C93-CF9B-124094186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CD00F1-9563-B556-1836-C9D85E31E253}"/>
              </a:ext>
            </a:extLst>
          </p:cNvPr>
          <p:cNvSpPr>
            <a:spLocks noGrp="1"/>
          </p:cNvSpPr>
          <p:nvPr>
            <p:ph type="dt" sz="half" idx="10"/>
          </p:nvPr>
        </p:nvSpPr>
        <p:spPr/>
        <p:txBody>
          <a:bodyPr/>
          <a:lstStyle/>
          <a:p>
            <a:fld id="{2C06F6FE-4713-45DF-B1EC-ACFCEAEC7360}" type="datetimeFigureOut">
              <a:rPr lang="en-IN" smtClean="0"/>
              <a:t>12-07-2024</a:t>
            </a:fld>
            <a:endParaRPr lang="en-IN"/>
          </a:p>
        </p:txBody>
      </p:sp>
      <p:sp>
        <p:nvSpPr>
          <p:cNvPr id="8" name="Footer Placeholder 7">
            <a:extLst>
              <a:ext uri="{FF2B5EF4-FFF2-40B4-BE49-F238E27FC236}">
                <a16:creationId xmlns:a16="http://schemas.microsoft.com/office/drawing/2014/main" id="{13C05E74-813C-9288-0FB5-C79835C72F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A9BDBD-0D35-BA39-4337-4BFFA17C907F}"/>
              </a:ext>
            </a:extLst>
          </p:cNvPr>
          <p:cNvSpPr>
            <a:spLocks noGrp="1"/>
          </p:cNvSpPr>
          <p:nvPr>
            <p:ph type="sldNum" sz="quarter" idx="12"/>
          </p:nvPr>
        </p:nvSpPr>
        <p:spPr/>
        <p:txBody>
          <a:bodyPr/>
          <a:lstStyle/>
          <a:p>
            <a:fld id="{C4550D98-9832-4E3D-9080-0E0DD7F806DD}" type="slidenum">
              <a:rPr lang="en-IN" smtClean="0"/>
              <a:t>‹#›</a:t>
            </a:fld>
            <a:endParaRPr lang="en-IN"/>
          </a:p>
        </p:txBody>
      </p:sp>
    </p:spTree>
    <p:extLst>
      <p:ext uri="{BB962C8B-B14F-4D97-AF65-F5344CB8AC3E}">
        <p14:creationId xmlns:p14="http://schemas.microsoft.com/office/powerpoint/2010/main" val="319852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1309-EFDC-D8BA-ECC1-4ABAB4E0AC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286114-0EA9-191D-70DD-70C4AC60B1B5}"/>
              </a:ext>
            </a:extLst>
          </p:cNvPr>
          <p:cNvSpPr>
            <a:spLocks noGrp="1"/>
          </p:cNvSpPr>
          <p:nvPr>
            <p:ph type="dt" sz="half" idx="10"/>
          </p:nvPr>
        </p:nvSpPr>
        <p:spPr/>
        <p:txBody>
          <a:bodyPr/>
          <a:lstStyle/>
          <a:p>
            <a:fld id="{2C06F6FE-4713-45DF-B1EC-ACFCEAEC7360}" type="datetimeFigureOut">
              <a:rPr lang="en-IN" smtClean="0"/>
              <a:t>12-07-2024</a:t>
            </a:fld>
            <a:endParaRPr lang="en-IN"/>
          </a:p>
        </p:txBody>
      </p:sp>
      <p:sp>
        <p:nvSpPr>
          <p:cNvPr id="4" name="Footer Placeholder 3">
            <a:extLst>
              <a:ext uri="{FF2B5EF4-FFF2-40B4-BE49-F238E27FC236}">
                <a16:creationId xmlns:a16="http://schemas.microsoft.com/office/drawing/2014/main" id="{1E706700-E50B-1A4B-66E1-0423809F3C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4BCC00-2026-C961-A7BA-15B9E8F53A11}"/>
              </a:ext>
            </a:extLst>
          </p:cNvPr>
          <p:cNvSpPr>
            <a:spLocks noGrp="1"/>
          </p:cNvSpPr>
          <p:nvPr>
            <p:ph type="sldNum" sz="quarter" idx="12"/>
          </p:nvPr>
        </p:nvSpPr>
        <p:spPr/>
        <p:txBody>
          <a:bodyPr/>
          <a:lstStyle/>
          <a:p>
            <a:fld id="{C4550D98-9832-4E3D-9080-0E0DD7F806DD}" type="slidenum">
              <a:rPr lang="en-IN" smtClean="0"/>
              <a:t>‹#›</a:t>
            </a:fld>
            <a:endParaRPr lang="en-IN"/>
          </a:p>
        </p:txBody>
      </p:sp>
    </p:spTree>
    <p:extLst>
      <p:ext uri="{BB962C8B-B14F-4D97-AF65-F5344CB8AC3E}">
        <p14:creationId xmlns:p14="http://schemas.microsoft.com/office/powerpoint/2010/main" val="412267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6D88DD-6F37-7ABF-2F79-8B353B176F04}"/>
              </a:ext>
            </a:extLst>
          </p:cNvPr>
          <p:cNvSpPr>
            <a:spLocks noGrp="1"/>
          </p:cNvSpPr>
          <p:nvPr>
            <p:ph type="dt" sz="half" idx="10"/>
          </p:nvPr>
        </p:nvSpPr>
        <p:spPr/>
        <p:txBody>
          <a:bodyPr/>
          <a:lstStyle/>
          <a:p>
            <a:fld id="{2C06F6FE-4713-45DF-B1EC-ACFCEAEC7360}" type="datetimeFigureOut">
              <a:rPr lang="en-IN" smtClean="0"/>
              <a:t>12-07-2024</a:t>
            </a:fld>
            <a:endParaRPr lang="en-IN"/>
          </a:p>
        </p:txBody>
      </p:sp>
      <p:sp>
        <p:nvSpPr>
          <p:cNvPr id="3" name="Footer Placeholder 2">
            <a:extLst>
              <a:ext uri="{FF2B5EF4-FFF2-40B4-BE49-F238E27FC236}">
                <a16:creationId xmlns:a16="http://schemas.microsoft.com/office/drawing/2014/main" id="{B09708F1-A54B-C474-CDC1-6F62E87362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96A354-1E25-4B64-FFB8-1475A12D29C3}"/>
              </a:ext>
            </a:extLst>
          </p:cNvPr>
          <p:cNvSpPr>
            <a:spLocks noGrp="1"/>
          </p:cNvSpPr>
          <p:nvPr>
            <p:ph type="sldNum" sz="quarter" idx="12"/>
          </p:nvPr>
        </p:nvSpPr>
        <p:spPr/>
        <p:txBody>
          <a:bodyPr/>
          <a:lstStyle/>
          <a:p>
            <a:fld id="{C4550D98-9832-4E3D-9080-0E0DD7F806DD}" type="slidenum">
              <a:rPr lang="en-IN" smtClean="0"/>
              <a:t>‹#›</a:t>
            </a:fld>
            <a:endParaRPr lang="en-IN"/>
          </a:p>
        </p:txBody>
      </p:sp>
    </p:spTree>
    <p:extLst>
      <p:ext uri="{BB962C8B-B14F-4D97-AF65-F5344CB8AC3E}">
        <p14:creationId xmlns:p14="http://schemas.microsoft.com/office/powerpoint/2010/main" val="307188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5E7A-4D98-FAE2-68A4-53AE65D6E3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2659B3-0B96-AC8D-DA5D-0F40E04F1C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CA63E-842E-AEFE-759F-78C9B37DE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88D04-6EC5-4EBB-416B-EB487635E682}"/>
              </a:ext>
            </a:extLst>
          </p:cNvPr>
          <p:cNvSpPr>
            <a:spLocks noGrp="1"/>
          </p:cNvSpPr>
          <p:nvPr>
            <p:ph type="dt" sz="half" idx="10"/>
          </p:nvPr>
        </p:nvSpPr>
        <p:spPr/>
        <p:txBody>
          <a:bodyPr/>
          <a:lstStyle/>
          <a:p>
            <a:fld id="{2C06F6FE-4713-45DF-B1EC-ACFCEAEC7360}" type="datetimeFigureOut">
              <a:rPr lang="en-IN" smtClean="0"/>
              <a:t>12-07-2024</a:t>
            </a:fld>
            <a:endParaRPr lang="en-IN"/>
          </a:p>
        </p:txBody>
      </p:sp>
      <p:sp>
        <p:nvSpPr>
          <p:cNvPr id="6" name="Footer Placeholder 5">
            <a:extLst>
              <a:ext uri="{FF2B5EF4-FFF2-40B4-BE49-F238E27FC236}">
                <a16:creationId xmlns:a16="http://schemas.microsoft.com/office/drawing/2014/main" id="{5AE890FB-1D4A-5B28-2C8B-5645DF518E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F9406C-873F-DFAB-3FBC-80D50874E869}"/>
              </a:ext>
            </a:extLst>
          </p:cNvPr>
          <p:cNvSpPr>
            <a:spLocks noGrp="1"/>
          </p:cNvSpPr>
          <p:nvPr>
            <p:ph type="sldNum" sz="quarter" idx="12"/>
          </p:nvPr>
        </p:nvSpPr>
        <p:spPr/>
        <p:txBody>
          <a:bodyPr/>
          <a:lstStyle/>
          <a:p>
            <a:fld id="{C4550D98-9832-4E3D-9080-0E0DD7F806DD}" type="slidenum">
              <a:rPr lang="en-IN" smtClean="0"/>
              <a:t>‹#›</a:t>
            </a:fld>
            <a:endParaRPr lang="en-IN"/>
          </a:p>
        </p:txBody>
      </p:sp>
    </p:spTree>
    <p:extLst>
      <p:ext uri="{BB962C8B-B14F-4D97-AF65-F5344CB8AC3E}">
        <p14:creationId xmlns:p14="http://schemas.microsoft.com/office/powerpoint/2010/main" val="311217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21C5-03C5-419F-04FC-637A7BB0E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157003-6A9E-8267-0604-BF98A3042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387BFB-FAB6-2450-131D-624DC6A73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8C049-F493-87BD-AF58-70639B6DB5BD}"/>
              </a:ext>
            </a:extLst>
          </p:cNvPr>
          <p:cNvSpPr>
            <a:spLocks noGrp="1"/>
          </p:cNvSpPr>
          <p:nvPr>
            <p:ph type="dt" sz="half" idx="10"/>
          </p:nvPr>
        </p:nvSpPr>
        <p:spPr/>
        <p:txBody>
          <a:bodyPr/>
          <a:lstStyle/>
          <a:p>
            <a:fld id="{2C06F6FE-4713-45DF-B1EC-ACFCEAEC7360}" type="datetimeFigureOut">
              <a:rPr lang="en-IN" smtClean="0"/>
              <a:t>12-07-2024</a:t>
            </a:fld>
            <a:endParaRPr lang="en-IN"/>
          </a:p>
        </p:txBody>
      </p:sp>
      <p:sp>
        <p:nvSpPr>
          <p:cNvPr id="6" name="Footer Placeholder 5">
            <a:extLst>
              <a:ext uri="{FF2B5EF4-FFF2-40B4-BE49-F238E27FC236}">
                <a16:creationId xmlns:a16="http://schemas.microsoft.com/office/drawing/2014/main" id="{9265123F-4978-5CAE-862E-03777E8E9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33F56-E640-BFF5-5485-B8A527F86852}"/>
              </a:ext>
            </a:extLst>
          </p:cNvPr>
          <p:cNvSpPr>
            <a:spLocks noGrp="1"/>
          </p:cNvSpPr>
          <p:nvPr>
            <p:ph type="sldNum" sz="quarter" idx="12"/>
          </p:nvPr>
        </p:nvSpPr>
        <p:spPr/>
        <p:txBody>
          <a:bodyPr/>
          <a:lstStyle/>
          <a:p>
            <a:fld id="{C4550D98-9832-4E3D-9080-0E0DD7F806DD}" type="slidenum">
              <a:rPr lang="en-IN" smtClean="0"/>
              <a:t>‹#›</a:t>
            </a:fld>
            <a:endParaRPr lang="en-IN"/>
          </a:p>
        </p:txBody>
      </p:sp>
    </p:spTree>
    <p:extLst>
      <p:ext uri="{BB962C8B-B14F-4D97-AF65-F5344CB8AC3E}">
        <p14:creationId xmlns:p14="http://schemas.microsoft.com/office/powerpoint/2010/main" val="191931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4126F-4659-82BE-2627-79F573EF1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451745-6E2F-EDBF-54B3-9DE20706F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2BE3B4-0407-814F-A0E1-66D65F798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C06F6FE-4713-45DF-B1EC-ACFCEAEC7360}" type="datetimeFigureOut">
              <a:rPr lang="en-IN" smtClean="0"/>
              <a:t>12-07-2024</a:t>
            </a:fld>
            <a:endParaRPr lang="en-IN"/>
          </a:p>
        </p:txBody>
      </p:sp>
      <p:sp>
        <p:nvSpPr>
          <p:cNvPr id="5" name="Footer Placeholder 4">
            <a:extLst>
              <a:ext uri="{FF2B5EF4-FFF2-40B4-BE49-F238E27FC236}">
                <a16:creationId xmlns:a16="http://schemas.microsoft.com/office/drawing/2014/main" id="{FB1799C3-53EC-B79C-9D14-BEA1B0C44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3830B05-D711-248B-941A-45326DDB06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550D98-9832-4E3D-9080-0E0DD7F806DD}" type="slidenum">
              <a:rPr lang="en-IN" smtClean="0"/>
              <a:t>‹#›</a:t>
            </a:fld>
            <a:endParaRPr lang="en-IN"/>
          </a:p>
        </p:txBody>
      </p:sp>
    </p:spTree>
    <p:extLst>
      <p:ext uri="{BB962C8B-B14F-4D97-AF65-F5344CB8AC3E}">
        <p14:creationId xmlns:p14="http://schemas.microsoft.com/office/powerpoint/2010/main" val="1261934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99462-A009-F4C0-CAC5-846A7F5B84E3}"/>
              </a:ext>
            </a:extLst>
          </p:cNvPr>
          <p:cNvSpPr>
            <a:spLocks noGrp="1"/>
          </p:cNvSpPr>
          <p:nvPr>
            <p:ph type="ctrTitle"/>
          </p:nvPr>
        </p:nvSpPr>
        <p:spPr/>
        <p:txBody>
          <a:bodyPr/>
          <a:lstStyle/>
          <a:p>
            <a:r>
              <a:rPr lang="en-IN" i="1" u="sng" dirty="0"/>
              <a:t>Sudoku Solver Visualizer</a:t>
            </a:r>
          </a:p>
        </p:txBody>
      </p:sp>
      <p:sp>
        <p:nvSpPr>
          <p:cNvPr id="3" name="Subtitle 2">
            <a:extLst>
              <a:ext uri="{FF2B5EF4-FFF2-40B4-BE49-F238E27FC236}">
                <a16:creationId xmlns:a16="http://schemas.microsoft.com/office/drawing/2014/main" id="{481FF73D-9CAE-ACBF-3E29-E6051466BB2E}"/>
              </a:ext>
            </a:extLst>
          </p:cNvPr>
          <p:cNvSpPr>
            <a:spLocks noGrp="1"/>
          </p:cNvSpPr>
          <p:nvPr>
            <p:ph type="subTitle" idx="1"/>
          </p:nvPr>
        </p:nvSpPr>
        <p:spPr>
          <a:xfrm>
            <a:off x="0" y="5406984"/>
            <a:ext cx="9144000" cy="1655762"/>
          </a:xfrm>
        </p:spPr>
        <p:txBody>
          <a:bodyPr/>
          <a:lstStyle/>
          <a:p>
            <a:pPr algn="l"/>
            <a:r>
              <a:rPr lang="en-IN" dirty="0"/>
              <a:t>Submitted by:</a:t>
            </a:r>
          </a:p>
          <a:p>
            <a:pPr algn="l"/>
            <a:r>
              <a:rPr lang="en-IN" dirty="0"/>
              <a:t>Name: Shashi Bhushan Chawla</a:t>
            </a:r>
          </a:p>
          <a:p>
            <a:pPr algn="l"/>
            <a:r>
              <a:rPr lang="en-IN" dirty="0"/>
              <a:t>Registration no. 12216715</a:t>
            </a:r>
          </a:p>
        </p:txBody>
      </p:sp>
    </p:spTree>
    <p:extLst>
      <p:ext uri="{BB962C8B-B14F-4D97-AF65-F5344CB8AC3E}">
        <p14:creationId xmlns:p14="http://schemas.microsoft.com/office/powerpoint/2010/main" val="263855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8EA2-390C-5EB0-9E96-B55C97656BB9}"/>
              </a:ext>
            </a:extLst>
          </p:cNvPr>
          <p:cNvSpPr>
            <a:spLocks noGrp="1"/>
          </p:cNvSpPr>
          <p:nvPr>
            <p:ph type="title"/>
          </p:nvPr>
        </p:nvSpPr>
        <p:spPr/>
        <p:txBody>
          <a:bodyPr>
            <a:normAutofit/>
          </a:bodyPr>
          <a:lstStyle/>
          <a:p>
            <a:r>
              <a:rPr lang="en-IN" sz="4000" i="1" u="sng" dirty="0"/>
              <a:t>Introduction: </a:t>
            </a:r>
          </a:p>
        </p:txBody>
      </p:sp>
      <p:sp>
        <p:nvSpPr>
          <p:cNvPr id="3" name="Content Placeholder 2">
            <a:extLst>
              <a:ext uri="{FF2B5EF4-FFF2-40B4-BE49-F238E27FC236}">
                <a16:creationId xmlns:a16="http://schemas.microsoft.com/office/drawing/2014/main" id="{DD6E25E1-51E3-4BEF-AA6A-9D8452554859}"/>
              </a:ext>
            </a:extLst>
          </p:cNvPr>
          <p:cNvSpPr>
            <a:spLocks noGrp="1"/>
          </p:cNvSpPr>
          <p:nvPr>
            <p:ph idx="1"/>
          </p:nvPr>
        </p:nvSpPr>
        <p:spPr>
          <a:xfrm>
            <a:off x="575807" y="1531426"/>
            <a:ext cx="10515600" cy="4351338"/>
          </a:xfrm>
        </p:spPr>
        <p:txBody>
          <a:bodyPr>
            <a:noAutofit/>
          </a:bodyPr>
          <a:lstStyle/>
          <a:p>
            <a:pPr marL="0" indent="0" algn="just">
              <a:buNone/>
            </a:pPr>
            <a:r>
              <a:rPr lang="en-US" sz="2400" dirty="0">
                <a:latin typeface="Agency FB" panose="020B0503020202020204" pitchFamily="34" charset="0"/>
              </a:rPr>
              <a:t>This project is developed using Java to tackle the classic puzzle game of Sudoku. Sudoku, a popular logic-based number placement puzzle, presents a 9x9 grid divided into 3x3 </a:t>
            </a:r>
            <a:r>
              <a:rPr lang="en-US" sz="2400" dirty="0" err="1">
                <a:latin typeface="Agency FB" panose="020B0503020202020204" pitchFamily="34" charset="0"/>
              </a:rPr>
              <a:t>subgrids</a:t>
            </a:r>
            <a:r>
              <a:rPr lang="en-US" sz="2400" dirty="0">
                <a:latin typeface="Agency FB" panose="020B0503020202020204" pitchFamily="34" charset="0"/>
              </a:rPr>
              <a:t> where the objective is to fill the grid with numbers from 1 to 9. Each row, column, and </a:t>
            </a:r>
            <a:r>
              <a:rPr lang="en-US" sz="2400" dirty="0" err="1">
                <a:latin typeface="Agency FB" panose="020B0503020202020204" pitchFamily="34" charset="0"/>
              </a:rPr>
              <a:t>subgrid</a:t>
            </a:r>
            <a:r>
              <a:rPr lang="en-US" sz="2400" dirty="0">
                <a:latin typeface="Agency FB" panose="020B0503020202020204" pitchFamily="34" charset="0"/>
              </a:rPr>
              <a:t> must contain all digits from 1 to 9 without repetition. Solving Sudoku puzzles can be both challenging and rewarding, often requiring a strategic approach and keen problem-solving skills. Our project aims to simplify and visualize the solving process by providing an intuitive interface where users can input unsolved puzzles and watch the solution unfold in real-time. Leveraging the backtracking algorithm, our visualizer not only finds the solution but also demonstrates the step-by-step process, making it easier for users to understand and learn the solving technique. Join us as we explore the features, functionality, and implementation of our Sudoku Solver Visualizer.</a:t>
            </a:r>
            <a:endParaRPr lang="en-IN" sz="2400" dirty="0">
              <a:latin typeface="Agency FB" panose="020B0503020202020204" pitchFamily="34" charset="0"/>
            </a:endParaRPr>
          </a:p>
        </p:txBody>
      </p:sp>
    </p:spTree>
    <p:extLst>
      <p:ext uri="{BB962C8B-B14F-4D97-AF65-F5344CB8AC3E}">
        <p14:creationId xmlns:p14="http://schemas.microsoft.com/office/powerpoint/2010/main" val="263117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A143-B7C8-5F4E-034F-28E35B9745EF}"/>
              </a:ext>
            </a:extLst>
          </p:cNvPr>
          <p:cNvSpPr>
            <a:spLocks noGrp="1"/>
          </p:cNvSpPr>
          <p:nvPr>
            <p:ph type="title"/>
          </p:nvPr>
        </p:nvSpPr>
        <p:spPr/>
        <p:txBody>
          <a:bodyPr>
            <a:normAutofit/>
          </a:bodyPr>
          <a:lstStyle/>
          <a:p>
            <a:r>
              <a:rPr lang="en-IN" sz="4000" i="1" u="sng" dirty="0"/>
              <a:t>Algorithm used &amp; Approach:</a:t>
            </a:r>
          </a:p>
        </p:txBody>
      </p:sp>
      <p:sp>
        <p:nvSpPr>
          <p:cNvPr id="3" name="Content Placeholder 2">
            <a:extLst>
              <a:ext uri="{FF2B5EF4-FFF2-40B4-BE49-F238E27FC236}">
                <a16:creationId xmlns:a16="http://schemas.microsoft.com/office/drawing/2014/main" id="{986A09B7-F357-2D19-9AB4-713C7CFAEB92}"/>
              </a:ext>
            </a:extLst>
          </p:cNvPr>
          <p:cNvSpPr>
            <a:spLocks noGrp="1"/>
          </p:cNvSpPr>
          <p:nvPr>
            <p:ph idx="1"/>
          </p:nvPr>
        </p:nvSpPr>
        <p:spPr>
          <a:xfrm>
            <a:off x="769951" y="1690688"/>
            <a:ext cx="10515600" cy="4598794"/>
          </a:xfrm>
        </p:spPr>
        <p:txBody>
          <a:bodyPr>
            <a:normAutofit fontScale="92500" lnSpcReduction="10000"/>
          </a:bodyPr>
          <a:lstStyle/>
          <a:p>
            <a:pPr marL="0" indent="0">
              <a:buNone/>
            </a:pPr>
            <a:r>
              <a:rPr lang="en-IN" u="sng" dirty="0">
                <a:latin typeface="Agency FB" panose="020B0503020202020204" pitchFamily="34" charset="0"/>
              </a:rPr>
              <a:t>Algorithm Used</a:t>
            </a:r>
            <a:r>
              <a:rPr lang="en-IN" dirty="0">
                <a:latin typeface="Agency FB" panose="020B0503020202020204" pitchFamily="34" charset="0"/>
              </a:rPr>
              <a:t> : Backtracking</a:t>
            </a:r>
          </a:p>
          <a:p>
            <a:pPr marL="0" indent="0">
              <a:buNone/>
            </a:pPr>
            <a:endParaRPr lang="en-IN" dirty="0">
              <a:latin typeface="Agency FB" panose="020B0503020202020204" pitchFamily="34" charset="0"/>
            </a:endParaRPr>
          </a:p>
          <a:p>
            <a:pPr marL="0" indent="0">
              <a:buNone/>
            </a:pPr>
            <a:endParaRPr lang="en-IN" dirty="0">
              <a:latin typeface="Agency FB" panose="020B0503020202020204" pitchFamily="34" charset="0"/>
            </a:endParaRPr>
          </a:p>
          <a:p>
            <a:pPr marL="0" indent="0">
              <a:buNone/>
            </a:pPr>
            <a:endParaRPr lang="en-IN" dirty="0">
              <a:latin typeface="Agency FB" panose="020B0503020202020204" pitchFamily="34" charset="0"/>
            </a:endParaRPr>
          </a:p>
          <a:p>
            <a:pPr marL="0" indent="0">
              <a:buNone/>
            </a:pPr>
            <a:endParaRPr lang="en-IN" dirty="0">
              <a:latin typeface="Agency FB" panose="020B0503020202020204" pitchFamily="34" charset="0"/>
            </a:endParaRPr>
          </a:p>
          <a:p>
            <a:pPr marL="0" indent="0">
              <a:buNone/>
            </a:pPr>
            <a:endParaRPr lang="en-US" dirty="0">
              <a:latin typeface="Agency FB" panose="020B0503020202020204" pitchFamily="34" charset="0"/>
            </a:endParaRPr>
          </a:p>
          <a:p>
            <a:pPr marL="0" indent="0">
              <a:buNone/>
            </a:pPr>
            <a:r>
              <a:rPr lang="en-US" dirty="0">
                <a:latin typeface="Agency FB" panose="020B0503020202020204" pitchFamily="34" charset="0"/>
              </a:rPr>
              <a:t>Backtracking is a method used to solve problems like Sudoku by trying different possibilities one at a time. If a possibility doesn't work, it goes back and tries another one. This way, it systematically explores all possible solutions until it finds the right one. It’s like finding a path in a maze by exploring each option and backtracking when hitting a dead end, ensuring a thorough and logical approach to solving the puzzle.</a:t>
            </a:r>
            <a:endParaRPr lang="en-IN" dirty="0">
              <a:latin typeface="Agency FB" panose="020B0503020202020204" pitchFamily="34" charset="0"/>
            </a:endParaRPr>
          </a:p>
        </p:txBody>
      </p:sp>
      <p:pic>
        <p:nvPicPr>
          <p:cNvPr id="5" name="Picture 4" descr="A diagram of a solution&#10;&#10;Description automatically generated">
            <a:extLst>
              <a:ext uri="{FF2B5EF4-FFF2-40B4-BE49-F238E27FC236}">
                <a16:creationId xmlns:a16="http://schemas.microsoft.com/office/drawing/2014/main" id="{AF378A63-75AE-042B-B6BE-68D2FA387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041" y="1761287"/>
            <a:ext cx="4027336" cy="2509927"/>
          </a:xfrm>
          <a:prstGeom prst="rect">
            <a:avLst/>
          </a:prstGeom>
        </p:spPr>
      </p:pic>
    </p:spTree>
    <p:extLst>
      <p:ext uri="{BB962C8B-B14F-4D97-AF65-F5344CB8AC3E}">
        <p14:creationId xmlns:p14="http://schemas.microsoft.com/office/powerpoint/2010/main" val="328114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9111-2FDE-A6ED-0DFE-184A9378AFE8}"/>
              </a:ext>
            </a:extLst>
          </p:cNvPr>
          <p:cNvSpPr>
            <a:spLocks noGrp="1"/>
          </p:cNvSpPr>
          <p:nvPr>
            <p:ph type="title"/>
          </p:nvPr>
        </p:nvSpPr>
        <p:spPr/>
        <p:txBody>
          <a:bodyPr/>
          <a:lstStyle/>
          <a:p>
            <a:r>
              <a:rPr lang="en-IN" i="1" u="sng" dirty="0"/>
              <a:t>Approach: </a:t>
            </a:r>
          </a:p>
        </p:txBody>
      </p:sp>
      <p:sp>
        <p:nvSpPr>
          <p:cNvPr id="3" name="Content Placeholder 2">
            <a:extLst>
              <a:ext uri="{FF2B5EF4-FFF2-40B4-BE49-F238E27FC236}">
                <a16:creationId xmlns:a16="http://schemas.microsoft.com/office/drawing/2014/main" id="{54EF14CB-B353-2770-D3E4-83FED3F13D62}"/>
              </a:ext>
            </a:extLst>
          </p:cNvPr>
          <p:cNvSpPr>
            <a:spLocks noGrp="1"/>
          </p:cNvSpPr>
          <p:nvPr>
            <p:ph idx="1"/>
          </p:nvPr>
        </p:nvSpPr>
        <p:spPr/>
        <p:txBody>
          <a:bodyPr>
            <a:normAutofit/>
          </a:bodyPr>
          <a:lstStyle/>
          <a:p>
            <a:pPr>
              <a:buFont typeface="+mj-lt"/>
              <a:buAutoNum type="arabicPeriod"/>
            </a:pPr>
            <a:r>
              <a:rPr lang="en-US" dirty="0">
                <a:latin typeface="Agency FB" panose="020B0503020202020204" pitchFamily="34" charset="0"/>
              </a:rPr>
              <a:t>Start with an unsolved Sudoku puzzle input by the user.</a:t>
            </a:r>
          </a:p>
          <a:p>
            <a:pPr>
              <a:buFont typeface="+mj-lt"/>
              <a:buAutoNum type="arabicPeriod"/>
            </a:pPr>
            <a:r>
              <a:rPr lang="en-US" dirty="0">
                <a:latin typeface="Agency FB" panose="020B0503020202020204" pitchFamily="34" charset="0"/>
              </a:rPr>
              <a:t>Use the backtracking algorithm to attempt placing numbers from 1 to 9 in each empty cell.</a:t>
            </a:r>
          </a:p>
          <a:p>
            <a:pPr>
              <a:buFont typeface="+mj-lt"/>
              <a:buAutoNum type="arabicPeriod"/>
            </a:pPr>
            <a:r>
              <a:rPr lang="en-US" dirty="0">
                <a:latin typeface="Agency FB" panose="020B0503020202020204" pitchFamily="34" charset="0"/>
              </a:rPr>
              <a:t>Check that each number placement does not violate Sudoku rules for rows, columns, and 3x3 </a:t>
            </a:r>
            <a:r>
              <a:rPr lang="en-US" dirty="0" err="1">
                <a:latin typeface="Agency FB" panose="020B0503020202020204" pitchFamily="34" charset="0"/>
              </a:rPr>
              <a:t>subgrids</a:t>
            </a:r>
            <a:r>
              <a:rPr lang="en-US" dirty="0">
                <a:latin typeface="Agency FB" panose="020B0503020202020204" pitchFamily="34" charset="0"/>
              </a:rPr>
              <a:t>.</a:t>
            </a:r>
          </a:p>
          <a:p>
            <a:pPr>
              <a:buFont typeface="+mj-lt"/>
              <a:buAutoNum type="arabicPeriod"/>
            </a:pPr>
            <a:r>
              <a:rPr lang="en-US" dirty="0">
                <a:latin typeface="Agency FB" panose="020B0503020202020204" pitchFamily="34" charset="0"/>
              </a:rPr>
              <a:t>If a placement is invalid, backtrack and try the next possible number.</a:t>
            </a:r>
          </a:p>
          <a:p>
            <a:pPr>
              <a:buFont typeface="+mj-lt"/>
              <a:buAutoNum type="arabicPeriod"/>
            </a:pPr>
            <a:r>
              <a:rPr lang="en-US" dirty="0">
                <a:latin typeface="Agency FB" panose="020B0503020202020204" pitchFamily="34" charset="0"/>
              </a:rPr>
              <a:t>Continue this process until the entire grid is correctly filled.</a:t>
            </a:r>
          </a:p>
          <a:p>
            <a:pPr>
              <a:buFont typeface="+mj-lt"/>
              <a:buAutoNum type="arabicPeriod"/>
            </a:pPr>
            <a:r>
              <a:rPr lang="en-US" dirty="0">
                <a:latin typeface="Agency FB" panose="020B0503020202020204" pitchFamily="34" charset="0"/>
              </a:rPr>
              <a:t>Visualize each step of the algorithm so users can see how the solution is reached.</a:t>
            </a:r>
          </a:p>
          <a:p>
            <a:endParaRPr lang="en-IN" dirty="0"/>
          </a:p>
        </p:txBody>
      </p:sp>
    </p:spTree>
    <p:extLst>
      <p:ext uri="{BB962C8B-B14F-4D97-AF65-F5344CB8AC3E}">
        <p14:creationId xmlns:p14="http://schemas.microsoft.com/office/powerpoint/2010/main" val="35826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60CD-1220-5632-D968-3461571C525C}"/>
              </a:ext>
            </a:extLst>
          </p:cNvPr>
          <p:cNvSpPr>
            <a:spLocks noGrp="1"/>
          </p:cNvSpPr>
          <p:nvPr>
            <p:ph type="title"/>
          </p:nvPr>
        </p:nvSpPr>
        <p:spPr/>
        <p:txBody>
          <a:bodyPr/>
          <a:lstStyle/>
          <a:p>
            <a:r>
              <a:rPr lang="en-IN" i="1" u="sng" dirty="0"/>
              <a:t>Sudoku Solver Visualizer </a:t>
            </a:r>
            <a:r>
              <a:rPr lang="en-IN" dirty="0"/>
              <a:t>:</a:t>
            </a:r>
          </a:p>
        </p:txBody>
      </p:sp>
      <p:pic>
        <p:nvPicPr>
          <p:cNvPr id="5" name="Content Placeholder 4" descr="A screenshot of a game&#10;&#10;Description automatically generated">
            <a:extLst>
              <a:ext uri="{FF2B5EF4-FFF2-40B4-BE49-F238E27FC236}">
                <a16:creationId xmlns:a16="http://schemas.microsoft.com/office/drawing/2014/main" id="{6B036E42-5C8C-6866-FF46-CDA092DDE9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544" y="1690688"/>
            <a:ext cx="3966992" cy="4351338"/>
          </a:xfrm>
        </p:spPr>
      </p:pic>
    </p:spTree>
    <p:extLst>
      <p:ext uri="{BB962C8B-B14F-4D97-AF65-F5344CB8AC3E}">
        <p14:creationId xmlns:p14="http://schemas.microsoft.com/office/powerpoint/2010/main" val="296080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41BB-4B9B-0630-9E0B-1EB757793FBF}"/>
              </a:ext>
            </a:extLst>
          </p:cNvPr>
          <p:cNvSpPr>
            <a:spLocks noGrp="1"/>
          </p:cNvSpPr>
          <p:nvPr>
            <p:ph type="title"/>
          </p:nvPr>
        </p:nvSpPr>
        <p:spPr/>
        <p:txBody>
          <a:bodyPr/>
          <a:lstStyle/>
          <a:p>
            <a:r>
              <a:rPr lang="en-IN" i="1" u="sng" dirty="0"/>
              <a:t>Conclusions</a:t>
            </a:r>
            <a:r>
              <a:rPr lang="en-IN" dirty="0"/>
              <a:t>: </a:t>
            </a:r>
          </a:p>
        </p:txBody>
      </p:sp>
      <p:sp>
        <p:nvSpPr>
          <p:cNvPr id="3" name="Content Placeholder 2">
            <a:extLst>
              <a:ext uri="{FF2B5EF4-FFF2-40B4-BE49-F238E27FC236}">
                <a16:creationId xmlns:a16="http://schemas.microsoft.com/office/drawing/2014/main" id="{0ABE6380-1F7C-97ED-9F94-22AC8BDF5887}"/>
              </a:ext>
            </a:extLst>
          </p:cNvPr>
          <p:cNvSpPr>
            <a:spLocks noGrp="1"/>
          </p:cNvSpPr>
          <p:nvPr>
            <p:ph idx="1"/>
          </p:nvPr>
        </p:nvSpPr>
        <p:spPr/>
        <p:txBody>
          <a:bodyPr>
            <a:normAutofit/>
          </a:bodyPr>
          <a:lstStyle/>
          <a:p>
            <a:pPr marL="0" indent="0">
              <a:buNone/>
            </a:pPr>
            <a:r>
              <a:rPr lang="en-US" dirty="0">
                <a:latin typeface="Agency FB" panose="020B0503020202020204" pitchFamily="34" charset="0"/>
              </a:rPr>
              <a:t>Visualizer project demonstrates a robust application of the backtracking algorithm to solve Sudoku puzzles effectively. By leveraging Java programming, we have created an intuitive interface where users can input puzzles and witness the step-by-step solution process in real-time. This project not only enhances understanding of algorithmic techniques but also provides a practical tool for Sudoku enthusiasts to enjoy and learn from. Moving forward, potential enhancements could include additional solving strategies and further optimizing the user interface for enhanced interactivity. We are excited about the possibilities this project opens for both educational purposes and practical problem-solving applications. Thank you for your attention.</a:t>
            </a:r>
            <a:endParaRPr lang="en-IN" dirty="0">
              <a:latin typeface="Agency FB" panose="020B0503020202020204" pitchFamily="34" charset="0"/>
            </a:endParaRPr>
          </a:p>
        </p:txBody>
      </p:sp>
    </p:spTree>
    <p:extLst>
      <p:ext uri="{BB962C8B-B14F-4D97-AF65-F5344CB8AC3E}">
        <p14:creationId xmlns:p14="http://schemas.microsoft.com/office/powerpoint/2010/main" val="3438774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TotalTime>
  <Words>475</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Agency FB</vt:lpstr>
      <vt:lpstr>Aptos</vt:lpstr>
      <vt:lpstr>Aptos Display</vt:lpstr>
      <vt:lpstr>Arial</vt:lpstr>
      <vt:lpstr>Office Theme</vt:lpstr>
      <vt:lpstr>Sudoku Solver Visualizer</vt:lpstr>
      <vt:lpstr>Introduction: </vt:lpstr>
      <vt:lpstr>Algorithm used &amp; Approach:</vt:lpstr>
      <vt:lpstr>Approach: </vt:lpstr>
      <vt:lpstr>Sudoku Solver Visualizer :</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Shashi Bhushan Chawla</dc:creator>
  <cp:lastModifiedBy>Shashi Bhushan Chawla</cp:lastModifiedBy>
  <cp:revision>1</cp:revision>
  <dcterms:created xsi:type="dcterms:W3CDTF">2024-07-12T05:12:15Z</dcterms:created>
  <dcterms:modified xsi:type="dcterms:W3CDTF">2024-07-12T05:20:22Z</dcterms:modified>
</cp:coreProperties>
</file>