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C09B-2DFE-7DD7-61BE-9C7911FF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86206-492D-DED7-CC35-B89C8648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403D-CD7D-E61B-BEFA-023BC5A3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8B88-90C6-B18B-77EF-F8BB9465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48F7-43A4-74C4-D7E1-339C109C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8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777-4064-8E86-6A2A-9501C36B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9EE77-91C3-B1B1-C655-67F89A491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DEF8-89DD-20C0-E2E5-D4F72B3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C375-EDA7-F574-308A-FED63662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3BF7-7258-D0F5-3F4C-EF934DD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2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2EB13-DCFB-3D5A-0223-11CB0FDF7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9AA1C-71FB-774A-D3A5-3694A69E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1554-02DC-0580-172F-3A3D4952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28D4-9362-E05E-9D37-04231073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EE8A-6A5E-A378-07EE-2B099D49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5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81CE-9787-E1D4-1FFA-848C8832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4BA4-68D6-5A96-C031-20867777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A459-4697-AD23-0757-AB2B27A4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F670-CBF1-DCDB-6A96-A2FF4A2D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0AD9-066B-5546-FD9A-F39E88F6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A8FF-DAAC-B628-AE7B-6E0E2359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40488-E4DB-8F5D-0374-17E18DBD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936E-714C-6C3C-C48F-B831684D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7FB7-F2E9-6BC8-C14E-0C0C7DDE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049B-2402-9965-D6C1-500EFC55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4BDD-B456-FDF5-09B9-37E64F2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7229-4235-5172-C3BC-BC7A00E6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00E8-F4A1-6E8C-F988-D7870CF2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62A8-57F3-60A2-58E7-CEEF686F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B253-64D0-7690-D6F2-2F16CA6F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6857-15A1-4BFD-EE49-051F9720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8AF2-0FB3-854B-AF6E-883DEE5D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CA3D1-DBB9-3E4F-C9B1-B189D746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E134-6F5C-FBEE-B7E5-3DEEFE2B2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87048-B8C0-ACDE-C330-87B18A33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C2718-EB86-E9DF-D7A3-C17EE5916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72B5-ED08-F2E1-D964-0801D077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1C464-9A3E-7193-D369-15EDD34C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10AE8-2458-9179-5E01-D29E09A5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E2E8-2535-42EB-1327-DA9C5E08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4AC21-CF89-8840-5413-4CDF621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A9303-0EFE-C629-946D-2D14648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C5253-A8DD-24C1-C0A4-36291A5A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2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82B39-4EC4-31C9-FF67-767BD8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6413F-1C1F-E155-474F-38B9BF3B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584B-9DB1-7234-6486-617B0E5A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FB60-0B75-BF0D-D10F-26D8C0E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8168-D7D8-02AD-B40E-41B1B577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12C1F-5AC8-B3C4-1866-DCE9D04E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91990-BE66-3D11-2F6B-5C0FB9F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3EA8-769E-B1CC-FA1D-CC4E6E68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1F376-98BC-222F-0056-AB1AE939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ADBA-DF35-FC96-447C-5C672905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C28D9-66C3-63D4-C420-70D10A8CF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6F84-890E-9CAF-5D42-7E56027F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474ED-9D46-E104-02AE-4484C686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D6B4-0AD9-3056-B256-9B1C29CA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3F9-A565-1187-A160-9FB17B44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A6F9-C4EE-E8BB-EA30-4D276D3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190F-3E73-90FC-4250-5826E2CB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4303-B1BD-0FB7-681C-CA306CB0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F70-0AC0-439A-B5AD-D9B42518F2E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2D2-4600-F301-801D-E195D73CA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E494-8A32-AD01-409A-33A1DE7A6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87019-BFC9-41EB-80E9-75DA19561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75000">
              <a:srgbClr val="B4B4B4"/>
            </a:gs>
            <a:gs pos="2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trees on the side&#10;&#10;Description automatically generated">
            <a:extLst>
              <a:ext uri="{FF2B5EF4-FFF2-40B4-BE49-F238E27FC236}">
                <a16:creationId xmlns:a16="http://schemas.microsoft.com/office/drawing/2014/main" id="{B71EFE01-DCAC-3057-CE87-847506CAC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528307" y="0"/>
            <a:ext cx="5350692" cy="6858000"/>
          </a:xfrm>
          <a:prstGeom prst="parallelogram">
            <a:avLst/>
          </a:prstGeom>
          <a:ln>
            <a:noFill/>
          </a:ln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78CB4353-FFE4-8DB0-BB2E-8DE4A2AADE2B}"/>
              </a:ext>
            </a:extLst>
          </p:cNvPr>
          <p:cNvSpPr/>
          <p:nvPr/>
        </p:nvSpPr>
        <p:spPr>
          <a:xfrm flipH="1">
            <a:off x="-3177615" y="9605554"/>
            <a:ext cx="10617844" cy="2220686"/>
          </a:xfrm>
          <a:prstGeom prst="parallelogram">
            <a:avLst>
              <a:gd name="adj" fmla="val 194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black car with a black background&#10;&#10;Description automatically generated">
            <a:extLst>
              <a:ext uri="{FF2B5EF4-FFF2-40B4-BE49-F238E27FC236}">
                <a16:creationId xmlns:a16="http://schemas.microsoft.com/office/drawing/2014/main" id="{1AB77189-CFDA-D301-45AC-D68E16B04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38" y="-5646015"/>
            <a:ext cx="10307254" cy="5926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01B51-E884-2285-2A39-3303F39FE45A}"/>
              </a:ext>
            </a:extLst>
          </p:cNvPr>
          <p:cNvSpPr txBox="1"/>
          <p:nvPr/>
        </p:nvSpPr>
        <p:spPr>
          <a:xfrm>
            <a:off x="17736650" y="-282485"/>
            <a:ext cx="136493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TATA Nexon</a:t>
            </a:r>
          </a:p>
          <a:p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 Tata Nexon is a subcompact crossover SUV produced by the Indian automaker Tata Motors since 2017. It holds the distinction of being the first crossover SUV from the Tata brand and occupies the sub-4-meter crossover SUV segment in India</a:t>
            </a:r>
            <a:endParaRPr lang="en-IN" sz="1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" name="Picture 9" descr="A black logo with a black background&#10;&#10;Description automatically generated">
            <a:extLst>
              <a:ext uri="{FF2B5EF4-FFF2-40B4-BE49-F238E27FC236}">
                <a16:creationId xmlns:a16="http://schemas.microsoft.com/office/drawing/2014/main" id="{CA67948C-20DE-B5AC-299D-56C5E60F8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6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75000">
              <a:srgbClr val="B4B4B4"/>
            </a:gs>
            <a:gs pos="2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7D493-A612-956D-EA04-FCCC05AC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trees on the side&#10;&#10;Description automatically generated">
            <a:extLst>
              <a:ext uri="{FF2B5EF4-FFF2-40B4-BE49-F238E27FC236}">
                <a16:creationId xmlns:a16="http://schemas.microsoft.com/office/drawing/2014/main" id="{4D5D1DFE-E030-F8C0-7781-82CCB534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2917" y="0"/>
            <a:ext cx="5350692" cy="6858000"/>
          </a:xfrm>
          <a:prstGeom prst="parallelogram">
            <a:avLst/>
          </a:prstGeom>
          <a:ln>
            <a:noFill/>
          </a:ln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F7F27450-FEDB-68A7-51E8-1FD68D7CFAC4}"/>
              </a:ext>
            </a:extLst>
          </p:cNvPr>
          <p:cNvSpPr/>
          <p:nvPr/>
        </p:nvSpPr>
        <p:spPr>
          <a:xfrm flipH="1">
            <a:off x="1958265" y="4637314"/>
            <a:ext cx="9852735" cy="2220686"/>
          </a:xfrm>
          <a:prstGeom prst="parallelogram">
            <a:avLst>
              <a:gd name="adj" fmla="val 194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black car with a black background&#10;&#10;Description automatically generated">
            <a:extLst>
              <a:ext uri="{FF2B5EF4-FFF2-40B4-BE49-F238E27FC236}">
                <a16:creationId xmlns:a16="http://schemas.microsoft.com/office/drawing/2014/main" id="{D423F429-9302-E730-30B0-8CDDC82B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90" y="1449605"/>
            <a:ext cx="9441344" cy="5926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5A1BC0-C17F-933D-C7DB-A4182D28B8F4}"/>
              </a:ext>
            </a:extLst>
          </p:cNvPr>
          <p:cNvSpPr txBox="1"/>
          <p:nvPr/>
        </p:nvSpPr>
        <p:spPr>
          <a:xfrm>
            <a:off x="5738326" y="102637"/>
            <a:ext cx="6072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dirty="0">
                <a:solidFill>
                  <a:srgbClr val="24272C"/>
                </a:solidFill>
                <a:effectLst/>
              </a:rPr>
              <a:t>Nexon Creative Plus DT AMT</a:t>
            </a:r>
          </a:p>
          <a:p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400" i="0" dirty="0">
                <a:effectLst/>
                <a:ea typeface="ADLaM Display" panose="02010000000000000000" pitchFamily="2" charset="0"/>
                <a:cs typeface="ADLaM Display" panose="02010000000000000000" pitchFamily="2" charset="0"/>
              </a:rPr>
              <a:t>The Tata Nexon is a subcompact crossover SUV produced by the Indian automaker Tata Motors since 2017. It holds the distinction of being the first crossover SUV from the Tata brand and occupies the sub-4-meter crossover SUV segment in India</a:t>
            </a:r>
            <a:endParaRPr lang="en-IN" sz="14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7FC6F-F63E-7188-A32D-07F1A8D87277}"/>
              </a:ext>
            </a:extLst>
          </p:cNvPr>
          <p:cNvSpPr txBox="1"/>
          <p:nvPr/>
        </p:nvSpPr>
        <p:spPr>
          <a:xfrm>
            <a:off x="-8387104" y="441191"/>
            <a:ext cx="63178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</a:rPr>
              <a:t>Design: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new Nexon boasts an aggressive SUV style with its raised hood, sleek lamps, and dynamic stance. The signature X factor of the Nexon has taken on a futuristic appeal. The sequential LED DRLs enhance visibility during daytime hours, while the 2-spoke steering wheel with an illuminated logo adds a touch of elegance. The Nexon is truly a head-</a:t>
            </a:r>
            <a:r>
              <a:rPr lang="en-US" sz="1200" i="0" dirty="0" err="1">
                <a:effectLst/>
              </a:rPr>
              <a:t>turne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73DB0-95F5-7DA9-85E7-F0F1152B2D97}"/>
              </a:ext>
            </a:extLst>
          </p:cNvPr>
          <p:cNvSpPr txBox="1"/>
          <p:nvPr/>
        </p:nvSpPr>
        <p:spPr>
          <a:xfrm>
            <a:off x="-9669761" y="2179538"/>
            <a:ext cx="6317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>
                <a:effectLst/>
              </a:rPr>
              <a:t>Safety</a:t>
            </a:r>
            <a:r>
              <a:rPr lang="en-US" sz="1600" b="1" i="0" dirty="0">
                <a:effectLst/>
              </a:rPr>
              <a:t>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Tata Nexon prioritizes safety. It has achieved a 5-star rating from the Global NCAP (GNCAP), making it the safest car on Indian roads. With features like 6 airbags, electronic stability program, and a fortified cabin, the Nexon ensures a secure drive for you and your loved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A1C5B-C027-1154-0737-7047869CC693}"/>
              </a:ext>
            </a:extLst>
          </p:cNvPr>
          <p:cNvSpPr txBox="1"/>
          <p:nvPr/>
        </p:nvSpPr>
        <p:spPr>
          <a:xfrm>
            <a:off x="-12501828" y="3733219"/>
            <a:ext cx="63178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Performance</a:t>
            </a:r>
            <a:r>
              <a:rPr lang="en-US" sz="1600" b="1" dirty="0"/>
              <a:t>: </a:t>
            </a:r>
          </a:p>
          <a:p>
            <a:endParaRPr lang="en-US" sz="1100" dirty="0"/>
          </a:p>
          <a:p>
            <a:pPr algn="l"/>
            <a:r>
              <a:rPr lang="en-IN" sz="1200" dirty="0"/>
              <a:t>The Nexon outperforms its competition with turbocharged petrol and diesel engines. The 7-speed DCA transmission provides refined ergonomics. </a:t>
            </a:r>
          </a:p>
          <a:p>
            <a:pPr algn="l"/>
            <a:endParaRPr lang="en-IN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The engine options include 1.2L Turbocharged Revotron Petrol with class-leading 120PS (88.2 kW)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1.5L Turbocharged Revotorq Diesel with class-leading 115PS (84.5 kW) 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C3F18-B4D4-5FEC-0DC6-37B169CFE877}"/>
              </a:ext>
            </a:extLst>
          </p:cNvPr>
          <p:cNvSpPr txBox="1"/>
          <p:nvPr/>
        </p:nvSpPr>
        <p:spPr>
          <a:xfrm>
            <a:off x="-14018135" y="5929293"/>
            <a:ext cx="63178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Technology</a:t>
            </a:r>
            <a:r>
              <a:rPr lang="en-US" sz="1600" b="1" dirty="0"/>
              <a:t>: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The Nexon embraces futuristic tech, including:</a:t>
            </a:r>
          </a:p>
          <a:p>
            <a:endParaRPr lang="en-US" sz="1200" dirty="0"/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infotainment system by Harman.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digital instrument cluster.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Connected Vehicle technology with IRA 2.0.</a:t>
            </a:r>
          </a:p>
        </p:txBody>
      </p:sp>
    </p:spTree>
    <p:extLst>
      <p:ext uri="{BB962C8B-B14F-4D97-AF65-F5344CB8AC3E}">
        <p14:creationId xmlns:p14="http://schemas.microsoft.com/office/powerpoint/2010/main" val="10992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75000">
              <a:srgbClr val="B4B4B4"/>
            </a:gs>
            <a:gs pos="2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B89CA-F639-F34B-E082-47065ABE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ad with trees on the side&#10;&#10;Description automatically generated">
            <a:extLst>
              <a:ext uri="{FF2B5EF4-FFF2-40B4-BE49-F238E27FC236}">
                <a16:creationId xmlns:a16="http://schemas.microsoft.com/office/drawing/2014/main" id="{FD9FB091-F254-3913-0296-DB9D5831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308" y="7467044"/>
            <a:ext cx="5350692" cy="6858000"/>
          </a:xfrm>
          <a:prstGeom prst="parallelogram">
            <a:avLst/>
          </a:prstGeom>
          <a:ln>
            <a:noFill/>
          </a:ln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E688301B-DA04-C9C0-819F-4FDA807B2D69}"/>
              </a:ext>
            </a:extLst>
          </p:cNvPr>
          <p:cNvSpPr/>
          <p:nvPr/>
        </p:nvSpPr>
        <p:spPr>
          <a:xfrm flipH="1">
            <a:off x="1650656" y="12104358"/>
            <a:ext cx="9852735" cy="2220686"/>
          </a:xfrm>
          <a:prstGeom prst="parallelogram">
            <a:avLst>
              <a:gd name="adj" fmla="val 194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black car with a black background&#10;&#10;Description automatically generated">
            <a:extLst>
              <a:ext uri="{FF2B5EF4-FFF2-40B4-BE49-F238E27FC236}">
                <a16:creationId xmlns:a16="http://schemas.microsoft.com/office/drawing/2014/main" id="{8A97F7C1-7C51-5E78-ACB3-06AB7BCC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77192"/>
            <a:ext cx="9441344" cy="5926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93B4-E9D3-A635-05DF-04DF84252B07}"/>
              </a:ext>
            </a:extLst>
          </p:cNvPr>
          <p:cNvSpPr txBox="1"/>
          <p:nvPr/>
        </p:nvSpPr>
        <p:spPr>
          <a:xfrm>
            <a:off x="5430718" y="-2515090"/>
            <a:ext cx="6072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TATA Nexon</a:t>
            </a:r>
          </a:p>
          <a:p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4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 Tata Nexon is a subcompact crossover SUV produced by the Indian automaker Tata Motors since 2017. It holds the distinction of being the first crossover SUV from the Tata brand and occupies the sub-4-meter crossover SUV segment in India</a:t>
            </a:r>
            <a:endParaRPr lang="en-IN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EE756-90F5-F253-15C8-F9B05A6C6E44}"/>
              </a:ext>
            </a:extLst>
          </p:cNvPr>
          <p:cNvSpPr txBox="1"/>
          <p:nvPr/>
        </p:nvSpPr>
        <p:spPr>
          <a:xfrm>
            <a:off x="261729" y="247070"/>
            <a:ext cx="63178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</a:rPr>
              <a:t>Design: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new Nexon boasts an aggressive SUV style with its raised hood, sleek lamps, and dynamic stance. The signature X factor of the Nexon has taken on a futuristic appeal. The sequential LED DRLs enhance visibility during daytime hours, while the 2-spoke steering wheel with an illuminated logo adds a touch of elegance. The Nexon is truly a head-turne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B0A6A-5690-E894-E7A4-460BBAA94AC8}"/>
              </a:ext>
            </a:extLst>
          </p:cNvPr>
          <p:cNvSpPr txBox="1"/>
          <p:nvPr/>
        </p:nvSpPr>
        <p:spPr>
          <a:xfrm>
            <a:off x="259173" y="1768319"/>
            <a:ext cx="6317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>
                <a:effectLst/>
              </a:rPr>
              <a:t>Safety</a:t>
            </a:r>
            <a:r>
              <a:rPr lang="en-US" sz="1600" b="1" i="0" dirty="0">
                <a:effectLst/>
              </a:rPr>
              <a:t>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Tata Nexon prioritizes safety. It has achieved a 5-star rating from the Global NCAP (GNCAP), making it the safest car on Indian roads. With features like 6 airbags, electronic stability program, and a fortified cabin, the Nexon ensures a secure drive for you and your loved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A3D0D-2498-0917-8245-4E170533B15F}"/>
              </a:ext>
            </a:extLst>
          </p:cNvPr>
          <p:cNvSpPr txBox="1"/>
          <p:nvPr/>
        </p:nvSpPr>
        <p:spPr>
          <a:xfrm>
            <a:off x="259173" y="3104902"/>
            <a:ext cx="63178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Performance</a:t>
            </a:r>
            <a:r>
              <a:rPr lang="en-US" sz="1600" b="1" dirty="0"/>
              <a:t>: </a:t>
            </a:r>
          </a:p>
          <a:p>
            <a:endParaRPr lang="en-US" sz="1100" dirty="0"/>
          </a:p>
          <a:p>
            <a:pPr algn="l"/>
            <a:r>
              <a:rPr lang="en-IN" sz="1200" dirty="0"/>
              <a:t>The Nexon outperforms its competition with turbocharged petrol and diesel engines. The 7-speed DCA transmission provides refined ergonomics. </a:t>
            </a:r>
          </a:p>
          <a:p>
            <a:pPr algn="l"/>
            <a:endParaRPr lang="en-IN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The engine options include 1.2L Turbocharged Revotron Petrol with class-leading 120PS (88.2 kW)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1.5L Turbocharged Revotorq Diesel with class-leading 115PS (84.5 kW) 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9F1DA-F93F-801E-AA7C-4DCE753628AC}"/>
              </a:ext>
            </a:extLst>
          </p:cNvPr>
          <p:cNvSpPr txBox="1"/>
          <p:nvPr/>
        </p:nvSpPr>
        <p:spPr>
          <a:xfrm>
            <a:off x="259173" y="4980095"/>
            <a:ext cx="63178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Technology</a:t>
            </a:r>
            <a:r>
              <a:rPr lang="en-US" sz="1600" b="1" dirty="0"/>
              <a:t>: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The Nexon embraces futuristic tech, including:</a:t>
            </a:r>
          </a:p>
          <a:p>
            <a:endParaRPr lang="en-US" sz="1200" dirty="0"/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infotainment system by Harman.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digital instrument cluster.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Connected Vehicle technology with IRA 2.0.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33EF7-FB5B-FE8A-C5EB-D1CE3CC1DD79}"/>
              </a:ext>
            </a:extLst>
          </p:cNvPr>
          <p:cNvSpPr txBox="1"/>
          <p:nvPr/>
        </p:nvSpPr>
        <p:spPr>
          <a:xfrm>
            <a:off x="259173" y="-1270383"/>
            <a:ext cx="1738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118.27 HP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Maximum Power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CC56-BD0F-46FE-7086-2F4F5E8CE863}"/>
              </a:ext>
            </a:extLst>
          </p:cNvPr>
          <p:cNvSpPr txBox="1"/>
          <p:nvPr/>
        </p:nvSpPr>
        <p:spPr>
          <a:xfrm>
            <a:off x="259173" y="-1270383"/>
            <a:ext cx="1966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17.18 Kmpl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Mileage (</a:t>
            </a:r>
            <a:r>
              <a:rPr lang="en-US" sz="1600" i="0" dirty="0" err="1">
                <a:effectLst/>
              </a:rPr>
              <a:t>upto</a:t>
            </a:r>
            <a:r>
              <a:rPr lang="en-US" sz="1600" i="0" dirty="0">
                <a:effectLst/>
              </a:rPr>
              <a:t>)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4F3-A009-FE71-944D-7E4B2309ABF0}"/>
              </a:ext>
            </a:extLst>
          </p:cNvPr>
          <p:cNvSpPr txBox="1"/>
          <p:nvPr/>
        </p:nvSpPr>
        <p:spPr>
          <a:xfrm>
            <a:off x="259173" y="-1270383"/>
            <a:ext cx="1738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18</a:t>
            </a:r>
            <a:r>
              <a:rPr lang="en-US" sz="2800" b="1" dirty="0"/>
              <a:t>0</a:t>
            </a:r>
            <a:r>
              <a:rPr lang="en-US" sz="2800" b="1" i="0" dirty="0">
                <a:effectLst/>
              </a:rPr>
              <a:t> kmph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Top Speed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6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75000">
              <a:srgbClr val="B4B4B4"/>
            </a:gs>
            <a:gs pos="2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CC2AA-A293-ECFF-B1A3-B6D79448F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A57203-EBF0-2134-7C39-974651D5B307}"/>
              </a:ext>
            </a:extLst>
          </p:cNvPr>
          <p:cNvSpPr txBox="1"/>
          <p:nvPr/>
        </p:nvSpPr>
        <p:spPr>
          <a:xfrm>
            <a:off x="4715735" y="3337941"/>
            <a:ext cx="678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Nexon Creative Plus DT AMT</a:t>
            </a:r>
            <a:endParaRPr lang="en-IN" sz="4400" b="1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5" name="Picture 14" descr="A black logo with a black background&#10;&#10;Description automatically generated">
            <a:extLst>
              <a:ext uri="{FF2B5EF4-FFF2-40B4-BE49-F238E27FC236}">
                <a16:creationId xmlns:a16="http://schemas.microsoft.com/office/drawing/2014/main" id="{C705255C-8785-404D-F330-A509C856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24" y="594316"/>
            <a:ext cx="4324840" cy="4324840"/>
          </a:xfrm>
          <a:prstGeom prst="rect">
            <a:avLst/>
          </a:prstGeom>
        </p:spPr>
      </p:pic>
      <p:pic>
        <p:nvPicPr>
          <p:cNvPr id="3" name="Picture 2" descr="A road with trees on the side&#10;&#10;Description automatically generated">
            <a:extLst>
              <a:ext uri="{FF2B5EF4-FFF2-40B4-BE49-F238E27FC236}">
                <a16:creationId xmlns:a16="http://schemas.microsoft.com/office/drawing/2014/main" id="{55298DE6-26D1-907A-EA28-74FFEEE4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308" y="7467044"/>
            <a:ext cx="5350692" cy="6858000"/>
          </a:xfrm>
          <a:prstGeom prst="parallelogram">
            <a:avLst/>
          </a:prstGeom>
          <a:ln>
            <a:noFill/>
          </a:ln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01A29F47-3B97-846B-C6CF-5C9F952298B3}"/>
              </a:ext>
            </a:extLst>
          </p:cNvPr>
          <p:cNvSpPr/>
          <p:nvPr/>
        </p:nvSpPr>
        <p:spPr>
          <a:xfrm flipH="1">
            <a:off x="1650656" y="12104358"/>
            <a:ext cx="9852735" cy="2220686"/>
          </a:xfrm>
          <a:prstGeom prst="parallelogram">
            <a:avLst>
              <a:gd name="adj" fmla="val 194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A black car with a black background&#10;&#10;Description automatically generated">
            <a:extLst>
              <a:ext uri="{FF2B5EF4-FFF2-40B4-BE49-F238E27FC236}">
                <a16:creationId xmlns:a16="http://schemas.microsoft.com/office/drawing/2014/main" id="{D8D9A17C-813B-C871-AD1D-A0C2A993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49" y="259873"/>
            <a:ext cx="9441344" cy="5926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B91605-9A63-4604-AECA-5D72540C39BC}"/>
              </a:ext>
            </a:extLst>
          </p:cNvPr>
          <p:cNvSpPr txBox="1"/>
          <p:nvPr/>
        </p:nvSpPr>
        <p:spPr>
          <a:xfrm>
            <a:off x="5430718" y="-2515090"/>
            <a:ext cx="6072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TATA Nexon</a:t>
            </a:r>
          </a:p>
          <a:p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40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 Tata Nexon is a subcompact crossover SUV produced by the Indian automaker Tata Motors since 2017. It holds the distinction of being the first crossover SUV from the Tata brand and occupies the sub-4-meter crossover SUV segment in India</a:t>
            </a:r>
            <a:endParaRPr lang="en-IN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9842-B019-9FAF-3B66-B75434AF224E}"/>
              </a:ext>
            </a:extLst>
          </p:cNvPr>
          <p:cNvSpPr txBox="1"/>
          <p:nvPr/>
        </p:nvSpPr>
        <p:spPr>
          <a:xfrm>
            <a:off x="-7147256" y="293962"/>
            <a:ext cx="63178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</a:rPr>
              <a:t>Design: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new Nexon boasts an aggressive SUV style with its raised hood, sleek lamps, and dynamic stance. The signature X factor of the Nexon has taken on a futuristic appeal. The sequential LED DRLs enhance visibility during daytime hours, while the 2-spoke steering wheel with an illuminated logo adds a touch of elegance. The Nexon is truly a head-turne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4DAC-58B6-38BF-37F0-A33757E72CE2}"/>
              </a:ext>
            </a:extLst>
          </p:cNvPr>
          <p:cNvSpPr txBox="1"/>
          <p:nvPr/>
        </p:nvSpPr>
        <p:spPr>
          <a:xfrm>
            <a:off x="-7149812" y="1815211"/>
            <a:ext cx="6317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>
                <a:effectLst/>
              </a:rPr>
              <a:t>Safety</a:t>
            </a:r>
            <a:r>
              <a:rPr lang="en-US" sz="1600" b="1" i="0" dirty="0">
                <a:effectLst/>
              </a:rPr>
              <a:t>: </a:t>
            </a:r>
          </a:p>
          <a:p>
            <a:endParaRPr lang="en-US" sz="1200" dirty="0"/>
          </a:p>
          <a:p>
            <a:r>
              <a:rPr lang="en-US" sz="1200" i="0" dirty="0">
                <a:effectLst/>
              </a:rPr>
              <a:t>The Tata Nexon prioritizes safety. It has achieved a 5-star rating from the Global NCAP (GNCAP), making it the safest car on Indian roads. With features like 6 airbags, electronic stability program, and a fortified cabin, the Nexon ensures a secure drive for you and your loved</a:t>
            </a:r>
            <a:endParaRPr lang="en-IN" sz="12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84D12-D1FF-DCC1-CA2F-646252B7D302}"/>
              </a:ext>
            </a:extLst>
          </p:cNvPr>
          <p:cNvSpPr txBox="1"/>
          <p:nvPr/>
        </p:nvSpPr>
        <p:spPr>
          <a:xfrm>
            <a:off x="-7149812" y="3151794"/>
            <a:ext cx="63178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Performance</a:t>
            </a:r>
            <a:r>
              <a:rPr lang="en-US" sz="1600" b="1" dirty="0"/>
              <a:t>: </a:t>
            </a:r>
          </a:p>
          <a:p>
            <a:endParaRPr lang="en-US" sz="1100" dirty="0"/>
          </a:p>
          <a:p>
            <a:pPr algn="l"/>
            <a:r>
              <a:rPr lang="en-IN" sz="1200" dirty="0"/>
              <a:t>The Nexon outperforms its competition with turbocharged petrol and diesel engines. The 7-speed DCA transmission provides refined ergonomics. </a:t>
            </a:r>
          </a:p>
          <a:p>
            <a:pPr algn="l"/>
            <a:endParaRPr lang="en-IN" sz="1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The engine options include 1.2L Turbocharged Revotron Petrol with class-leading 120PS (88.2 kW) power.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/>
              <a:t> 1.5L Turbocharged Revotorq Diesel with class-leading 115PS (84.5 kW) 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B5824-29BA-2227-8A50-80D35C478EAB}"/>
              </a:ext>
            </a:extLst>
          </p:cNvPr>
          <p:cNvSpPr txBox="1"/>
          <p:nvPr/>
        </p:nvSpPr>
        <p:spPr>
          <a:xfrm>
            <a:off x="-7149812" y="5026987"/>
            <a:ext cx="63178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Technology</a:t>
            </a:r>
            <a:r>
              <a:rPr lang="en-US" sz="1600" b="1" dirty="0"/>
              <a:t>: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The Nexon embraces futuristic tech, including:</a:t>
            </a:r>
          </a:p>
          <a:p>
            <a:endParaRPr lang="en-US" sz="1200" dirty="0"/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infotainment system by Harman.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A 10.25-inch digital instrument cluster.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200" dirty="0"/>
              <a:t>Connected Vehicle technology with IRA 2.0.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5D953-4AC6-1E5E-0E88-106865207644}"/>
              </a:ext>
            </a:extLst>
          </p:cNvPr>
          <p:cNvSpPr txBox="1"/>
          <p:nvPr/>
        </p:nvSpPr>
        <p:spPr>
          <a:xfrm>
            <a:off x="601063" y="1202989"/>
            <a:ext cx="1738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118.27 HP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Maximum Power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0DEB5-7FF8-ECDA-8E57-8D4F0DFF1C0E}"/>
              </a:ext>
            </a:extLst>
          </p:cNvPr>
          <p:cNvSpPr txBox="1"/>
          <p:nvPr/>
        </p:nvSpPr>
        <p:spPr>
          <a:xfrm>
            <a:off x="601063" y="2951947"/>
            <a:ext cx="1966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17.18 Kmpl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Mileage (</a:t>
            </a:r>
            <a:r>
              <a:rPr lang="en-US" sz="1600" i="0" dirty="0" err="1">
                <a:effectLst/>
              </a:rPr>
              <a:t>upto</a:t>
            </a:r>
            <a:r>
              <a:rPr lang="en-US" sz="1600" i="0" dirty="0">
                <a:effectLst/>
              </a:rPr>
              <a:t>)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A72C-021B-0D59-429D-17408ACCEB81}"/>
              </a:ext>
            </a:extLst>
          </p:cNvPr>
          <p:cNvSpPr txBox="1"/>
          <p:nvPr/>
        </p:nvSpPr>
        <p:spPr>
          <a:xfrm>
            <a:off x="601063" y="4700904"/>
            <a:ext cx="17381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</a:rPr>
              <a:t>180 kmph</a:t>
            </a:r>
          </a:p>
          <a:p>
            <a:endParaRPr lang="en-US" sz="1200" dirty="0"/>
          </a:p>
          <a:p>
            <a:r>
              <a:rPr lang="en-US" sz="1600" i="0" dirty="0">
                <a:effectLst/>
              </a:rPr>
              <a:t>Top Speed</a:t>
            </a:r>
            <a:endParaRPr lang="en-IN" sz="1600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8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75000">
              <a:srgbClr val="B4B4B4"/>
            </a:gs>
            <a:gs pos="20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152DD-F79F-2D93-9C83-18D1BE60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ar with a black background&#10;&#10;Description automatically generated">
            <a:extLst>
              <a:ext uri="{FF2B5EF4-FFF2-40B4-BE49-F238E27FC236}">
                <a16:creationId xmlns:a16="http://schemas.microsoft.com/office/drawing/2014/main" id="{1CE27029-5490-6BFE-F23D-E15C7AE3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4944" y="6858000"/>
            <a:ext cx="9441344" cy="5926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602502-0B6C-0A4D-8F47-9CE52506E35B}"/>
              </a:ext>
            </a:extLst>
          </p:cNvPr>
          <p:cNvSpPr txBox="1"/>
          <p:nvPr/>
        </p:nvSpPr>
        <p:spPr>
          <a:xfrm>
            <a:off x="1905800" y="4206425"/>
            <a:ext cx="838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24272C"/>
                </a:solidFill>
              </a:rPr>
              <a:t>Nexon Creative Plus DT AMT</a:t>
            </a:r>
            <a:endParaRPr lang="en-IN" sz="5400" b="1" dirty="0"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6" name="Picture 15" descr="A black logo with a black background&#10;&#10;Description automatically generated">
            <a:extLst>
              <a:ext uri="{FF2B5EF4-FFF2-40B4-BE49-F238E27FC236}">
                <a16:creationId xmlns:a16="http://schemas.microsoft.com/office/drawing/2014/main" id="{C51558AF-2ABA-0EAF-4EFE-DF125BC0C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80" y="0"/>
            <a:ext cx="4324840" cy="4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831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Shashikumar Jakkannavar</dc:creator>
  <cp:lastModifiedBy>Shashikumar Jakkannavar</cp:lastModifiedBy>
  <cp:revision>3</cp:revision>
  <dcterms:created xsi:type="dcterms:W3CDTF">2024-03-14T13:07:56Z</dcterms:created>
  <dcterms:modified xsi:type="dcterms:W3CDTF">2024-04-04T05:50:24Z</dcterms:modified>
</cp:coreProperties>
</file>