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2FE20-CA0A-4960-A13A-2C73F039FE4D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7E3C5-27A0-4027-866D-4803A60E8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3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A7E3C5-27A0-4027-866D-4803A60E80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8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041A-6108-F2D6-5D60-965E4D946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03B1-6E8E-85EB-5635-3406298DC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21908-1308-9D83-51BC-F0B06C27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C4B82-89C4-F2F6-26E7-5BDD532C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B870-F0F7-9650-C6E7-0FA7289C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67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F7ED-7EA5-782C-8FBE-B53BFA57F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40B15-972D-5FF5-EA99-47ABA9320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258CD-6CB0-EE83-D2F1-E062F8FFB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51739-B274-3F6D-D02B-93DA81B5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33239-7417-2EA0-2D39-FEEFF9E8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8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4C008-B1DE-2A08-E711-FBD476BD5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186A9-69FE-5DF8-064C-11E511B9E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2D0E-5201-4934-BAC7-89D2007F8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4610-B659-8482-8A7D-ED082D42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A4437-B990-67DA-522B-457FB46F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E9B4-9627-5AF5-7FC0-BAFF715AA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B0CF9-56DD-8410-1AC0-7E127BF7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9641-B6B1-B26B-6203-44A3CAB9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CF091-7928-62A4-8019-0BBCA3BF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0B0D-FA73-9F54-2D37-6F468565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25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8D910-1078-8C47-8A1A-E24C1D30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3B467-B8A2-5A95-9DD7-6644AA66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4966-F0AF-5CA2-2CBA-B226C1C95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AABDD-D1AF-C068-31F8-8DD12794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EC66-A82C-4096-EA14-996A6A1F8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2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FE84-1F88-F5BA-110C-FAF275684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82B3-9A61-5C0B-FC80-00B8899D6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FD292-4B9F-8366-4EC6-E1BD7694C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23A7E-F414-83A5-B47F-7ACFADC8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BB8C2-172D-C65D-C597-7C72A00C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E9072-53B3-84D7-C924-1CAC97540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0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1E09-7647-DE13-9940-4111AFF6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21100-60C2-E1F6-FF1F-21F7BFCC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B2CC6-1D93-4AE2-DE6B-835BBF0C3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55CC8A-BC6C-E9F0-33B5-C01ECD02A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CEA317-98E1-3DDE-2493-9132AA199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16C90B-745C-7620-8685-720FBFD4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417BE-EE77-E73D-D659-B163F4F3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27BF1-33D4-695A-5257-9E6D8352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3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FD13-C30B-D30A-294B-EBA33482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977D65-78A9-55FE-F39F-B0CDE7AB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C98EC3-58D9-7386-D3BC-510F73E1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BFA4BB-D7F0-F15F-E9B1-17363460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96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54070-98D4-2D57-2ADD-6AA639C3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AF0A8-941F-BA78-989C-44309DA8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2940C-396F-A6BF-0B39-320CA6DF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6154-76BE-BAFB-F578-D6C50DA67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6A13F-70D8-6D7C-9635-95F36BC25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BFF39B-604D-5B96-F809-04A0D6D08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0AE50-40F6-B0B4-B1B9-98CD498D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C9D08-6977-5D30-6DBF-1B67D37CC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AA1DB-D82F-908E-EBDB-ADF54627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22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9F11-C03B-629F-5BEB-B571D1D8E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6AB5F-75BA-0429-17CE-83A018736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7F93F-5B1D-165C-5880-C02724598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26F6D-5947-26E1-2AAE-6073171B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A81E4-F4EE-AEE0-54AA-A04741AC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FBAC22-D992-4F57-FC8B-01364047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4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17310-61C7-D918-182A-E19C1FB6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CA74-1050-5781-E927-98497A3DE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C140-A3EA-BDCD-F783-1A5677199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8CF743-F64C-4B4A-B320-DCA619AFA997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1456F-ED7D-FA78-7674-E740C43754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83668-9D1A-3D08-331A-2BA3AEC07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F65B72-FD9C-495E-B115-39D53D988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BD94E-7555-39C6-219D-AB3499F9B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9B9C5D-DEA2-6C11-B50A-B1693663F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378BB-A83F-C145-0FBC-E2A01021B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485"/>
            <a:ext cx="12192000" cy="683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14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4402-E91E-A08A-C349-120E8915F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5740E-19EA-8DA8-BA04-34F54663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8C8E1-9C8A-6218-9FB7-CBA6654C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5"/>
            <a:ext cx="12192000" cy="683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50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FB6E-32CF-F099-FA19-B44A66FE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859C-2F34-7A13-4DAD-4246C7037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A903D-9442-9FCA-1FF7-549C1E2A9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2"/>
            <a:ext cx="12192000" cy="678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514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DCCDB-66D0-F458-B5CE-FE55F4595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43175-D80F-C9CE-CA2B-7FAC71832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C18118-982F-2060-782B-0CFBDAD26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3" y="0"/>
            <a:ext cx="121617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23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CA14-A5E0-ECC4-8E34-0CA9CDE0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D572-B79C-D5BB-B28A-6A1D714D6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B1E064-C65B-CC7B-76B3-8DE747C8A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862"/>
            <a:ext cx="12192000" cy="66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1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6CAF-12C7-E608-CA17-1462D547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82AB-C79B-54D9-BEA3-332018A09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9925A-5FE5-2D37-8A7F-829CC5DE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"/>
            <a:ext cx="12192000" cy="685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5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844E-4031-0844-0F50-1EEDEB24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7847-BF28-09A4-04A2-5C3C90697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BD925-7A5C-E996-C6C4-DCE022F1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"/>
            <a:ext cx="12192000" cy="685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7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48A2A-7814-929A-1323-1F993BAC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7DF0-F671-05E7-C97A-0B8962905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36284B-88E3-CD95-AF18-83327CD5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75"/>
            <a:ext cx="12192000" cy="680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19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11B54-60C9-4C13-B0BF-B3A8D4BE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00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Modelling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7C4F9-FAA0-ED15-3111-7AB68627D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0BE48-505E-456B-44DE-AB0B236E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82" y="1011676"/>
            <a:ext cx="10628236" cy="584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23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C010-E6DD-9277-0415-3B77B6BC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B419A-C432-E5D2-7FB3-5E87277F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13005-72AC-A8E5-6E28-D262451CF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5"/>
            <a:ext cx="12192000" cy="68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241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4B6B-7F26-385D-A05A-0E6F5458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1C978-ACCB-545C-483E-C1CA084AE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00A1C7-1337-A9F1-74EC-9A61564EE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5"/>
            <a:ext cx="12192000" cy="685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39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C7A8-94DB-A339-C09E-ED5EF7000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B09A-B150-C172-71A2-A00A4EB3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AC6EB-68B4-075D-09D0-A75EF9784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95"/>
            <a:ext cx="12192000" cy="683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61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8ACB-7789-C9FB-EC81-F76CF25F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0F88B-911C-5D7E-DF62-B9B8C0BC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B31E58-89E8-DEF8-C0DE-9BA9620E5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6"/>
            <a:ext cx="12192000" cy="685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51FB-4861-BDA2-9FD4-BA606470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C51B6-97E8-81C8-EB3C-699A8D33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3B82E-6C35-E98B-6294-B0BF5EA49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78"/>
            <a:ext cx="12192000" cy="684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3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6DDDF-1218-2C0F-CFA7-C7F537C6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1E582-FD10-C64C-58F0-0C83FA381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DA35E-0544-2D9B-B350-D9B7868B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16"/>
            <a:ext cx="12192000" cy="676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5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94CA-BB47-45F8-0148-D8EA5DA1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444E9-FFCE-F743-A7FC-BE40AC81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FD977-A558-4DAE-08E4-315F2454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88"/>
            <a:ext cx="12192000" cy="683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15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</Words>
  <Application>Microsoft Office PowerPoint</Application>
  <PresentationFormat>Widescreen</PresentationFormat>
  <Paragraphs>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Data Modelling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Shashi malik</dc:creator>
  <cp:lastModifiedBy>Shashi malik</cp:lastModifiedBy>
  <cp:revision>3</cp:revision>
  <dcterms:created xsi:type="dcterms:W3CDTF">2025-06-15T05:35:59Z</dcterms:created>
  <dcterms:modified xsi:type="dcterms:W3CDTF">2025-06-15T07:12:23Z</dcterms:modified>
</cp:coreProperties>
</file>