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6e2684e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9e6e268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c0663490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ac066349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6e2684e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9e6e2684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e6e2684ef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9e6e2684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269" y="185554"/>
            <a:ext cx="86154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1" sz="130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249141" y="1188406"/>
            <a:ext cx="66459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9133" y="4783224"/>
            <a:ext cx="29259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055" y="4783224"/>
            <a:ext cx="2103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22" y="4783224"/>
            <a:ext cx="2103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www.itm-conferences.org/articles/itmconf/pdf/2022/04/itmconf_icacc2022_03015.pdf" TargetMode="External"/><Relationship Id="rId5" Type="http://schemas.openxmlformats.org/officeDocument/2006/relationships/hyperlink" Target="https://ieeexplore.ieee.org/document/9766493" TargetMode="External"/><Relationship Id="rId6" Type="http://schemas.openxmlformats.org/officeDocument/2006/relationships/hyperlink" Target="https://ijcrt.org/papers/IJCRT2207253.pdf" TargetMode="External"/><Relationship Id="rId7" Type="http://schemas.openxmlformats.org/officeDocument/2006/relationships/hyperlink" Target="https://ijariie.com/AdminUploadPdf/Fake_Product_Detection_Using_Blockchain_Technology_ijariie14881.pdf" TargetMode="External"/><Relationship Id="rId8" Type="http://schemas.openxmlformats.org/officeDocument/2006/relationships/hyperlink" Target="https://docs.soliditylang.org/en/v0.8.23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33101" y="410175"/>
            <a:ext cx="6963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50">
            <a:spAutoFit/>
          </a:bodyPr>
          <a:lstStyle/>
          <a:p>
            <a:pPr indent="0" lvl="0" marL="0" marR="0" rtl="0" algn="ctr">
              <a:lnSpc>
                <a:spcPct val="156666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400"/>
              <a:buFont typeface="Verdana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&amp; ENGINEERING</a:t>
            </a:r>
            <a:endParaRPr b="1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91950" y="536000"/>
            <a:ext cx="73494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b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DESIGN AND USE CASE</a:t>
            </a:r>
            <a:r>
              <a:rPr b="1" i="0" lang="en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(18IS7</a:t>
            </a:r>
            <a:r>
              <a:rPr b="1" lang="en" sz="1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</a:t>
            </a:r>
            <a:r>
              <a:rPr b="1" i="0" lang="en" sz="17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1" i="0" sz="17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7th Semester BE</a:t>
            </a:r>
            <a:endParaRPr b="1" i="0" sz="19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t/>
            </a:r>
            <a:endParaRPr b="1" i="0" sz="19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imes New Roman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 Product Identification using BlockChain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imes New Roman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Evaluation- Phase-1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Year – 2023-24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By: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Shashi Ranjan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(1RV20IS0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Incharge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Sharadadevi K ,Assistant Professor ,Dept. Of ISE,RVCE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250" y="2278824"/>
            <a:ext cx="2546750" cy="12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2525" y="901350"/>
            <a:ext cx="88842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today's world, the rise of counterfeit products poses a real threat to both consumer safety and the credibility of brands. To tackle this challenge head-on, we've embraced an innovative solution that combines the power of blockchain and QR code technologies. This dynamic duo provides a foolproof method for authenticating products. By tapping into the decentralized and tamper-resistant nature of blockchain, each product is bestowed with a unique QR code, essentially a digital fingerprint rich with essential details. Consumers, armed with their mobile devices, can effortlessly scan these QR codes, instantly unraveling the authenticity of a product. This harmonious marriage of blockchain and QR code technologies not only shields consumers from counterfeits but also reinforces the trust and integrity of brands.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150" y="-83628"/>
            <a:ext cx="2330750" cy="11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985250" y="232900"/>
            <a:ext cx="709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78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Topic Relevance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t/>
            </a:r>
            <a:endParaRPr b="1" sz="19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4950" y="1424275"/>
            <a:ext cx="901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❖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Decentralized Transparency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:Ensures supply chain transparency, simplifying traceability and verification processes to minimize the risk of counterfeit products.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❖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 Record Keeping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:Guarantees product information integrity through immutability, preventing unauthorized changes and establishing a trustworthy record.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❖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 for Automated Security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:Utilizes smart contracts to automate real-time detection and response to discrepancies, enhancing security within the supply chain.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❖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 Through Verification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:Establishes trust by creating a decentralized database for authentic products, enabling consumers to easily verify details and ensuring confidence in purchased items.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❖"/>
            </a:pPr>
            <a:r>
              <a:rPr b="1"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Ethereum's Robust Framework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Ethereum</a:t>
            </a:r>
            <a:r>
              <a:rPr lang="en" sz="12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smart contracts, decentralized applications, and ERC-20 tokens form a strong foundation for automating supply chain processes, ensuring transparency, and enabling traceability in combating fake products.</a:t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862667" y="164550"/>
            <a:ext cx="5012266" cy="8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46756" y="968910"/>
            <a:ext cx="8884356" cy="40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32650" y="1284625"/>
            <a:ext cx="869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objectives are as follows: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blockchain-based system to counteract the production and distribution of counterfeit products.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QR codes for secure access to product details, ensuring client data protection and authenticity verification.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 </a:t>
            </a:r>
            <a:r>
              <a:rPr lang="en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" sz="18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immutability to boost transparency, making consumers aware of authentic products and preventing the proliferation of fakes.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Technology used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92281" y="1044735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Solidity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Metamask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724" y="828674"/>
            <a:ext cx="2340625" cy="15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7963" y="2344925"/>
            <a:ext cx="14192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848" y="3200473"/>
            <a:ext cx="1813550" cy="18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29756" y="968860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002" y="837000"/>
            <a:ext cx="3885976" cy="4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6681" y="968860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50375" y="1065900"/>
            <a:ext cx="90567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https://www.itm-conferences.org/articles/itmconf/pdf/2022/04/itmconf_icacc2022_03015.pdf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https://ieeexplore.ieee.org/document/9766493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https://ijcrt.org/papers/IJCRT2207253.pdf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https://ijariie.com/AdminUploadPdf/Fake_Product_Detection_Using_Blockchain_Technology_ijariie14881.pdf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https://docs.soliditylang.org/en/v0.8.23/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46756" y="968910"/>
            <a:ext cx="88845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1125" y="1211800"/>
            <a:ext cx="4641751" cy="3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