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84" r:id="rId3"/>
    <p:sldId id="283" r:id="rId4"/>
    <p:sldId id="287" r:id="rId5"/>
    <p:sldId id="291" r:id="rId6"/>
    <p:sldId id="288" r:id="rId7"/>
    <p:sldId id="289" r:id="rId8"/>
    <p:sldId id="292" r:id="rId9"/>
    <p:sldId id="29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699" autoAdjust="0"/>
  </p:normalViewPr>
  <p:slideViewPr>
    <p:cSldViewPr>
      <p:cViewPr>
        <p:scale>
          <a:sx n="60" d="100"/>
          <a:sy n="60" d="100"/>
        </p:scale>
        <p:origin x="-1146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EF370-6544-4B72-BF23-D887211BBFDC}" type="datetimeFigureOut">
              <a:rPr lang="en-US" smtClean="0"/>
              <a:pPr/>
              <a:t>11/29/2019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3DC73-EC8A-4248-9E1A-49B2C0EC6F11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CEF0-1219-459B-9B20-E1A6F5995848}" type="datetime1">
              <a:rPr lang="en-US" smtClean="0"/>
              <a:pPr/>
              <a:t>11/29/2019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2755-2EBC-40DB-83CB-92361D7EA70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BD7C-2DFA-47DC-BE19-46949FE91891}" type="datetime1">
              <a:rPr lang="en-US" smtClean="0"/>
              <a:pPr/>
              <a:t>11/29/2019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2755-2EBC-40DB-83CB-92361D7EA70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17BE-E6BF-4E65-BDC1-6BEE494065CB}" type="datetime1">
              <a:rPr lang="en-US" smtClean="0"/>
              <a:pPr/>
              <a:t>11/29/2019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2755-2EBC-40DB-83CB-92361D7EA70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5FF0-01F9-49F6-A97F-1A99CD5A6159}" type="datetime1">
              <a:rPr lang="en-US" smtClean="0"/>
              <a:pPr/>
              <a:t>11/29/2019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2755-2EBC-40DB-83CB-92361D7EA70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32D2-22C9-488F-97FA-FCF8AAEFA3FB}" type="datetime1">
              <a:rPr lang="en-US" smtClean="0"/>
              <a:pPr/>
              <a:t>11/29/2019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2755-2EBC-40DB-83CB-92361D7EA70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DA71-4182-4FB0-951D-248A6BF59629}" type="datetime1">
              <a:rPr lang="en-US" smtClean="0"/>
              <a:pPr/>
              <a:t>11/29/2019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2755-2EBC-40DB-83CB-92361D7EA70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621-48D0-49E4-8FF3-65FEB2075D7D}" type="datetime1">
              <a:rPr lang="en-US" smtClean="0"/>
              <a:pPr/>
              <a:t>11/29/2019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2755-2EBC-40DB-83CB-92361D7EA70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190-6AA4-4C3E-BD7A-76675B839055}" type="datetime1">
              <a:rPr lang="en-US" smtClean="0"/>
              <a:pPr/>
              <a:t>11/29/2019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2755-2EBC-40DB-83CB-92361D7EA70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84C7-2562-418A-AFFE-DFFE9968E5F1}" type="datetime1">
              <a:rPr lang="en-US" smtClean="0"/>
              <a:pPr/>
              <a:t>11/29/2019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2755-2EBC-40DB-83CB-92361D7EA70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BED9-2A20-409B-92B8-15EC2627374C}" type="datetime1">
              <a:rPr lang="en-US" smtClean="0"/>
              <a:pPr/>
              <a:t>11/29/2019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2755-2EBC-40DB-83CB-92361D7EA70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5ECF-1450-43C3-957C-BA792B84ADE8}" type="datetime1">
              <a:rPr lang="en-US" smtClean="0"/>
              <a:pPr/>
              <a:t>11/29/2019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2755-2EBC-40DB-83CB-92361D7EA70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C2244-3999-4E06-9DDF-5F211A40D2CD}" type="datetime1">
              <a:rPr lang="en-US" smtClean="0"/>
              <a:pPr/>
              <a:t>11/29/2019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32755-2EBC-40DB-83CB-92361D7EA70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274638"/>
            <a:ext cx="6572296" cy="11430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Numerical approach to </a:t>
            </a:r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analyse</a:t>
            </a:r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physical </a:t>
            </a:r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endParaRPr lang="en-I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314424"/>
            <a:ext cx="6643734" cy="554357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                    </a:t>
            </a:r>
          </a:p>
          <a:p>
            <a:pPr>
              <a:buNone/>
            </a:pP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Industrial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training (7PH192)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                 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                By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SHASHI  KUMAR  SAMDARSHI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      Roll No: 1510002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Under the guidance of 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Dr. Anurag Sahay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Department of Physics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National Institute of Technology Patna</a:t>
            </a:r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43240" y="2285992"/>
            <a:ext cx="2286016" cy="200026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2755-2EBC-40DB-83CB-92361D7EA704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64" y="0"/>
            <a:ext cx="2328850" cy="1011198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Outlines</a:t>
            </a:r>
            <a:endParaRPr lang="en-I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229600" cy="4197361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Introduction to Euler’s method, Euler-Cromer method </a:t>
            </a:r>
          </a:p>
          <a:p>
            <a:pPr marL="457200" indent="-457200" algn="just"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hysical system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457200" indent="-457200"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>
              <a:buAutoNum type="arabicPeriod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2755-2EBC-40DB-83CB-92361D7EA704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85794"/>
            <a:ext cx="8401080" cy="534036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8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Euler’s method and </a:t>
            </a:r>
            <a:r>
              <a:rPr lang="en-IN" sz="28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Euler-Cromer </a:t>
            </a:r>
            <a:r>
              <a:rPr lang="en-IN" sz="28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Euler’s method is a numerical method to solve first  order  differential equation with given initial value. There is a problem with Euler’s method for oscillatory motion who solved it is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Cromer.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2755-2EBC-40DB-83CB-92361D7EA704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-285776"/>
            <a:ext cx="2428892" cy="1071570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Physical system </a:t>
            </a:r>
            <a:endParaRPr lang="en-I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642918"/>
            <a:ext cx="8786874" cy="600079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Simple pendulum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,with damping  and  with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damping  and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forcing</a:t>
            </a:r>
          </a:p>
          <a:p>
            <a:pPr algn="just">
              <a:buNone/>
            </a:pPr>
            <a:r>
              <a:rPr lang="en-I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I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pendulum</a:t>
            </a:r>
          </a:p>
          <a:p>
            <a:pPr marL="457200" indent="-457200" algn="just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swinging of a pendulum is governed by the equation</a:t>
            </a:r>
          </a:p>
          <a:p>
            <a:pPr marL="457200" indent="-457200" algn="just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1800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x/dt</a:t>
            </a:r>
            <a:r>
              <a:rPr lang="en-IN" sz="1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(g/L) sin(x)=0</a:t>
            </a:r>
          </a:p>
          <a:p>
            <a:pPr marL="457200" indent="-457200" algn="just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x=theta, y=omega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Euler scheme</a:t>
            </a:r>
          </a:p>
          <a:p>
            <a:pPr marL="514350" indent="-514350" algn="just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(i) Plot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of x versus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time (using Euler scheme) </a:t>
            </a:r>
          </a:p>
          <a:p>
            <a:pPr marL="514350" indent="-514350" algn="just">
              <a:buNone/>
            </a:pPr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Euler-Cromer scheme</a:t>
            </a:r>
          </a:p>
          <a:p>
            <a:pPr marL="514350" indent="-514350" algn="just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(ii)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Plot of x versus time  (iii) Plot of  x versus  y </a:t>
            </a:r>
          </a:p>
          <a:p>
            <a:pPr marL="514350" indent="-514350" algn="just">
              <a:buNone/>
            </a:pPr>
            <a:r>
              <a:rPr lang="en-I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 dmping</a:t>
            </a:r>
          </a:p>
          <a:p>
            <a:pPr marL="514350" indent="-514350" algn="just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1800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x/dt</a:t>
            </a:r>
            <a:r>
              <a:rPr lang="en-IN" sz="1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+ (g/L) sin(x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)+ß*dx/dt=0</a:t>
            </a:r>
          </a:p>
          <a:p>
            <a:pPr marL="514350" indent="-514350" algn="just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ß=damping parameter</a:t>
            </a:r>
          </a:p>
          <a:p>
            <a:pPr marL="514350" indent="-514350" algn="just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(iv) Plot of  theta versus time (v)  Plot of Omega versus time </a:t>
            </a:r>
          </a:p>
          <a:p>
            <a:pPr marL="514350" indent="-514350" algn="just">
              <a:buNone/>
            </a:pPr>
            <a:r>
              <a:rPr lang="en-I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 damping  and driving force</a:t>
            </a:r>
          </a:p>
          <a:p>
            <a:pPr marL="514350" indent="-514350" algn="just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1800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x/dt</a:t>
            </a:r>
            <a:r>
              <a:rPr lang="en-IN" sz="1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+ (g/L) sin(x)+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ß*dx/dt=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Acos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(wt)</a:t>
            </a:r>
          </a:p>
          <a:p>
            <a:pPr marL="514350" indent="-514350" algn="just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(vi) Plot of  theta versus time</a:t>
            </a:r>
          </a:p>
          <a:p>
            <a:pPr marL="514350" indent="-514350" algn="just"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IN" sz="1600" b="1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IN" sz="1600" b="1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IN" sz="1600" b="1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IN" sz="1600" b="1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2755-2EBC-40DB-83CB-92361D7EA704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2755-2EBC-40DB-83CB-92361D7EA704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04"/>
            <a:ext cx="250033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85852" y="3143248"/>
            <a:ext cx="45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(i)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428604"/>
            <a:ext cx="221457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214810" y="314324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(ii)</a:t>
            </a:r>
            <a:endParaRPr lang="en-IN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500042"/>
            <a:ext cx="271464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3643314"/>
            <a:ext cx="250033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357290" y="628652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</a:t>
            </a:r>
            <a:r>
              <a:rPr lang="en-IN" dirty="0" smtClean="0"/>
              <a:t>iV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072330" y="314324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(iii)</a:t>
            </a:r>
            <a:endParaRPr lang="en-IN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86116" y="3643314"/>
            <a:ext cx="2357454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4286248" y="628652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(v)</a:t>
            </a:r>
            <a:endParaRPr lang="en-IN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00760" y="3571876"/>
            <a:ext cx="264320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 rot="10955440" flipV="1">
            <a:off x="7366170" y="6297767"/>
            <a:ext cx="50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(vi)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285852" y="285749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Time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4071934" y="285749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Time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142976" y="600076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Time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4214810" y="607220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Time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7215206" y="6072206"/>
            <a:ext cx="64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Time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-174150" y="1317134"/>
            <a:ext cx="7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Theta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2683338" y="1245696"/>
            <a:ext cx="7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Theta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5255106" y="1460010"/>
            <a:ext cx="7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Theta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58016" y="2857496"/>
            <a:ext cx="8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Omega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-174150" y="4460406"/>
            <a:ext cx="7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Theta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2687835" y="43889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Omega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5400000" flipH="1" flipV="1">
            <a:off x="5513153" y="4416673"/>
            <a:ext cx="77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Theta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1471594" cy="511156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I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572560" cy="571504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For any oscillatory motion , the energy of Euler’s solution increases with time.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Problem with Euler’s solution is fixed by Cromer by the position x</a:t>
            </a:r>
            <a:r>
              <a:rPr lang="en-IN" sz="1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and velocity  v</a:t>
            </a:r>
            <a:r>
              <a:rPr lang="en-IN" sz="1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at step i to find the position  x</a:t>
            </a:r>
            <a:r>
              <a:rPr lang="en-IN" sz="1800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2755-2EBC-40DB-83CB-92361D7EA704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1785950" cy="500066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928670"/>
            <a:ext cx="8329642" cy="5340369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Rubin H. Landau Manuel J.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Paez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Cristian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C.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Bordeianu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/>
              <a:t>Computational Physics</a:t>
            </a:r>
          </a:p>
          <a:p>
            <a:pPr marL="457200" indent="-457200" algn="just"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E. Ward Cheney, David </a:t>
            </a:r>
            <a:r>
              <a:rPr lang="en-IN" sz="2000" smtClean="0">
                <a:latin typeface="Times New Roman" pitchFamily="18" charset="0"/>
                <a:cs typeface="Times New Roman" pitchFamily="18" charset="0"/>
              </a:rPr>
              <a:t>R. Kincaid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Numerical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Mathematics and Computing, Sixth Edition</a:t>
            </a:r>
          </a:p>
          <a:p>
            <a:pPr marL="457200" indent="-457200" algn="just"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SASTRY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Introductory methods of numerical analysis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Paul L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DeVries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A first course in computational physics </a:t>
            </a:r>
          </a:p>
          <a:p>
            <a:pPr marL="457200" indent="-457200" algn="just"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Steven E.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Koonin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Computational physics,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2755-2EBC-40DB-83CB-92361D7EA704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2755-2EBC-40DB-83CB-92361D7EA704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28662" y="1"/>
            <a:ext cx="5929338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numpy as np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from matplotlib import pyplot as plt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l=1,g=1,t0=0,x0=1,y0=1,tf=5,n=50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deltat=(tf-t0)/(n-1)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t=np.linspace(t0,tf,n)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y=np.zeros([n])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y[0]=y0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x=np.zeros([n])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x[0]=x0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i in range(1,n):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y[i]=y[i-1]+deltat*x[i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]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#y=theta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for i in range(1,n):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x[i]=x[i-1]-(g/l)*y[i-1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] #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x=omega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i in range(n):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for i in range(n):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print(y[i],x[i])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plt.xlabel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("time")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plt.ylabel("omega")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plt.plot(t,x)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plt.show()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042" y="1428736"/>
            <a:ext cx="5929354" cy="178594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9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Thank </a:t>
            </a:r>
            <a:r>
              <a:rPr lang="en-IN" sz="9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you!</a:t>
            </a:r>
            <a:endParaRPr lang="en-IN" sz="96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2755-2EBC-40DB-83CB-92361D7EA704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425</Words>
  <Application>Microsoft Office PowerPoint</Application>
  <PresentationFormat>On-screen Show (4:3)</PresentationFormat>
  <Paragraphs>103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 Numerical approach to analyse physical system </vt:lpstr>
      <vt:lpstr>Outlines</vt:lpstr>
      <vt:lpstr>Slide 3</vt:lpstr>
      <vt:lpstr>Physical system </vt:lpstr>
      <vt:lpstr>Slide 5</vt:lpstr>
      <vt:lpstr>Summary</vt:lpstr>
      <vt:lpstr>References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hello</dc:creator>
  <cp:lastModifiedBy>hello</cp:lastModifiedBy>
  <cp:revision>170</cp:revision>
  <dcterms:created xsi:type="dcterms:W3CDTF">2018-09-02T05:36:02Z</dcterms:created>
  <dcterms:modified xsi:type="dcterms:W3CDTF">2019-11-29T05:06:45Z</dcterms:modified>
</cp:coreProperties>
</file>