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7358-7829-3F82-D821-A3176A50F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DBE9-B510-3681-1F7D-A403EA3E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4106-38E3-1569-D7B5-8670F0BC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80E0-AFD7-E82B-3DB8-58ACFA1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F2E9-0EFE-B130-B1C0-8AE0E1FA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69A9-1E9E-4F0B-BCE4-ECA8807D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8817B-6BB6-5388-88CD-5E5B5351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04D0-C8D1-EBCE-23DE-7D66333D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C7C4-6CFB-C058-5FCC-F0FFF15B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864-1015-9331-E276-CC1C684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4F606-A69F-84C2-41ED-666CAEF4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5AEBF-FE9D-EB0E-12AA-421CF664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80DB-1AF8-5F0D-21E2-727C92B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E10A-A930-B7C3-6C56-B765624E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7815-C09F-863C-B351-0ED84E1A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146B-9DA0-C38D-E938-0B3225F7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821A-E590-44CD-0337-3D8A37A8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438C-799A-B28C-1E5C-9B402D78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558F-0B3E-BC07-7CE5-3456F5DD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C69C-4F7D-4546-8DA0-E670BFB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D95A-A02D-8C75-E3B3-1C50734B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938C-AF50-6E17-42FD-F8C633D5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33B8-903F-7E4E-AC8A-89467B88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3DB1-25FB-2822-047D-22A79DFC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6804-FCF8-3733-F7DE-28F8915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3941-79B5-3EA2-5FA0-E7120217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720C-A202-2402-0A71-290639B5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04895-D237-D192-3F9F-62253579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C0FF-208E-A9BF-0FF6-B221AAD0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B387-06BB-F2F3-31E5-BDD084BB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76F4-04B1-9B8F-62F1-2D41C9DB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293A-F540-4CC4-25DE-4FE8BBE5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A332-818D-F9C6-47EE-D80422CB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684C-B66A-8156-D674-7F1942C6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1B873-1CE8-3708-C1A5-F62FE71A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A3852-749B-4279-65C2-D9205EC3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169CB-339B-AB6A-7B3B-947AE826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AA16-F893-EE12-E571-C14FFF41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C6CB4-FF80-7266-3C7F-E50C2F9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8E9-E744-46F2-3456-9B023446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99924-1E12-5378-A86F-C22E0A4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9A099-9D81-128F-DDFC-64D2FE80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0D8CC-F9B5-0BBC-87A2-6116EF1A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75556-BD39-B423-DE37-568A5C3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5B868-650E-E4CF-E862-4269EF34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1BFD1-7318-6706-FD98-C7613168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1A6E-C895-988B-695C-F8FF797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3EC6-2ABF-BA7F-9159-371F857A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A75B9-1C06-06C0-D96C-CF32FB50A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C3C1-5EDF-6912-D369-D02DA9FE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AF37-3F82-3AE4-3E03-BE76CF9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789A-B8A5-A34B-C92B-C02353B9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B24B-3B2D-3800-EA1C-78A980F9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0CDD8-6A4A-EC09-EFB8-C26AE2D3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41A2-B10E-810B-DA47-6791C8673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2E496-7DBD-5701-DA54-2A6C531C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FC2F-56DC-236D-8DD8-A539707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BB88-FA65-5401-506F-BEC3A2C3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6DEC-6722-05FB-204F-DB147E10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A6A2-99D4-DEC5-50EE-F26A2C69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820D-51DB-ED6D-8282-85B18221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911F-3598-4413-A43A-340DD1AC5925}" type="datetimeFigureOut">
              <a:rPr lang="en-US" smtClean="0"/>
              <a:t>20-05-2023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90D3-0D62-77BD-5C90-FCF64A84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0D37-6B5F-91AB-ECDC-3951C06E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44BB-0341-42F1-919B-E9F2A018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3BD7-C066-73B7-9F8F-30D9B8B92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05DA8-4F22-49AB-26EA-CC982AC6D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Power BI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B99A-B34B-4DBF-F134-48151227B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Shashi Chandra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53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">
            <a:extLst>
              <a:ext uri="{FF2B5EF4-FFF2-40B4-BE49-F238E27FC236}">
                <a16:creationId xmlns:a16="http://schemas.microsoft.com/office/drawing/2014/main" id="{E4B97996-ADC5-9E3D-3A0A-CAFD280E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B08BF9A-49DE-03D1-4D86-D8D92651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5" y="457200"/>
            <a:ext cx="108558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677F-4ADD-D811-15A3-8ED47690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3A029A2-B6B8-02E7-090B-07B6102D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FEE1ADE-75EC-4748-ED08-FC8D54C9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8" y="457200"/>
            <a:ext cx="104733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5624557D-B4F5-3734-65C2-449E4402A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6" y="457200"/>
            <a:ext cx="112674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EC3992C-0F32-F99B-CD51-10B22292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A6BD24-EAC2-5CF6-A020-5219FEF9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4274424-FDE0-CD50-C788-CF259AAD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A95581-AAC5-6BAF-53AF-789269FA6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F0CF6D18-455F-FE87-10B1-176C1AB93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">
            <a:extLst>
              <a:ext uri="{FF2B5EF4-FFF2-40B4-BE49-F238E27FC236}">
                <a16:creationId xmlns:a16="http://schemas.microsoft.com/office/drawing/2014/main" id="{AF4F6EA8-791A-0AEE-05CA-30359E52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0" y="457200"/>
            <a:ext cx="112143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 BI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Project 1</dc:title>
  <dc:creator>swati chandra</dc:creator>
  <cp:lastModifiedBy>swati chandra</cp:lastModifiedBy>
  <cp:revision>1</cp:revision>
  <dcterms:created xsi:type="dcterms:W3CDTF">2023-05-19T10:41:50Z</dcterms:created>
  <dcterms:modified xsi:type="dcterms:W3CDTF">2023-05-20T06:39:55Z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2023-05-19T10:48:07Z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afd158ec-8cab-40d6-871c-c28c8df5fa15</vt:lpwstr>
  </property>
  <property fmtid="{D5CDD505-2E9C-101B-9397-08002B2CF9AE}" pid="7" name="MSIP_Label_defa4170-0d19-0005-0004-bc88714345d2_ActionId">
    <vt:lpwstr>f424fd87-f9e3-4c72-993a-6ea5081ea8d7</vt:lpwstr>
  </property>
  <property fmtid="{D5CDD505-2E9C-101B-9397-08002B2CF9AE}" pid="8" name="MSIP_Label_defa4170-0d19-0005-0004-bc88714345d2_ContentBits">
    <vt:lpwstr>0</vt:lpwstr>
  </property>
</Properties>
</file>