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9" r:id="rId1"/>
  </p:sldMasterIdLst>
  <p:notesMasterIdLst>
    <p:notesMasterId r:id="rId17"/>
  </p:notesMasterIdLst>
  <p:sldIdLst>
    <p:sldId id="304" r:id="rId2"/>
    <p:sldId id="256" r:id="rId3"/>
    <p:sldId id="257" r:id="rId4"/>
    <p:sldId id="258" r:id="rId5"/>
    <p:sldId id="259" r:id="rId6"/>
    <p:sldId id="261" r:id="rId7"/>
    <p:sldId id="262" r:id="rId8"/>
    <p:sldId id="296" r:id="rId9"/>
    <p:sldId id="299" r:id="rId10"/>
    <p:sldId id="297" r:id="rId11"/>
    <p:sldId id="306" r:id="rId12"/>
    <p:sldId id="307" r:id="rId13"/>
    <p:sldId id="308" r:id="rId14"/>
    <p:sldId id="302" r:id="rId15"/>
    <p:sldId id="27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659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683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143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483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749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762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425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54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975803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37114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2776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60247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932325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13445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285590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275997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36849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7018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129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358051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1682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240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85662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948372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19408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109076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472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443459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12252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8449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</p:sldLayoutIdLst>
  <p:transition>
    <p:fade thruBlk="1"/>
  </p:transition>
  <p:hf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08" name="Google Shape;608;p36"/>
          <p:cNvSpPr txBox="1">
            <a:spLocks noGrp="1"/>
          </p:cNvSpPr>
          <p:nvPr>
            <p:ph type="body" idx="4294967295"/>
          </p:nvPr>
        </p:nvSpPr>
        <p:spPr>
          <a:xfrm>
            <a:off x="0" y="1136650"/>
            <a:ext cx="6953250" cy="2897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ctr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Parvatibai  Genba Moze College of engineering,</a:t>
            </a:r>
            <a:br>
              <a:rPr lang="en-IN" sz="1400" dirty="0">
                <a:latin typeface="Times New Roman" pitchFamily="18" charset="0"/>
                <a:cs typeface="Times New Roman" pitchFamily="18" charset="0"/>
              </a:rPr>
            </a:b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Wagholi,Pune</a:t>
            </a:r>
            <a:br>
              <a:rPr lang="en-IN" sz="1400" dirty="0">
                <a:latin typeface="Times New Roman" pitchFamily="18" charset="0"/>
                <a:cs typeface="Times New Roman" pitchFamily="18" charset="0"/>
              </a:rPr>
            </a:br>
            <a:br>
              <a:rPr lang="en-IN" sz="1200" dirty="0">
                <a:latin typeface="Times New Roman" pitchFamily="18" charset="0"/>
                <a:cs typeface="Times New Roman" pitchFamily="18" charset="0"/>
              </a:rPr>
            </a:b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Department of Computer Engineering</a:t>
            </a:r>
            <a:br>
              <a:rPr lang="en-IN" sz="1400" b="1" dirty="0">
                <a:latin typeface="Times New Roman" pitchFamily="18" charset="0"/>
                <a:cs typeface="Times New Roman" pitchFamily="18" charset="0"/>
              </a:rPr>
            </a:br>
            <a:br>
              <a:rPr lang="en-IN" sz="1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Presentation on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Internship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 topic </a:t>
            </a:r>
            <a:br>
              <a:rPr lang="en-IN" sz="1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entitled</a:t>
            </a:r>
            <a:br>
              <a:rPr lang="en-IN" sz="1400" b="1" dirty="0">
                <a:latin typeface="Times New Roman" pitchFamily="18" charset="0"/>
                <a:cs typeface="Times New Roman" pitchFamily="18" charset="0"/>
              </a:rPr>
            </a:br>
            <a:br>
              <a:rPr lang="en-IN" sz="1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Web Development</a:t>
            </a:r>
            <a:endParaRPr b="1" dirty="0"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pic>
        <p:nvPicPr>
          <p:cNvPr id="2" name="Content Placeholder 9">
            <a:extLst>
              <a:ext uri="{FF2B5EF4-FFF2-40B4-BE49-F238E27FC236}">
                <a16:creationId xmlns:a16="http://schemas.microsoft.com/office/drawing/2014/main" id="{2655DF91-DB85-F1B2-FDC8-0E7910A6C3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29" y="43261"/>
            <a:ext cx="1299141" cy="1156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56D1DA-9E34-99A4-697F-6F50306F9734}"/>
              </a:ext>
            </a:extLst>
          </p:cNvPr>
          <p:cNvSpPr txBox="1"/>
          <p:nvPr/>
        </p:nvSpPr>
        <p:spPr>
          <a:xfrm>
            <a:off x="1248937" y="4106379"/>
            <a:ext cx="70714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C6DAEC"/>
                </a:solidFill>
                <a:latin typeface="Times New Roman" pitchFamily="18" charset="0"/>
                <a:cs typeface="Times New Roman" pitchFamily="18" charset="0"/>
              </a:rPr>
              <a:t>Presented By: Shashikant Chavan.                          Guided By: Prof. Rupali </a:t>
            </a:r>
            <a:r>
              <a:rPr lang="en-IN" sz="1400" b="1" dirty="0" err="1">
                <a:solidFill>
                  <a:srgbClr val="C6DAEC"/>
                </a:solidFill>
                <a:latin typeface="Times New Roman" pitchFamily="18" charset="0"/>
                <a:cs typeface="Times New Roman" pitchFamily="18" charset="0"/>
              </a:rPr>
              <a:t>Wagh</a:t>
            </a:r>
            <a:br>
              <a:rPr lang="en-IN" sz="1400" b="1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71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1139440" y="586547"/>
            <a:ext cx="1633809" cy="19564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049588" y="284163"/>
            <a:ext cx="6094412" cy="1158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Lesson Learned	</a:t>
            </a:r>
            <a:endParaRPr sz="32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0" y="2465388"/>
            <a:ext cx="7348538" cy="25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Product Landing Page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The importance of understanding client requirements and designing to meet their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The need for attention to detail, such as ensuring the design is consistent and visually appealing.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The value of user testing and feedback in improving the design.</a:t>
            </a:r>
          </a:p>
          <a:p>
            <a:endParaRPr lang="en-US" sz="200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5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1139440" y="586547"/>
            <a:ext cx="1633809" cy="19564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049588" y="284163"/>
            <a:ext cx="6094412" cy="1158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Lesson Learned	</a:t>
            </a:r>
            <a:endParaRPr sz="32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0" y="2465388"/>
            <a:ext cx="7348538" cy="25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 startAt="2"/>
            </a:pP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Quiz App: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The importance of planning and organizing content, including creating clear questions and answers.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The need for thorough testing and debugging to ensure the app functions correctly.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The value of incorporating user feedback to improve the app's usability.</a:t>
            </a:r>
          </a:p>
          <a:p>
            <a:endParaRPr lang="en-US" sz="160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1139440" y="586547"/>
            <a:ext cx="1633809" cy="19564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049588" y="284163"/>
            <a:ext cx="6094412" cy="1158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Lesson Learned	</a:t>
            </a:r>
            <a:endParaRPr sz="32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0" y="2465388"/>
            <a:ext cx="7348538" cy="25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 startAt="3"/>
            </a:pP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Music WebApp: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The benefits of working with existing frameworks and libraries to save development time and effort.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The importance of responsive design to ensure the app functions well on all devices.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The value of incorporating multimedia elements, such as audio and video, to enhance the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91714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1139440" y="586547"/>
            <a:ext cx="1633809" cy="19564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049588" y="284163"/>
            <a:ext cx="6094412" cy="1158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Lesson Learned	</a:t>
            </a:r>
            <a:endParaRPr sz="32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0" y="2465388"/>
            <a:ext cx="7348538" cy="25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 startAt="4"/>
            </a:pP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E-Learning Website: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The need for clear and organized content, including breaking down complex topics into manageable sections.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The importance of designing for accessibility, including making sure the website is readable and navigable for all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The value of incorporating interactive elements, such as quizzes and videos, to engage users and enhance learning.</a:t>
            </a:r>
          </a:p>
        </p:txBody>
      </p:sp>
    </p:spTree>
    <p:extLst>
      <p:ext uri="{BB962C8B-B14F-4D97-AF65-F5344CB8AC3E}">
        <p14:creationId xmlns:p14="http://schemas.microsoft.com/office/powerpoint/2010/main" val="3065538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764465" y="538716"/>
            <a:ext cx="3380292" cy="7222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916676" y="1437911"/>
            <a:ext cx="6774208" cy="3112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In conclusion, my web development internship at Sync Interns allowed me to work on four challenging tasks, including a product landing page, quiz app, music web app, and e-learning website.</a:t>
            </a:r>
          </a:p>
          <a:p>
            <a:pPr algn="l"/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Through these projects, I gained practical experience in HTML, CSS, and JavaScript, as well as important competencies related to project management and software development methodologies.</a:t>
            </a:r>
          </a:p>
          <a:p>
            <a:pPr algn="l"/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 I also learned valuable lessons about communication, planning, and attention to detail. I'm grateful for this opportunity and excited to apply my new skills to future projects.</a:t>
            </a:r>
            <a:endParaRPr lang="en-US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383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4583113" y="2452688"/>
            <a:ext cx="4560887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Development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05218E-5465-004B-AA48-E1FF34C9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273" y="346279"/>
            <a:ext cx="4944300" cy="645300"/>
          </a:xfrm>
        </p:spPr>
        <p:txBody>
          <a:bodyPr/>
          <a:lstStyle/>
          <a:p>
            <a:pPr algn="ctr"/>
            <a:r>
              <a:rPr lang="en-IN" dirty="0"/>
              <a:t>Contents</a:t>
            </a: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0E9CCE4-6533-83A0-01F0-2D611FD427D6}"/>
              </a:ext>
            </a:extLst>
          </p:cNvPr>
          <p:cNvSpPr txBox="1">
            <a:spLocks/>
          </p:cNvSpPr>
          <p:nvPr/>
        </p:nvSpPr>
        <p:spPr>
          <a:xfrm>
            <a:off x="1013723" y="1462956"/>
            <a:ext cx="6546519" cy="360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Project Goals and objective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Technology Used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Project Outcomes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Task Detail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Lesson Learned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4938"/>
            <a:ext cx="5991225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Introduction </a:t>
            </a:r>
            <a:endParaRPr sz="3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09D23A-0643-DC52-D6DB-14D23DCC534D}"/>
              </a:ext>
            </a:extLst>
          </p:cNvPr>
          <p:cNvSpPr txBox="1">
            <a:spLocks/>
          </p:cNvSpPr>
          <p:nvPr/>
        </p:nvSpPr>
        <p:spPr>
          <a:xfrm>
            <a:off x="1041644" y="1536075"/>
            <a:ext cx="7180435" cy="360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Front end development is a field of web development focused on creating the user interface and user experience of a website or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It involves working with HTML, CSS, and JavaScript to create visually appealing and functional web pages.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Front end developers often collaborate with designers and back end developers to ensure a seamless user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They need to stay up-to-date with the latest web development trends and technologies to create modern and efficient web pages.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643963" y="198474"/>
            <a:ext cx="5638800" cy="6839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Goals and Objectives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546241" y="1286406"/>
            <a:ext cx="6090462" cy="3501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Providing interns with valuable learning opportunities and practical experience in their field of study.</a:t>
            </a:r>
          </a:p>
          <a:p>
            <a:pPr algn="l">
              <a:buFont typeface="+mj-lt"/>
              <a:buAutoNum type="arabicPeriod"/>
            </a:pPr>
            <a:endParaRPr lang="en-US" sz="1800" dirty="0">
              <a:solidFill>
                <a:srgbClr val="D1D5DB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Develop intern's skills in programming languages, software development methodologies, and project</a:t>
            </a:r>
          </a:p>
          <a:p>
            <a:pPr algn="l">
              <a:buFont typeface="+mj-lt"/>
              <a:buAutoNum type="arabicPeriod"/>
            </a:pPr>
            <a:endParaRPr lang="en-US" sz="1800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Help interns gain practical experience and develop relevant skills in their field of study, such as programming languages, software development methodologies, or project management.</a:t>
            </a:r>
            <a:endParaRPr lang="en-US" sz="1200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sz="1800" dirty="0">
              <a:solidFill>
                <a:srgbClr val="D1D5DB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/>
            <a:endParaRPr lang="en-IN" sz="2000" dirty="0">
              <a:effectLst/>
              <a:latin typeface="Arial" panose="020B0604020202020204" pitchFamily="34" charset="0"/>
              <a:ea typeface="Batang" panose="020B0503020000020004" pitchFamily="18" charset="-127"/>
              <a:cs typeface="Arial" panose="020B0604020202020204" pitchFamily="34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172178" y="49619"/>
            <a:ext cx="7127765" cy="146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</a:t>
            </a:r>
            <a:r>
              <a:rPr lang="en-IN" b="1" dirty="0"/>
              <a:t>echnology Used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988046" y="1885609"/>
            <a:ext cx="6836705" cy="2581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HTML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: Used for structuring web pages.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CSS: 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Used for adding visual styling to web pages.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JavaScript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: Used for adding dynamic functionality to web pages.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GitHub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: Used for version control and collaboration on software development projects.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Linkedin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: Used for professional networking and job searching.</a:t>
            </a:r>
          </a:p>
          <a:p>
            <a:pPr marL="139700" indent="0">
              <a:buNone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sz="2000" i="0" dirty="0"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1718794" y="-79137"/>
            <a:ext cx="1633809" cy="19564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049588" y="684213"/>
            <a:ext cx="6094412" cy="1158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Design Process	</a:t>
            </a:r>
            <a:endParaRPr sz="32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0" y="1563688"/>
            <a:ext cx="734695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800" b="1" dirty="0">
                <a:solidFill>
                  <a:srgbClr val="D1D5DB"/>
                </a:solidFill>
                <a:latin typeface="Söhne"/>
              </a:rPr>
              <a:t>1. </a:t>
            </a: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Set up environment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: Install software, tools, and libraries for development.</a:t>
            </a:r>
          </a:p>
          <a:p>
            <a:pPr marL="139700" indent="0">
              <a:buNone/>
            </a:pPr>
            <a:r>
              <a:rPr lang="en-IN" sz="2000" dirty="0"/>
              <a:t>2. </a:t>
            </a: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Write code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: Create web pages using HTML, CSS, JavaScript, and other languages and frameworks.</a:t>
            </a:r>
          </a:p>
          <a:p>
            <a:pPr marL="139700" indent="0">
              <a:buNone/>
            </a:pPr>
            <a:r>
              <a:rPr lang="en-IN" sz="2000" dirty="0"/>
              <a:t>3.</a:t>
            </a:r>
            <a:r>
              <a:rPr lang="en-IN" sz="1800" dirty="0"/>
              <a:t> </a:t>
            </a: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Test code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: Ensure the code works as intended by performing manual and automated testing.</a:t>
            </a:r>
          </a:p>
          <a:p>
            <a:pPr marL="139700" indent="0">
              <a:buNone/>
            </a:pPr>
            <a:r>
              <a:rPr lang="en-US" sz="1800" dirty="0">
                <a:solidFill>
                  <a:srgbClr val="D1D5DB"/>
                </a:solidFill>
                <a:latin typeface="Söhne"/>
              </a:rPr>
              <a:t>4. </a:t>
            </a: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Debugging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: Identify and fix errors and bugs in the code using debugging tools and techniques.</a:t>
            </a:r>
          </a:p>
          <a:p>
            <a:pPr marL="139700" indent="0">
              <a:buNone/>
            </a:pPr>
            <a:r>
              <a:rPr lang="en-US" sz="1800" dirty="0">
                <a:solidFill>
                  <a:srgbClr val="D1D5DB"/>
                </a:solidFill>
                <a:latin typeface="Söhne"/>
              </a:rPr>
              <a:t>5. </a:t>
            </a:r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Deployment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: Deploy the web pages to a web server or hosting platform using tools like FTP or Git.</a:t>
            </a:r>
          </a:p>
          <a:p>
            <a:pPr marL="139700" indent="0">
              <a:buNone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39700" indent="0">
              <a:buNone/>
            </a:pPr>
            <a:endParaRPr lang="en-US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39700" indent="0">
              <a:buNone/>
            </a:pP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5D51E-AC60-C692-ACA0-25B1FC8EF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038" y="750544"/>
            <a:ext cx="744674" cy="744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6C20A8-0E5D-2B6C-ABDC-B6E7A1F93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275" y="82200"/>
            <a:ext cx="654988" cy="6683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1139440" y="586547"/>
            <a:ext cx="1633809" cy="19564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049588" y="284163"/>
            <a:ext cx="6094412" cy="1158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Project Outcomes	</a:t>
            </a:r>
            <a:endParaRPr sz="32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0" y="2465388"/>
            <a:ext cx="7348538" cy="25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Developed web pages</a:t>
            </a:r>
          </a:p>
          <a:p>
            <a:r>
              <a:rPr lang="en-IN" sz="1800" b="1" i="0" dirty="0">
                <a:solidFill>
                  <a:srgbClr val="D1D5DB"/>
                </a:solidFill>
                <a:effectLst/>
                <a:latin typeface="Söhne"/>
              </a:rPr>
              <a:t>Improved coding skills</a:t>
            </a:r>
          </a:p>
          <a:p>
            <a:r>
              <a:rPr lang="en-IN" sz="1800" b="1" i="0" dirty="0">
                <a:solidFill>
                  <a:srgbClr val="D1D5DB"/>
                </a:solidFill>
                <a:effectLst/>
                <a:latin typeface="Söhne"/>
              </a:rPr>
              <a:t>Learned best practices</a:t>
            </a:r>
          </a:p>
          <a:p>
            <a:r>
              <a:rPr lang="en-IN" sz="1800" b="1" i="0" dirty="0">
                <a:solidFill>
                  <a:srgbClr val="D1D5DB"/>
                </a:solidFill>
                <a:effectLst/>
                <a:latin typeface="Söhne"/>
              </a:rPr>
              <a:t>Demonstrated time management skills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5537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297070" y="0"/>
            <a:ext cx="4649973" cy="10077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</a:t>
            </a:r>
            <a:r>
              <a:rPr lang="en-IN" b="1" dirty="0"/>
              <a:t>ask Detail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562257" y="2283477"/>
            <a:ext cx="6468547" cy="1897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</a:rPr>
              <a:t>Task 1 : Product Landing Page</a:t>
            </a:r>
          </a:p>
          <a:p>
            <a:pPr algn="l"/>
            <a:r>
              <a:rPr lang="en-US" sz="2000" i="0" dirty="0">
                <a:effectLst/>
                <a:latin typeface="arial" panose="020B0604020202020204" pitchFamily="34" charset="0"/>
              </a:rPr>
              <a:t>Task 2 : Quiz App</a:t>
            </a:r>
          </a:p>
          <a:p>
            <a:pPr algn="l"/>
            <a:r>
              <a:rPr lang="en-US" sz="2000" dirty="0">
                <a:latin typeface="arial" panose="020B0604020202020204" pitchFamily="34" charset="0"/>
              </a:rPr>
              <a:t>Task 3 : Music WebApp</a:t>
            </a:r>
          </a:p>
          <a:p>
            <a:pPr algn="l"/>
            <a:r>
              <a:rPr lang="en-US" sz="2000" i="0" dirty="0">
                <a:effectLst/>
                <a:latin typeface="arial" panose="020B0604020202020204" pitchFamily="34" charset="0"/>
              </a:rPr>
              <a:t>Task 4 : E-Learning Website</a:t>
            </a: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60217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230</TotalTime>
  <Words>732</Words>
  <Application>Microsoft Office PowerPoint</Application>
  <PresentationFormat>On-screen Show (16:9)</PresentationFormat>
  <Paragraphs>93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</vt:lpstr>
      <vt:lpstr>Century Gothic</vt:lpstr>
      <vt:lpstr>Helvetica Neue</vt:lpstr>
      <vt:lpstr>Muli</vt:lpstr>
      <vt:lpstr>Nixie One</vt:lpstr>
      <vt:lpstr>Söhne</vt:lpstr>
      <vt:lpstr>Times New Roman</vt:lpstr>
      <vt:lpstr>Vapor Trail</vt:lpstr>
      <vt:lpstr>PowerPoint Presentation</vt:lpstr>
      <vt:lpstr>Web Development</vt:lpstr>
      <vt:lpstr>Contents</vt:lpstr>
      <vt:lpstr>Introduction </vt:lpstr>
      <vt:lpstr>Project Goals and Objectives</vt:lpstr>
      <vt:lpstr>Technology Used</vt:lpstr>
      <vt:lpstr>Design Process </vt:lpstr>
      <vt:lpstr>Project Outcomes </vt:lpstr>
      <vt:lpstr>Task Detail</vt:lpstr>
      <vt:lpstr>Lesson Learned </vt:lpstr>
      <vt:lpstr>Lesson Learned </vt:lpstr>
      <vt:lpstr>Lesson Learned </vt:lpstr>
      <vt:lpstr>Lesson Learned 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Technology In Agriculture And Rural Area</dc:title>
  <dc:creator>hp</dc:creator>
  <cp:lastModifiedBy>Shashikant Chavan</cp:lastModifiedBy>
  <cp:revision>9</cp:revision>
  <dcterms:modified xsi:type="dcterms:W3CDTF">2023-05-10T09:07:48Z</dcterms:modified>
</cp:coreProperties>
</file>