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2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2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51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88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41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17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87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548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2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63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91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10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8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92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Implement routing for single-page application (SPA)</a:t>
            </a:r>
          </a:p>
          <a:p>
            <a:r>
              <a:rPr dirty="0"/>
              <a:t>Use </a:t>
            </a:r>
            <a:r>
              <a:rPr dirty="0" err="1"/>
              <a:t>RouterModule.forRoot</a:t>
            </a:r>
            <a:r>
              <a:rPr dirty="0"/>
              <a:t>(routes)</a:t>
            </a:r>
          </a:p>
          <a:p>
            <a:r>
              <a:rPr dirty="0"/>
              <a:t>Define routes and use &lt;router-outlet&gt; for dynamic component loading</a:t>
            </a:r>
          </a:p>
          <a:p>
            <a:r>
              <a:rPr dirty="0"/>
              <a:t>Navigate using </a:t>
            </a:r>
            <a:r>
              <a:rPr dirty="0" err="1"/>
              <a:t>routerLink</a:t>
            </a:r>
            <a:r>
              <a:rPr dirty="0"/>
              <a:t> or programmatic navigation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Angular State Management - NGRx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Centralized store for application state</a:t>
            </a:r>
          </a:p>
          <a:p>
            <a:r>
              <a:rPr dirty="0"/>
              <a:t>Uses Actions, Reducers, Effects, and Selectors</a:t>
            </a:r>
          </a:p>
          <a:p>
            <a:r>
              <a:rPr dirty="0"/>
              <a:t>Based on Redux pattern, built with </a:t>
            </a:r>
            <a:r>
              <a:rPr dirty="0" err="1"/>
              <a:t>RxJS</a:t>
            </a:r>
            <a:endParaRPr dirty="0"/>
          </a:p>
          <a:p>
            <a:r>
              <a:rPr dirty="0"/>
              <a:t>Improves predictability and testability of state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RESTful APIs with Fetch or Axios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fetch or </a:t>
            </a:r>
            <a:r>
              <a:rPr dirty="0" err="1"/>
              <a:t>axios</a:t>
            </a:r>
            <a:r>
              <a:rPr dirty="0"/>
              <a:t> to call external REST APIs</a:t>
            </a:r>
          </a:p>
          <a:p>
            <a:r>
              <a:rPr dirty="0"/>
              <a:t>Handle JSON response and update UI</a:t>
            </a:r>
          </a:p>
          <a:p>
            <a:r>
              <a:rPr dirty="0"/>
              <a:t>Example: fetch('https://api.example.com/data')</a:t>
            </a:r>
          </a:p>
          <a:p>
            <a:r>
              <a:rPr dirty="0"/>
              <a:t>Display data using *</a:t>
            </a:r>
            <a:r>
              <a:rPr dirty="0" err="1"/>
              <a:t>ngFor</a:t>
            </a:r>
            <a:r>
              <a:rPr dirty="0"/>
              <a:t> or component rendering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Minification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Reduce file size for better performance</a:t>
            </a:r>
          </a:p>
          <a:p>
            <a:r>
              <a:rPr dirty="0"/>
              <a:t>Removes whitespace, comments, and shortens variable names</a:t>
            </a:r>
          </a:p>
          <a:p>
            <a:r>
              <a:rPr dirty="0"/>
              <a:t>Tools: </a:t>
            </a:r>
            <a:r>
              <a:rPr dirty="0" err="1"/>
              <a:t>UglifyJS</a:t>
            </a:r>
            <a:r>
              <a:rPr dirty="0"/>
              <a:t>, Terser, Webpack</a:t>
            </a:r>
          </a:p>
          <a:p>
            <a:r>
              <a:rPr dirty="0"/>
              <a:t>Improve load time and efficiency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Optimization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Lazy Loading: Load components/modules on demand</a:t>
            </a:r>
          </a:p>
          <a:p>
            <a:r>
              <a:rPr dirty="0"/>
              <a:t>Code Splitting: Break bundle into smaller chunks</a:t>
            </a:r>
          </a:p>
          <a:p>
            <a:r>
              <a:rPr dirty="0"/>
              <a:t>Performance Tuning: Remove unused code, compress assets</a:t>
            </a:r>
          </a:p>
          <a:p>
            <a:r>
              <a:rPr dirty="0"/>
              <a:t>Improve Time to Interactive and reduce payload size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UI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Jest or React Testing Library</a:t>
            </a:r>
          </a:p>
          <a:p>
            <a:r>
              <a:rPr dirty="0"/>
              <a:t>Write unit tests for components and functions</a:t>
            </a:r>
          </a:p>
          <a:p>
            <a:r>
              <a:rPr dirty="0"/>
              <a:t>Test rendering, props, events, and UI behavior</a:t>
            </a:r>
          </a:p>
          <a:p>
            <a:r>
              <a:rPr dirty="0"/>
              <a:t>Ensure code reliability and prevent regressions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Assignment: Weather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a weather app using </a:t>
            </a:r>
            <a:r>
              <a:rPr dirty="0" err="1"/>
              <a:t>OpenWeather</a:t>
            </a:r>
            <a:r>
              <a:rPr dirty="0"/>
              <a:t> API</a:t>
            </a:r>
          </a:p>
          <a:p>
            <a:r>
              <a:rPr dirty="0"/>
              <a:t>Display weather data based on user location or search</a:t>
            </a:r>
          </a:p>
          <a:p>
            <a:r>
              <a:rPr dirty="0"/>
              <a:t>Use fetch/</a:t>
            </a:r>
            <a:r>
              <a:rPr dirty="0" err="1"/>
              <a:t>axios</a:t>
            </a:r>
            <a:r>
              <a:rPr dirty="0"/>
              <a:t> for API call</a:t>
            </a:r>
          </a:p>
          <a:p>
            <a:r>
              <a:rPr dirty="0"/>
              <a:t>Include error handling and loading states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Assignment: Angular App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Optimize large Angular app</a:t>
            </a:r>
          </a:p>
          <a:p>
            <a:r>
              <a:rPr dirty="0"/>
              <a:t>Split components into smaller lazy-loaded modules</a:t>
            </a:r>
          </a:p>
          <a:p>
            <a:r>
              <a:rPr dirty="0"/>
              <a:t>Use feature modules and shared modules</a:t>
            </a:r>
          </a:p>
          <a:p>
            <a:r>
              <a:rPr dirty="0"/>
              <a:t>Improve performance and maintainability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Assignment: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Write basic unit test cases</a:t>
            </a:r>
          </a:p>
          <a:p>
            <a:r>
              <a:rPr dirty="0"/>
              <a:t>Test small reusable components and services</a:t>
            </a:r>
          </a:p>
          <a:p>
            <a:r>
              <a:rPr dirty="0"/>
              <a:t>Use Jasmine/Karma or Jest for Angular/React</a:t>
            </a:r>
          </a:p>
          <a:p>
            <a:r>
              <a:rPr dirty="0"/>
              <a:t>Maintain high test coverage and quality assurance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</TotalTime>
  <Words>301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 Boardroom</vt:lpstr>
      <vt:lpstr>Angular Routing</vt:lpstr>
      <vt:lpstr>Angular State Management - NGRx</vt:lpstr>
      <vt:lpstr>RESTful APIs with Fetch or Axios</vt:lpstr>
      <vt:lpstr>JavaScript Minification</vt:lpstr>
      <vt:lpstr>UI Optimization Techniques</vt:lpstr>
      <vt:lpstr>Testing UI Components</vt:lpstr>
      <vt:lpstr>Hands-On Assignment: Weather App</vt:lpstr>
      <vt:lpstr>Hands-On Assignment: Angular App Optimization</vt:lpstr>
      <vt:lpstr>Hands-On Assignment: Unit Testing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Shashidhara Bhat KS</cp:lastModifiedBy>
  <cp:revision>2</cp:revision>
  <dcterms:created xsi:type="dcterms:W3CDTF">2013-01-27T09:14:16Z</dcterms:created>
  <dcterms:modified xsi:type="dcterms:W3CDTF">2025-05-16T05:11:56Z</dcterms:modified>
  <cp:category/>
</cp:coreProperties>
</file>