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3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9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27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61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01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16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83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55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6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6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6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8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5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0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8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8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Internship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Key Takeaways &amp; Learning Improvements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427" y="2194232"/>
            <a:ext cx="6345260" cy="3530600"/>
          </a:xfrm>
        </p:spPr>
        <p:txBody>
          <a:bodyPr>
            <a:normAutofit/>
          </a:bodyPr>
          <a:lstStyle/>
          <a:p>
            <a:endParaRPr dirty="0"/>
          </a:p>
          <a:p>
            <a:pPr>
              <a:spcAft>
                <a:spcPts val="1200"/>
              </a:spcAft>
              <a:defRPr sz="1800">
                <a:solidFill>
                  <a:srgbClr val="1E1E1E"/>
                </a:solidFill>
                <a:latin typeface="Calibri"/>
              </a:defRPr>
            </a:pPr>
            <a:r>
              <a:rPr dirty="0"/>
              <a:t>CSS Layout Mastery:</a:t>
            </a:r>
            <a:br>
              <a:rPr dirty="0"/>
            </a:br>
            <a:r>
              <a:rPr dirty="0"/>
              <a:t>Understood styling concepts like box model, selectors, positioning, Flexbox, and Grid.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D24ED-9E49-1C13-5B1E-6465C39B01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024" b="12561"/>
          <a:stretch/>
        </p:blipFill>
        <p:spPr>
          <a:xfrm>
            <a:off x="6017342" y="2487561"/>
            <a:ext cx="2284617" cy="3237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862EBC-C381-E11B-0C64-EFB73AE43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460C-C23D-6DC0-D571-E1AFCBBE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847C2-3C18-11B9-6A47-70F13FA7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40" y="2442906"/>
            <a:ext cx="5487257" cy="3530600"/>
          </a:xfrm>
        </p:spPr>
        <p:txBody>
          <a:bodyPr>
            <a:normAutofit/>
          </a:bodyPr>
          <a:lstStyle/>
          <a:p>
            <a:endParaRPr dirty="0"/>
          </a:p>
          <a:p>
            <a:pPr>
              <a:spcAft>
                <a:spcPts val="1200"/>
              </a:spcAft>
              <a:defRPr sz="1800">
                <a:solidFill>
                  <a:srgbClr val="1E1E1E"/>
                </a:solidFill>
                <a:latin typeface="Calibri"/>
              </a:defRPr>
            </a:pPr>
            <a:r>
              <a:rPr dirty="0"/>
              <a:t>JavaScript DOM Manipulation:</a:t>
            </a:r>
            <a:br>
              <a:rPr dirty="0"/>
            </a:br>
            <a:r>
              <a:rPr dirty="0"/>
              <a:t>Hands-on experience selecting elements, modifying attributes, and handling events.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E0B45-62A6-4E0C-5B83-9C5BEACAC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541" y="2442906"/>
            <a:ext cx="3215149" cy="4031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220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288D97-325B-74BE-45CB-78AC62D30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DA52B-2729-126E-3705-8FE58640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4D517-E85C-F3A6-10B8-4E282C240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104" y="2431437"/>
            <a:ext cx="6345260" cy="3530600"/>
          </a:xfrm>
        </p:spPr>
        <p:txBody>
          <a:bodyPr>
            <a:normAutofit/>
          </a:bodyPr>
          <a:lstStyle/>
          <a:p>
            <a:endParaRPr dirty="0"/>
          </a:p>
          <a:p>
            <a:pPr>
              <a:spcAft>
                <a:spcPts val="1200"/>
              </a:spcAft>
              <a:defRPr sz="1800">
                <a:solidFill>
                  <a:srgbClr val="1E1E1E"/>
                </a:solidFill>
                <a:latin typeface="Calibri"/>
              </a:defRPr>
            </a:pPr>
            <a:r>
              <a:rPr dirty="0"/>
              <a:t>Form Validation &amp; Interactivity:</a:t>
            </a:r>
            <a:br>
              <a:rPr dirty="0"/>
            </a:br>
            <a:r>
              <a:rPr dirty="0"/>
              <a:t>Built a dynamic 'Contact Us' form with input validation and </a:t>
            </a:r>
            <a:r>
              <a:rPr dirty="0" err="1"/>
              <a:t>interactivi</a:t>
            </a:r>
            <a:r>
              <a:rPr lang="en-IN" dirty="0"/>
              <a:t>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E5D03D-3BAA-1666-716A-2ACF81871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123" y="2259268"/>
            <a:ext cx="2539486" cy="3671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736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44E1BB-6FA6-4E1D-5318-9E0AE3C22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357B-435F-BEDB-7513-4E11299D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AFF1E-95CA-DDED-5A07-AF27AF99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54" y="2400302"/>
            <a:ext cx="6345260" cy="3530600"/>
          </a:xfrm>
        </p:spPr>
        <p:txBody>
          <a:bodyPr>
            <a:normAutofit/>
          </a:bodyPr>
          <a:lstStyle/>
          <a:p>
            <a:endParaRPr dirty="0"/>
          </a:p>
          <a:p>
            <a:pPr>
              <a:spcAft>
                <a:spcPts val="1200"/>
              </a:spcAft>
              <a:defRPr sz="1800">
                <a:solidFill>
                  <a:srgbClr val="1E1E1E"/>
                </a:solidFill>
                <a:latin typeface="Calibri"/>
              </a:defRPr>
            </a:pPr>
            <a:r>
              <a:rPr lang="en-US" dirty="0"/>
              <a:t>Angular Fundamentals:</a:t>
            </a:r>
            <a:br>
              <a:rPr lang="en-US" dirty="0"/>
            </a:br>
            <a:r>
              <a:rPr lang="en-US" dirty="0"/>
              <a:t>Learned Angular basics including components, state, routing, and state management.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2ADC2-5B5B-48BC-959B-821DF7FA1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626" y="2701925"/>
            <a:ext cx="2517058" cy="3069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92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How I Can Improve My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1800">
                <a:solidFill>
                  <a:srgbClr val="1E1E1E"/>
                </a:solidFill>
                <a:latin typeface="Calibri"/>
              </a:defRPr>
            </a:pPr>
            <a:r>
              <a:rPr dirty="0"/>
              <a:t>Practice real-world mini projects to strengthen problem-solving.</a:t>
            </a:r>
          </a:p>
          <a:p>
            <a:pPr>
              <a:spcAft>
                <a:spcPts val="1200"/>
              </a:spcAft>
              <a:defRPr sz="1800">
                <a:solidFill>
                  <a:srgbClr val="1E1E1E"/>
                </a:solidFill>
                <a:latin typeface="Calibri"/>
              </a:defRPr>
            </a:pPr>
            <a:r>
              <a:rPr dirty="0"/>
              <a:t>Contribute to open-source or group projects for hands-on experience.</a:t>
            </a:r>
          </a:p>
          <a:p>
            <a:pPr>
              <a:spcAft>
                <a:spcPts val="1200"/>
              </a:spcAft>
              <a:defRPr sz="1800">
                <a:solidFill>
                  <a:srgbClr val="1E1E1E"/>
                </a:solidFill>
                <a:latin typeface="Calibri"/>
              </a:defRPr>
            </a:pPr>
            <a:r>
              <a:rPr dirty="0"/>
              <a:t>Revise and explore advanced use cases of ES6+ and Angular.</a:t>
            </a:r>
            <a:endParaRPr lang="en-US" dirty="0"/>
          </a:p>
          <a:p>
            <a:pPr>
              <a:spcAft>
                <a:spcPts val="1200"/>
              </a:spcAft>
              <a:defRPr sz="1800">
                <a:solidFill>
                  <a:srgbClr val="1E1E1E"/>
                </a:solidFill>
                <a:latin typeface="Calibri"/>
              </a:defRPr>
            </a:pPr>
            <a:r>
              <a:rPr lang="en-US" dirty="0"/>
              <a:t>Follow documentation and tutorials to stay updated with best practices.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3DFD5-275F-2AB4-F9B6-B5F71DE1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52E780-602E-DF4A-5989-7273BB893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206" y="2467898"/>
            <a:ext cx="6853083" cy="3463004"/>
          </a:xfrm>
        </p:spPr>
      </p:pic>
    </p:spTree>
    <p:extLst>
      <p:ext uri="{BB962C8B-B14F-4D97-AF65-F5344CB8AC3E}">
        <p14:creationId xmlns:p14="http://schemas.microsoft.com/office/powerpoint/2010/main" val="3344420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601E-2DD0-D49A-DA3C-E18BDAEB1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05" y="147486"/>
            <a:ext cx="7809410" cy="2399071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Thankyou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D0278-FFDB-217A-5D3D-C2693A5BD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155" y="2586037"/>
            <a:ext cx="5909187" cy="3018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0697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</TotalTime>
  <Words>138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Internship</vt:lpstr>
      <vt:lpstr>Key Takeaways</vt:lpstr>
      <vt:lpstr>Key Takeaways</vt:lpstr>
      <vt:lpstr>Key Takeaways</vt:lpstr>
      <vt:lpstr>Key Takeaways</vt:lpstr>
      <vt:lpstr>How I Can Improve My Learning</vt:lpstr>
      <vt:lpstr>PowerPoint Presentation</vt:lpstr>
      <vt:lpstr>Thankyou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Shashidhara Bhat KS</cp:lastModifiedBy>
  <cp:revision>6</cp:revision>
  <dcterms:created xsi:type="dcterms:W3CDTF">2013-01-27T09:14:16Z</dcterms:created>
  <dcterms:modified xsi:type="dcterms:W3CDTF">2025-04-29T16:44:12Z</dcterms:modified>
  <cp:category/>
</cp:coreProperties>
</file>