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E582D-DC54-4370-A1EB-89B76AFD10E1}" v="7" dt="2025-04-04T03:30:5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dhara Bhat KS" userId="6703dab8483d8600" providerId="LiveId" clId="{43AE582D-DC54-4370-A1EB-89B76AFD10E1}"/>
    <pc:docChg chg="undo custSel delSld modSld">
      <pc:chgData name="Shashidhara Bhat KS" userId="6703dab8483d8600" providerId="LiveId" clId="{43AE582D-DC54-4370-A1EB-89B76AFD10E1}" dt="2025-04-04T03:34:18.127" v="62" actId="2696"/>
      <pc:docMkLst>
        <pc:docMk/>
      </pc:docMkLst>
      <pc:sldChg chg="modSp mod">
        <pc:chgData name="Shashidhara Bhat KS" userId="6703dab8483d8600" providerId="LiveId" clId="{43AE582D-DC54-4370-A1EB-89B76AFD10E1}" dt="2025-04-04T03:30:52.731" v="61" actId="20577"/>
        <pc:sldMkLst>
          <pc:docMk/>
          <pc:sldMk cId="0" sldId="256"/>
        </pc:sldMkLst>
        <pc:spChg chg="mod">
          <ac:chgData name="Shashidhara Bhat KS" userId="6703dab8483d8600" providerId="LiveId" clId="{43AE582D-DC54-4370-A1EB-89B76AFD10E1}" dt="2025-04-04T03:30:52.731" v="6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Shashidhara Bhat KS" userId="6703dab8483d8600" providerId="LiveId" clId="{43AE582D-DC54-4370-A1EB-89B76AFD10E1}" dt="2025-04-04T03:34:18.127" v="62" actId="2696"/>
        <pc:sldMkLst>
          <pc:docMk/>
          <pc:sldMk cId="0" sldId="257"/>
        </pc:sldMkLst>
      </pc:sldChg>
      <pc:sldChg chg="modSp mod">
        <pc:chgData name="Shashidhara Bhat KS" userId="6703dab8483d8600" providerId="LiveId" clId="{43AE582D-DC54-4370-A1EB-89B76AFD10E1}" dt="2025-04-04T03:28:03.756" v="48" actId="27636"/>
        <pc:sldMkLst>
          <pc:docMk/>
          <pc:sldMk cId="0" sldId="260"/>
        </pc:sldMkLst>
        <pc:spChg chg="mod">
          <ac:chgData name="Shashidhara Bhat KS" userId="6703dab8483d8600" providerId="LiveId" clId="{43AE582D-DC54-4370-A1EB-89B76AFD10E1}" dt="2025-04-04T03:28:03.756" v="48" actId="276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2:52:57.215" v="13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3:30:34.458" v="60" actId="27636"/>
        <pc:sldMkLst>
          <pc:docMk/>
          <pc:sldMk cId="0" sldId="261"/>
        </pc:sldMkLst>
        <pc:spChg chg="mod">
          <ac:chgData name="Shashidhara Bhat KS" userId="6703dab8483d8600" providerId="LiveId" clId="{43AE582D-DC54-4370-A1EB-89B76AFD10E1}" dt="2025-04-04T03:30:34.458" v="60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3:29:31.695" v="56" actId="255"/>
        <pc:sldMkLst>
          <pc:docMk/>
          <pc:sldMk cId="0" sldId="262"/>
        </pc:sldMkLst>
        <pc:spChg chg="mod">
          <ac:chgData name="Shashidhara Bhat KS" userId="6703dab8483d8600" providerId="LiveId" clId="{43AE582D-DC54-4370-A1EB-89B76AFD10E1}" dt="2025-04-04T03:29:31.695" v="56" actId="255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3:28:06.010" v="50" actId="20577"/>
        <pc:sldMkLst>
          <pc:docMk/>
          <pc:sldMk cId="0" sldId="263"/>
        </pc:sldMkLst>
        <pc:spChg chg="mod">
          <ac:chgData name="Shashidhara Bhat KS" userId="6703dab8483d8600" providerId="LiveId" clId="{43AE582D-DC54-4370-A1EB-89B76AFD10E1}" dt="2025-04-04T03:28:06.010" v="50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3:28:12.188" v="51" actId="20577"/>
        <pc:sldMkLst>
          <pc:docMk/>
          <pc:sldMk cId="0" sldId="264"/>
        </pc:sldMkLst>
        <pc:spChg chg="mod">
          <ac:chgData name="Shashidhara Bhat KS" userId="6703dab8483d8600" providerId="LiveId" clId="{43AE582D-DC54-4370-A1EB-89B76AFD10E1}" dt="2025-04-04T03:28:12.188" v="51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3:28:16.938" v="52" actId="20577"/>
        <pc:sldMkLst>
          <pc:docMk/>
          <pc:sldMk cId="0" sldId="265"/>
        </pc:sldMkLst>
        <pc:spChg chg="mod">
          <ac:chgData name="Shashidhara Bhat KS" userId="6703dab8483d8600" providerId="LiveId" clId="{43AE582D-DC54-4370-A1EB-89B76AFD10E1}" dt="2025-04-04T03:28:16.938" v="52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hashidhara Bhat KS" userId="6703dab8483d8600" providerId="LiveId" clId="{43AE582D-DC54-4370-A1EB-89B76AFD10E1}" dt="2025-04-04T03:28:03.734" v="47" actId="27636"/>
        <pc:sldMkLst>
          <pc:docMk/>
          <pc:sldMk cId="0" sldId="266"/>
        </pc:sldMkLst>
        <pc:spChg chg="mod">
          <ac:chgData name="Shashidhara Bhat KS" userId="6703dab8483d8600" providerId="LiveId" clId="{43AE582D-DC54-4370-A1EB-89B76AFD10E1}" dt="2025-04-04T02:51:30.867" v="0" actId="21"/>
          <ac:spMkLst>
            <pc:docMk/>
            <pc:sldMk cId="0" sldId="266"/>
            <ac:spMk id="2" creationId="{00000000-0000-0000-0000-000000000000}"/>
          </ac:spMkLst>
        </pc:spChg>
        <pc:spChg chg="mod">
          <ac:chgData name="Shashidhara Bhat KS" userId="6703dab8483d8600" providerId="LiveId" clId="{43AE582D-DC54-4370-A1EB-89B76AFD10E1}" dt="2025-04-04T03:28:03.734" v="47" actId="27636"/>
          <ac:spMkLst>
            <pc:docMk/>
            <pc:sldMk cId="0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catalyst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solid-principles-for-programming-and-software-desig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oop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www.w3schools.com/gi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Health Catalyst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Health Catalyst provides data warehousing, analytics, and decision support services for healthcare organizations to improve quality and efficiency.</a:t>
            </a:r>
            <a:endParaRPr lang="en-IN" dirty="0"/>
          </a:p>
          <a:p>
            <a:r>
              <a:rPr lang="en-IN" dirty="0"/>
              <a:t>Resources: </a:t>
            </a:r>
            <a:r>
              <a:rPr lang="en-IN" dirty="0">
                <a:hlinkClick r:id="rId2"/>
              </a:rPr>
              <a:t>https://www.healthcatalyst.com/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1. Health Catalyst: https://www.healthcatalyst.com</a:t>
            </a:r>
          </a:p>
          <a:p>
            <a:r>
              <a:rPr dirty="0"/>
              <a:t>2. SWAT Team Overview: https://www.fbi.gov/investigate/swat</a:t>
            </a:r>
          </a:p>
          <a:p>
            <a:r>
              <a:rPr dirty="0"/>
              <a:t>3. Git Documentation: https://git-scm.com/doc</a:t>
            </a:r>
          </a:p>
          <a:p>
            <a:r>
              <a:rPr dirty="0"/>
              <a:t>4. HTML &amp; CSS Guide: https://developer.mozilla.org/en-US/docs/Web/HTML</a:t>
            </a:r>
          </a:p>
          <a:p>
            <a:r>
              <a:rPr dirty="0"/>
              <a:t>5. JavaScript Guide: https://developer.mozilla.org/en-US/docs/Web/JavaScript</a:t>
            </a:r>
          </a:p>
          <a:p>
            <a:r>
              <a:rPr dirty="0"/>
              <a:t>6. SOLID Principles: https://www.baeldung.com/solid-principles</a:t>
            </a:r>
          </a:p>
          <a:p>
            <a:r>
              <a:rPr dirty="0"/>
              <a:t>7. OOPs Concepts: https://www.geeksforgeeks.org/object-oriented-programming-in-java/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Internship Program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internship program provides hands-on experience, mentorship, and training to help interns develop technical and professional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Interns are expected to learn, collaborate, complete tasks, and adhere to professional standards throughout the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Installing &amp; Configuring 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Setup includes installing IDEs (VS Code, IntelliJ), Git for version control, and Node.js for backend development.</a:t>
            </a:r>
            <a:endParaRPr lang="en-IN" dirty="0"/>
          </a:p>
          <a:p>
            <a:r>
              <a:rPr lang="en-IN" dirty="0"/>
              <a:t>Resources: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1. Single Responsibility</a:t>
            </a:r>
          </a:p>
          <a:p>
            <a:r>
              <a:rPr dirty="0"/>
              <a:t>2. Open/Closed Principle</a:t>
            </a:r>
          </a:p>
          <a:p>
            <a:r>
              <a:rPr dirty="0"/>
              <a:t>3. </a:t>
            </a:r>
            <a:r>
              <a:rPr dirty="0" err="1"/>
              <a:t>Liskov</a:t>
            </a:r>
            <a:r>
              <a:rPr dirty="0"/>
              <a:t> Substitution</a:t>
            </a:r>
          </a:p>
          <a:p>
            <a:r>
              <a:rPr dirty="0"/>
              <a:t>4. Interface Segregation</a:t>
            </a:r>
          </a:p>
          <a:p>
            <a:r>
              <a:rPr dirty="0"/>
              <a:t>5. Dependency Inversion</a:t>
            </a:r>
            <a:br>
              <a:rPr lang="en-IN" dirty="0"/>
            </a:br>
            <a:endParaRPr lang="en-IN" dirty="0"/>
          </a:p>
          <a:p>
            <a:r>
              <a:rPr lang="en-IN" dirty="0"/>
              <a:t>Resources: </a:t>
            </a:r>
            <a:r>
              <a:rPr lang="en-IN" dirty="0">
                <a:hlinkClick r:id="rId2"/>
              </a:rPr>
              <a:t>https://www.freecodecamp.org/news/solid-principles-for-programming-and-software-design/</a:t>
            </a:r>
            <a:endParaRPr lang="en-IN" dirty="0"/>
          </a:p>
          <a:p>
            <a:br>
              <a:rPr lang="en-IN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Encapsulation</a:t>
            </a:r>
          </a:p>
          <a:p>
            <a:r>
              <a:rPr dirty="0"/>
              <a:t>2. Inheritance</a:t>
            </a:r>
          </a:p>
          <a:p>
            <a:r>
              <a:rPr dirty="0"/>
              <a:t>3. Polymorphism</a:t>
            </a:r>
          </a:p>
          <a:p>
            <a:r>
              <a:rPr dirty="0"/>
              <a:t>4. Abstraction</a:t>
            </a:r>
            <a:endParaRPr lang="en-IN" dirty="0"/>
          </a:p>
          <a:p>
            <a:endParaRPr lang="en-IN" dirty="0"/>
          </a:p>
          <a:p>
            <a:r>
              <a:rPr lang="en-IN" sz="2800" dirty="0"/>
              <a:t>Resources: </a:t>
            </a:r>
            <a:r>
              <a:rPr lang="en-IN" sz="2800" dirty="0">
                <a:hlinkClick r:id="rId2"/>
              </a:rPr>
              <a:t>https://www.w3schools.com/java/java_oop.asp</a:t>
            </a:r>
            <a:endParaRPr lang="en-IN" sz="2800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&amp;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topics: Branching strategies, merging workflows, pull requests, conflict resolution.</a:t>
            </a:r>
            <a:endParaRPr lang="en-IN" dirty="0"/>
          </a:p>
          <a:p>
            <a:endParaRPr lang="en-IN" dirty="0"/>
          </a:p>
          <a:p>
            <a:r>
              <a:rPr lang="en-IN" dirty="0"/>
              <a:t>Resources: </a:t>
            </a:r>
            <a:r>
              <a:rPr lang="en-IN" dirty="0">
                <a:hlinkClick r:id="rId2"/>
              </a:rPr>
              <a:t>https://www.w3schools.com/git/</a:t>
            </a:r>
            <a:endParaRPr lang="en-IN" dirty="0"/>
          </a:p>
          <a:p>
            <a:r>
              <a:rPr lang="en-IN" dirty="0">
                <a:hlinkClick r:id="rId3"/>
              </a:rPr>
              <a:t>https://git-scm.com/doc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Structure of a webpage, semantic elements, forms, tables, and accessibility best practices.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/>
              <a:t>Resources: </a:t>
            </a:r>
            <a:r>
              <a:rPr lang="en-IN" sz="2400" dirty="0">
                <a:hlinkClick r:id="rId2"/>
              </a:rPr>
              <a:t>https://www.w3schools.com/html/default.asp</a:t>
            </a:r>
            <a:endParaRPr lang="en-IN" sz="2400" dirty="0"/>
          </a:p>
          <a:p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Topics: Variables, data types, functions, DOM manipulation, and event handling.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Resources: </a:t>
            </a:r>
            <a:r>
              <a:rPr lang="en-IN" dirty="0">
                <a:hlinkClick r:id="rId2"/>
              </a:rPr>
              <a:t>https://www.w3schools.com/js/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395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Health Catalyst</vt:lpstr>
      <vt:lpstr>Internship Program Overview</vt:lpstr>
      <vt:lpstr>Setting Expectations</vt:lpstr>
      <vt:lpstr>Installing &amp; Configuring Development Tools</vt:lpstr>
      <vt:lpstr>SOLID Principles</vt:lpstr>
      <vt:lpstr>OOPs Concepts</vt:lpstr>
      <vt:lpstr>Git &amp; Version Control</vt:lpstr>
      <vt:lpstr>HTML Basics</vt:lpstr>
      <vt:lpstr>JavaScript Fundamentals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Shashidhara Bhat KS</cp:lastModifiedBy>
  <cp:revision>1</cp:revision>
  <dcterms:created xsi:type="dcterms:W3CDTF">2013-01-27T09:14:16Z</dcterms:created>
  <dcterms:modified xsi:type="dcterms:W3CDTF">2025-04-04T03:34:26Z</dcterms:modified>
  <cp:category/>
</cp:coreProperties>
</file>