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57" r:id="rId6"/>
    <p:sldId id="258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2DE732A-8288-EF45-BB27-ACA094ED4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dirty="0"/>
              <a:t>Table of Contents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71D62E7-D24B-D2D5-2995-6E2A06AA138F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IN" dirty="0">
                <a:solidFill>
                  <a:schemeClr val="bg1"/>
                </a:solidFill>
              </a:rPr>
              <a:t>1. CSS Styling Basics</a:t>
            </a:r>
          </a:p>
          <a:p>
            <a:pPr marL="0" indent="0">
              <a:buFont typeface="Arial"/>
              <a:buNone/>
            </a:pPr>
            <a:r>
              <a:rPr lang="en-IN" dirty="0">
                <a:solidFill>
                  <a:schemeClr val="bg1"/>
                </a:solidFill>
              </a:rPr>
              <a:t>2. Box Model</a:t>
            </a:r>
          </a:p>
          <a:p>
            <a:pPr marL="0" indent="0">
              <a:buFont typeface="Arial"/>
              <a:buNone/>
            </a:pPr>
            <a:r>
              <a:rPr lang="en-IN" dirty="0">
                <a:solidFill>
                  <a:schemeClr val="bg1"/>
                </a:solidFill>
              </a:rPr>
              <a:t>3. CSS Selectors</a:t>
            </a:r>
          </a:p>
          <a:p>
            <a:pPr marL="0" indent="0">
              <a:buFont typeface="Arial"/>
              <a:buNone/>
            </a:pPr>
            <a:r>
              <a:rPr lang="en-IN" dirty="0">
                <a:solidFill>
                  <a:schemeClr val="bg1"/>
                </a:solidFill>
              </a:rPr>
              <a:t>4. Positioning Elements</a:t>
            </a:r>
          </a:p>
          <a:p>
            <a:pPr marL="0" indent="0">
              <a:buFont typeface="Arial"/>
              <a:buNone/>
            </a:pPr>
            <a:r>
              <a:rPr lang="en-IN" dirty="0">
                <a:solidFill>
                  <a:schemeClr val="bg1"/>
                </a:solidFill>
              </a:rPr>
              <a:t>5. Flexbox and Grid</a:t>
            </a:r>
          </a:p>
          <a:p>
            <a:pPr marL="0" indent="0">
              <a:buFont typeface="Arial"/>
              <a:buNone/>
            </a:pPr>
            <a:r>
              <a:rPr lang="en-IN" dirty="0">
                <a:solidFill>
                  <a:schemeClr val="bg1"/>
                </a:solidFill>
              </a:rPr>
              <a:t>6. JavaScript DOM Manipulation</a:t>
            </a:r>
          </a:p>
          <a:p>
            <a:pPr marL="0" indent="0">
              <a:buFont typeface="Arial"/>
              <a:buNone/>
            </a:pPr>
            <a:r>
              <a:rPr lang="en-IN" dirty="0">
                <a:solidFill>
                  <a:schemeClr val="bg1"/>
                </a:solidFill>
              </a:rPr>
              <a:t>7. Debugging JavaScript</a:t>
            </a:r>
          </a:p>
          <a:p>
            <a:pPr marL="0" indent="0">
              <a:buFont typeface="Arial"/>
              <a:buNone/>
            </a:pPr>
            <a:r>
              <a:rPr lang="en-IN" dirty="0">
                <a:solidFill>
                  <a:schemeClr val="bg1"/>
                </a:solidFill>
              </a:rPr>
              <a:t>8. Hands-On Assignment</a:t>
            </a:r>
          </a:p>
          <a:p>
            <a:pPr marL="0" indent="0">
              <a:buFont typeface="Arial"/>
              <a:buNone/>
            </a:pPr>
            <a:r>
              <a:rPr lang="en-IN" dirty="0">
                <a:solidFill>
                  <a:schemeClr val="bg1"/>
                </a:solidFill>
              </a:rPr>
              <a:t>9. Output and 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D33FCA-493D-A9B9-F380-D4021B687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79E3D-93CF-06D3-4771-686D588CE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367273-52E4-4104-738D-2F7F1CA304BE}"/>
              </a:ext>
            </a:extLst>
          </p:cNvPr>
          <p:cNvSpPr txBox="1"/>
          <p:nvPr/>
        </p:nvSpPr>
        <p:spPr>
          <a:xfrm>
            <a:off x="914400" y="1371600"/>
            <a:ext cx="73152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3200" dirty="0"/>
          </a:p>
          <a:p>
            <a:pPr>
              <a:defRPr sz="1800">
                <a:solidFill>
                  <a:srgbClr val="FFFFFF"/>
                </a:solidFill>
              </a:defRPr>
            </a:pPr>
            <a:br>
              <a:rPr sz="3200" dirty="0"/>
            </a:br>
            <a:r>
              <a:rPr sz="3200" dirty="0"/>
              <a:t>• CSS - Styling basics, box model, selectors, positioning, flexbox, and grid.</a:t>
            </a:r>
            <a:br>
              <a:rPr sz="3200" dirty="0"/>
            </a:b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89489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F70186-FF3C-0162-F473-9B104E74C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9CE3-8014-DE4C-0390-0DE75DF6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JavaScript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560C8-4463-1641-D69A-9F84C659FE6A}"/>
              </a:ext>
            </a:extLst>
          </p:cNvPr>
          <p:cNvSpPr txBox="1"/>
          <p:nvPr/>
        </p:nvSpPr>
        <p:spPr>
          <a:xfrm>
            <a:off x="1012723" y="1717394"/>
            <a:ext cx="73152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sz="3200" dirty="0">
                <a:solidFill>
                  <a:schemeClr val="bg1"/>
                </a:solidFill>
              </a:rPr>
            </a:br>
            <a:r>
              <a:rPr sz="3200" dirty="0">
                <a:solidFill>
                  <a:schemeClr val="bg1"/>
                </a:solidFill>
              </a:rPr>
              <a:t>• JavaScript - DOM Manipulation: Selecting elements, modifying attributes, and handling events.</a:t>
            </a:r>
            <a:br>
              <a:rPr sz="3200" dirty="0">
                <a:solidFill>
                  <a:schemeClr val="bg1"/>
                </a:solidFill>
              </a:rPr>
            </a:br>
            <a:endParaRPr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12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BBB204-8137-607A-EAC1-AB5BCA1FE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3D10-E672-B98A-CB3E-1CAADB9D6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0B1C2-7F2C-11AB-5EBB-B439E41EEA2F}"/>
              </a:ext>
            </a:extLst>
          </p:cNvPr>
          <p:cNvSpPr txBox="1"/>
          <p:nvPr/>
        </p:nvSpPr>
        <p:spPr>
          <a:xfrm>
            <a:off x="1101213" y="2567806"/>
            <a:ext cx="7315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• Debugging JavaScript using browser tools and breakpoints.</a:t>
            </a:r>
            <a:endParaRPr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313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 Assignment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2800" dirty="0"/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2800" dirty="0"/>
              <a:t>Built a 'Contact Us' form using HTML, styled with CSS, and added JavaScript validations.</a:t>
            </a:r>
            <a:br>
              <a:rPr sz="2800" dirty="0"/>
            </a:br>
            <a:r>
              <a:rPr sz="2800" dirty="0"/>
              <a:t>Key Features:</a:t>
            </a:r>
            <a:br>
              <a:rPr sz="2800" dirty="0"/>
            </a:br>
            <a:r>
              <a:rPr sz="2800" dirty="0"/>
              <a:t>• Input validation</a:t>
            </a:r>
            <a:br>
              <a:rPr sz="2800" dirty="0"/>
            </a:br>
            <a:r>
              <a:rPr sz="2800" dirty="0"/>
              <a:t>• Show/hide sections</a:t>
            </a:r>
            <a:br>
              <a:rPr sz="2800" dirty="0"/>
            </a:br>
            <a:r>
              <a:rPr sz="2800" dirty="0"/>
              <a:t>• Button click interactivity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3200" dirty="0"/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3200" dirty="0"/>
              <a:t>• Understanding the box model and positioning took time.</a:t>
            </a:r>
            <a:br>
              <a:rPr sz="3200" dirty="0"/>
            </a:br>
            <a:r>
              <a:rPr sz="3200" dirty="0"/>
              <a:t>• Debugging dynamic DOM changes was initially tricky.</a:t>
            </a:r>
            <a:br>
              <a:rPr sz="3200" dirty="0"/>
            </a:br>
            <a:r>
              <a:rPr sz="3200" dirty="0"/>
              <a:t>• Event handling across different browsers had to be tested carefully.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Improved Tech Stacks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2800" dirty="0"/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2800" dirty="0"/>
              <a:t>• Deepened understanding of CSS layouts (Flexbox, Grid).</a:t>
            </a:r>
            <a:br>
              <a:rPr sz="2800" dirty="0"/>
            </a:br>
            <a:r>
              <a:rPr sz="2800" dirty="0"/>
              <a:t>• Enhanced DOM manipulation and debugging skills using browser developer tools.</a:t>
            </a:r>
            <a:br>
              <a:rPr sz="2800" dirty="0"/>
            </a:br>
            <a:r>
              <a:rPr sz="2800" dirty="0"/>
              <a:t>• Better JavaScript structuring and code reusability.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2800" dirty="0"/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2800" dirty="0"/>
              <a:t>• Importance of clean CSS structure.</a:t>
            </a:r>
            <a:br>
              <a:rPr sz="2800" dirty="0"/>
            </a:br>
            <a:r>
              <a:rPr sz="2800" dirty="0"/>
              <a:t>• JavaScript can dynamically enhance UX.</a:t>
            </a:r>
            <a:br>
              <a:rPr sz="2800" dirty="0"/>
            </a:br>
            <a:r>
              <a:rPr sz="2800" dirty="0"/>
              <a:t>• Debugging tools are essential for front-end development.</a:t>
            </a:r>
            <a:br>
              <a:rPr sz="2800" dirty="0"/>
            </a:br>
            <a:r>
              <a:rPr sz="2800" dirty="0"/>
              <a:t>• Gained confidence in building interactive UI elements.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2800" dirty="0"/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2800" dirty="0"/>
              <a:t>Feel free to check out my GitHub for the source code:</a:t>
            </a:r>
            <a:br>
              <a:rPr sz="2800" dirty="0"/>
            </a:br>
            <a:r>
              <a:rPr sz="2800" dirty="0"/>
              <a:t>https://github.com/Shashidhar-bhat/HCAT-Internship/tree/main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269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Table of Contents</vt:lpstr>
      <vt:lpstr>CSS</vt:lpstr>
      <vt:lpstr> JavaScript </vt:lpstr>
      <vt:lpstr>Debugging</vt:lpstr>
      <vt:lpstr>Hands-On Assignment</vt:lpstr>
      <vt:lpstr>Challenges Faced</vt:lpstr>
      <vt:lpstr>Improved Tech Stacks</vt:lpstr>
      <vt:lpstr>Key Takeaways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Shashidhara Bhat KS</dc:creator>
  <cp:keywords/>
  <dc:description>generated using python-pptx</dc:description>
  <cp:lastModifiedBy>Shashidhara Bhat KS</cp:lastModifiedBy>
  <cp:revision>6</cp:revision>
  <dcterms:created xsi:type="dcterms:W3CDTF">2013-01-27T09:14:16Z</dcterms:created>
  <dcterms:modified xsi:type="dcterms:W3CDTF">2025-04-11T06:49:10Z</dcterms:modified>
  <cp:category/>
</cp:coreProperties>
</file>