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7" r:id="rId2"/>
    <p:sldId id="256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E582D-DC54-4370-A1EB-89B76AFD10E1}" v="13" dt="2025-04-04T06:01:4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73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dhara Bhat KS" userId="6703dab8483d8600" providerId="LiveId" clId="{43AE582D-DC54-4370-A1EB-89B76AFD10E1}"/>
    <pc:docChg chg="undo custSel addSld delSld modSld sldOrd">
      <pc:chgData name="Shashidhara Bhat KS" userId="6703dab8483d8600" providerId="LiveId" clId="{43AE582D-DC54-4370-A1EB-89B76AFD10E1}" dt="2025-04-04T06:02:06.993" v="146" actId="207"/>
      <pc:docMkLst>
        <pc:docMk/>
      </pc:docMkLst>
      <pc:sldChg chg="modSp mod">
        <pc:chgData name="Shashidhara Bhat KS" userId="6703dab8483d8600" providerId="LiveId" clId="{43AE582D-DC54-4370-A1EB-89B76AFD10E1}" dt="2025-04-04T05:28:59.443" v="85" actId="123"/>
        <pc:sldMkLst>
          <pc:docMk/>
          <pc:sldMk cId="0" sldId="256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28:59.443" v="85" actId="123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Shashidhara Bhat KS" userId="6703dab8483d8600" providerId="LiveId" clId="{43AE582D-DC54-4370-A1EB-89B76AFD10E1}" dt="2025-04-04T03:34:18.127" v="62" actId="2696"/>
        <pc:sldMkLst>
          <pc:docMk/>
          <pc:sldMk cId="0" sldId="257"/>
        </pc:sldMkLst>
      </pc:sldChg>
      <pc:sldChg chg="modSp mod">
        <pc:chgData name="Shashidhara Bhat KS" userId="6703dab8483d8600" providerId="LiveId" clId="{43AE582D-DC54-4370-A1EB-89B76AFD10E1}" dt="2025-04-04T05:28:48.823" v="84" actId="123"/>
        <pc:sldMkLst>
          <pc:docMk/>
          <pc:sldMk cId="0" sldId="258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28:48.823" v="84" actId="12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5:29:16.986" v="86" actId="123"/>
        <pc:sldMkLst>
          <pc:docMk/>
          <pc:sldMk cId="0" sldId="259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29:16.986" v="86" actId="12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5:32:59.651" v="109" actId="20577"/>
        <pc:sldMkLst>
          <pc:docMk/>
          <pc:sldMk cId="0" sldId="260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32:59.651" v="109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6:00:09.322" v="131" actId="5793"/>
        <pc:sldMkLst>
          <pc:docMk/>
          <pc:sldMk cId="0" sldId="261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1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6:00:09.322" v="131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5:24:14.050" v="67"/>
        <pc:sldMkLst>
          <pc:docMk/>
          <pc:sldMk cId="0" sldId="262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2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5:30:03.723" v="93" actId="123"/>
        <pc:sldMkLst>
          <pc:docMk/>
          <pc:sldMk cId="0" sldId="263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3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30:03.723" v="93" actId="12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5:30:12.635" v="95" actId="1076"/>
        <pc:sldMkLst>
          <pc:docMk/>
          <pc:sldMk cId="0" sldId="264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4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30:12.635" v="95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5:30:24.756" v="97" actId="123"/>
        <pc:sldMkLst>
          <pc:docMk/>
          <pc:sldMk cId="0" sldId="265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5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30:24.756" v="97" actId="123"/>
          <ac:spMkLst>
            <pc:docMk/>
            <pc:sldMk cId="0" sldId="265"/>
            <ac:spMk id="3" creationId="{00000000-0000-0000-0000-000000000000}"/>
          </ac:spMkLst>
        </pc:spChg>
      </pc:sldChg>
      <pc:sldChg chg="modSp del mod">
        <pc:chgData name="Shashidhara Bhat KS" userId="6703dab8483d8600" providerId="LiveId" clId="{43AE582D-DC54-4370-A1EB-89B76AFD10E1}" dt="2025-04-04T05:31:11.522" v="101" actId="2696"/>
        <pc:sldMkLst>
          <pc:docMk/>
          <pc:sldMk cId="0" sldId="266"/>
        </pc:sldMkLst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5:24:14.050" v="67"/>
          <ac:spMkLst>
            <pc:docMk/>
            <pc:sldMk cId="0" sldId="266"/>
            <ac:spMk id="3" creationId="{00000000-0000-0000-0000-000000000000}"/>
          </ac:spMkLst>
        </pc:spChg>
      </pc:sldChg>
      <pc:sldChg chg="delSp modSp new mod ord">
        <pc:chgData name="Shashidhara Bhat KS" userId="6703dab8483d8600" providerId="LiveId" clId="{43AE582D-DC54-4370-A1EB-89B76AFD10E1}" dt="2025-04-04T05:28:32.636" v="83" actId="255"/>
        <pc:sldMkLst>
          <pc:docMk/>
          <pc:sldMk cId="3990168164" sldId="267"/>
        </pc:sldMkLst>
        <pc:spChg chg="mod">
          <ac:chgData name="Shashidhara Bhat KS" userId="6703dab8483d8600" providerId="LiveId" clId="{43AE582D-DC54-4370-A1EB-89B76AFD10E1}" dt="2025-04-04T05:28:32.636" v="83" actId="255"/>
          <ac:spMkLst>
            <pc:docMk/>
            <pc:sldMk cId="3990168164" sldId="267"/>
            <ac:spMk id="2" creationId="{964B073A-E1F8-0661-0935-39FBC97A458D}"/>
          </ac:spMkLst>
        </pc:spChg>
        <pc:spChg chg="del mod">
          <ac:chgData name="Shashidhara Bhat KS" userId="6703dab8483d8600" providerId="LiveId" clId="{43AE582D-DC54-4370-A1EB-89B76AFD10E1}" dt="2025-04-04T05:28:24.999" v="82" actId="21"/>
          <ac:spMkLst>
            <pc:docMk/>
            <pc:sldMk cId="3990168164" sldId="267"/>
            <ac:spMk id="3" creationId="{A67DA6E3-3F13-4FA1-5B95-39F4187A2A9A}"/>
          </ac:spMkLst>
        </pc:spChg>
      </pc:sldChg>
      <pc:sldChg chg="delSp modSp new mod">
        <pc:chgData name="Shashidhara Bhat KS" userId="6703dab8483d8600" providerId="LiveId" clId="{43AE582D-DC54-4370-A1EB-89B76AFD10E1}" dt="2025-04-04T05:59:41.135" v="130" actId="122"/>
        <pc:sldMkLst>
          <pc:docMk/>
          <pc:sldMk cId="1121012033" sldId="268"/>
        </pc:sldMkLst>
        <pc:spChg chg="del">
          <ac:chgData name="Shashidhara Bhat KS" userId="6703dab8483d8600" providerId="LiveId" clId="{43AE582D-DC54-4370-A1EB-89B76AFD10E1}" dt="2025-04-04T05:59:32.736" v="129" actId="21"/>
          <ac:spMkLst>
            <pc:docMk/>
            <pc:sldMk cId="1121012033" sldId="268"/>
            <ac:spMk id="2" creationId="{93307A1D-C81F-690B-FE32-2A81B09035CA}"/>
          </ac:spMkLst>
        </pc:spChg>
        <pc:spChg chg="mod">
          <ac:chgData name="Shashidhara Bhat KS" userId="6703dab8483d8600" providerId="LiveId" clId="{43AE582D-DC54-4370-A1EB-89B76AFD10E1}" dt="2025-04-04T05:59:41.135" v="130" actId="122"/>
          <ac:spMkLst>
            <pc:docMk/>
            <pc:sldMk cId="1121012033" sldId="268"/>
            <ac:spMk id="3" creationId="{5708B505-A57D-4211-13B3-B6C5F0A108EF}"/>
          </ac:spMkLst>
        </pc:spChg>
      </pc:sldChg>
      <pc:sldChg chg="add del">
        <pc:chgData name="Shashidhara Bhat KS" userId="6703dab8483d8600" providerId="LiveId" clId="{43AE582D-DC54-4370-A1EB-89B76AFD10E1}" dt="2025-04-04T05:31:05.489" v="99" actId="2696"/>
        <pc:sldMkLst>
          <pc:docMk/>
          <pc:sldMk cId="2163488302" sldId="268"/>
        </pc:sldMkLst>
      </pc:sldChg>
      <pc:sldChg chg="add del">
        <pc:chgData name="Shashidhara Bhat KS" userId="6703dab8483d8600" providerId="LiveId" clId="{43AE582D-DC54-4370-A1EB-89B76AFD10E1}" dt="2025-04-04T05:31:14.190" v="102" actId="2696"/>
        <pc:sldMkLst>
          <pc:docMk/>
          <pc:sldMk cId="3836869211" sldId="268"/>
        </pc:sldMkLst>
      </pc:sldChg>
      <pc:sldChg chg="addSp delSp modSp new mod">
        <pc:chgData name="Shashidhara Bhat KS" userId="6703dab8483d8600" providerId="LiveId" clId="{43AE582D-DC54-4370-A1EB-89B76AFD10E1}" dt="2025-04-04T06:02:06.993" v="146" actId="207"/>
        <pc:sldMkLst>
          <pc:docMk/>
          <pc:sldMk cId="3024567055" sldId="269"/>
        </pc:sldMkLst>
        <pc:spChg chg="mod">
          <ac:chgData name="Shashidhara Bhat KS" userId="6703dab8483d8600" providerId="LiveId" clId="{43AE582D-DC54-4370-A1EB-89B76AFD10E1}" dt="2025-04-04T06:02:06.993" v="146" actId="207"/>
          <ac:spMkLst>
            <pc:docMk/>
            <pc:sldMk cId="3024567055" sldId="269"/>
            <ac:spMk id="2" creationId="{E336FBCC-B942-B707-1740-A409904A2EFE}"/>
          </ac:spMkLst>
        </pc:spChg>
        <pc:spChg chg="del">
          <ac:chgData name="Shashidhara Bhat KS" userId="6703dab8483d8600" providerId="LiveId" clId="{43AE582D-DC54-4370-A1EB-89B76AFD10E1}" dt="2025-04-04T06:01:35.263" v="140" actId="21"/>
          <ac:spMkLst>
            <pc:docMk/>
            <pc:sldMk cId="3024567055" sldId="269"/>
            <ac:spMk id="3" creationId="{8A5135F4-779B-7BE1-1A8F-6684AEF19E82}"/>
          </ac:spMkLst>
        </pc:spChg>
        <pc:spChg chg="add mod">
          <ac:chgData name="Shashidhara Bhat KS" userId="6703dab8483d8600" providerId="LiveId" clId="{43AE582D-DC54-4370-A1EB-89B76AFD10E1}" dt="2025-04-04T06:01:48.653" v="143" actId="571"/>
          <ac:spMkLst>
            <pc:docMk/>
            <pc:sldMk cId="3024567055" sldId="269"/>
            <ac:spMk id="4" creationId="{28F745BC-9524-6B72-B1E0-C4A05C8E0B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08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2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1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talys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solid-principles-for-programming-and-software-des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oop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www.w3schools.com/g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073A-E1F8-0661-0935-39FBC97A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2" y="2389673"/>
            <a:ext cx="7055380" cy="2664108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99016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Structure of a webpage, semantic elements, forms, tables, and accessibility best practices.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Resources: </a:t>
            </a:r>
            <a:r>
              <a:rPr lang="en-IN" sz="2400" dirty="0">
                <a:hlinkClick r:id="rId2"/>
              </a:rPr>
              <a:t>https://www.w3schools.com/html/default.asp</a:t>
            </a:r>
            <a:endParaRPr lang="en-IN" sz="2400" dirty="0"/>
          </a:p>
          <a:p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Topics: Variables, data types, functions, DOM manipulation, and event handling.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https://www.w3schools.com/js/</a:t>
            </a:r>
            <a:endParaRPr lang="en-IN" dirty="0"/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505-A57D-4211-13B3-B6C5F0A1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 You….!</a:t>
            </a:r>
          </a:p>
        </p:txBody>
      </p:sp>
    </p:spTree>
    <p:extLst>
      <p:ext uri="{BB962C8B-B14F-4D97-AF65-F5344CB8AC3E}">
        <p14:creationId xmlns:p14="http://schemas.microsoft.com/office/powerpoint/2010/main" val="112101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Health Catalyst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Health Catalyst provides data warehousing, analytics, and decision support services for healthcare organizations to improve quality and efficiency.</a:t>
            </a:r>
            <a:endParaRPr lang="en-IN" dirty="0"/>
          </a:p>
          <a:p>
            <a:pPr algn="just"/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https://www.healthcatalyst.com/</a:t>
            </a:r>
            <a:endParaRPr lang="en-IN" dirty="0"/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The internship program provides hands-on experience, mentorship, and training to help interns develop technical and professional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Interns are expected to learn, collaborate, complete tasks, and adhere to professional standards throughout the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Installing &amp; Configuring 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Setup includes installing IDEs (VS Code, IntelliJ), Git for version control, and Node.js for backend development.</a:t>
            </a:r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https://code.visualstudio.com/download</a:t>
            </a:r>
            <a:endParaRPr lang="en-IN" dirty="0"/>
          </a:p>
          <a:p>
            <a:r>
              <a:rPr lang="en-IN" dirty="0">
                <a:hlinkClick r:id="rId3"/>
              </a:rPr>
              <a:t>https://nodejs.org/en/download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FBCC-B942-B707-1740-A409904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5" y="2841957"/>
            <a:ext cx="7055380" cy="140053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0245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Single Responsibility</a:t>
            </a:r>
          </a:p>
          <a:p>
            <a:r>
              <a:rPr dirty="0"/>
              <a:t>2. Open/Closed Principle</a:t>
            </a:r>
          </a:p>
          <a:p>
            <a:r>
              <a:rPr dirty="0"/>
              <a:t>3. </a:t>
            </a:r>
            <a:r>
              <a:rPr dirty="0" err="1"/>
              <a:t>Liskov</a:t>
            </a:r>
            <a:r>
              <a:rPr dirty="0"/>
              <a:t> Substitution</a:t>
            </a:r>
          </a:p>
          <a:p>
            <a:r>
              <a:rPr dirty="0"/>
              <a:t>4. Interface Segregation</a:t>
            </a:r>
          </a:p>
          <a:p>
            <a:r>
              <a:rPr dirty="0"/>
              <a:t>5. Dependency Inversion</a:t>
            </a:r>
            <a:br>
              <a:rPr lang="en-IN" dirty="0"/>
            </a:br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https://www.freecodecamp.org/news/solid-principles-for-programming-and-software-design/</a:t>
            </a: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Encapsulation</a:t>
            </a:r>
          </a:p>
          <a:p>
            <a:r>
              <a:rPr dirty="0"/>
              <a:t>2. Inheritance</a:t>
            </a:r>
          </a:p>
          <a:p>
            <a:r>
              <a:rPr dirty="0"/>
              <a:t>3. Polymorphism</a:t>
            </a:r>
          </a:p>
          <a:p>
            <a:r>
              <a:rPr dirty="0"/>
              <a:t>4. Abstraction</a:t>
            </a:r>
            <a:endParaRPr lang="en-IN" dirty="0"/>
          </a:p>
          <a:p>
            <a:endParaRPr lang="en-IN" dirty="0"/>
          </a:p>
          <a:p>
            <a:r>
              <a:rPr lang="en-IN" sz="2800" dirty="0"/>
              <a:t>Resources: </a:t>
            </a:r>
            <a:r>
              <a:rPr lang="en-IN" sz="2800" dirty="0">
                <a:hlinkClick r:id="rId2"/>
              </a:rPr>
              <a:t>https://www.w3schools.com/java/java_oop.asp</a:t>
            </a:r>
            <a:endParaRPr lang="en-IN" sz="280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 &amp;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topics: Branching strategies, merging workflows, pull requests, conflict resolution.</a:t>
            </a:r>
            <a:endParaRPr lang="en-IN" dirty="0"/>
          </a:p>
          <a:p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https://www.w3schools.com/git/</a:t>
            </a:r>
            <a:endParaRPr lang="en-IN" dirty="0"/>
          </a:p>
          <a:p>
            <a:r>
              <a:rPr lang="en-IN" dirty="0">
                <a:hlinkClick r:id="rId3"/>
              </a:rPr>
              <a:t>https://git-scm.com/doc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308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WEEK 1</vt:lpstr>
      <vt:lpstr>Introduction to Health Catalyst</vt:lpstr>
      <vt:lpstr>Internship Program Overview</vt:lpstr>
      <vt:lpstr>Setting Expectations</vt:lpstr>
      <vt:lpstr>Installing &amp; Configuring Development Tools</vt:lpstr>
      <vt:lpstr>WEEK 2</vt:lpstr>
      <vt:lpstr>SOLID Principles</vt:lpstr>
      <vt:lpstr>OOPs Concepts</vt:lpstr>
      <vt:lpstr>Git &amp; Version Control</vt:lpstr>
      <vt:lpstr>HTML Basics</vt:lpstr>
      <vt:lpstr>JavaScript Fundamentals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Shashidhara Bhat KS</cp:lastModifiedBy>
  <cp:revision>1</cp:revision>
  <dcterms:created xsi:type="dcterms:W3CDTF">2013-01-27T09:14:16Z</dcterms:created>
  <dcterms:modified xsi:type="dcterms:W3CDTF">2025-04-04T06:02:08Z</dcterms:modified>
  <cp:category/>
</cp:coreProperties>
</file>