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6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ABDD-76E2-4848-A4E2-662291BCB9E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4374-D0B2-48E2-84C1-64F7643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ABDD-76E2-4848-A4E2-662291BCB9E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4374-D0B2-48E2-84C1-64F7643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8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ABDD-76E2-4848-A4E2-662291BCB9E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4374-D0B2-48E2-84C1-64F7643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7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ABDD-76E2-4848-A4E2-662291BCB9E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4374-D0B2-48E2-84C1-64F7643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ABDD-76E2-4848-A4E2-662291BCB9E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4374-D0B2-48E2-84C1-64F7643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4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ABDD-76E2-4848-A4E2-662291BCB9E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4374-D0B2-48E2-84C1-64F7643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ABDD-76E2-4848-A4E2-662291BCB9E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4374-D0B2-48E2-84C1-64F7643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0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ABDD-76E2-4848-A4E2-662291BCB9E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4374-D0B2-48E2-84C1-64F7643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5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ABDD-76E2-4848-A4E2-662291BCB9E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4374-D0B2-48E2-84C1-64F7643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ABDD-76E2-4848-A4E2-662291BCB9E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4374-D0B2-48E2-84C1-64F7643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ABDD-76E2-4848-A4E2-662291BCB9E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4374-D0B2-48E2-84C1-64F7643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6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ABDD-76E2-4848-A4E2-662291BCB9E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44374-D0B2-48E2-84C1-64F7643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652837"/>
          </a:xfrm>
        </p:spPr>
        <p:txBody>
          <a:bodyPr/>
          <a:lstStyle/>
          <a:p>
            <a:r>
              <a:rPr lang="en-US" dirty="0" err="1" smtClean="0"/>
              <a:t>Springboot</a:t>
            </a:r>
            <a:r>
              <a:rPr lang="en-US" dirty="0"/>
              <a:t> </a:t>
            </a:r>
            <a:r>
              <a:rPr lang="en-US" dirty="0" smtClean="0"/>
              <a:t> and </a:t>
            </a:r>
            <a:r>
              <a:rPr lang="en-US" dirty="0" err="1" smtClean="0"/>
              <a:t>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@</a:t>
            </a:r>
            <a:r>
              <a:rPr lang="en-US" b="1" dirty="0" err="1" smtClean="0"/>
              <a:t>RequestBody</a:t>
            </a:r>
            <a:r>
              <a:rPr lang="en-US" b="1" dirty="0"/>
              <a:t> </a:t>
            </a:r>
            <a:r>
              <a:rPr lang="en-US" b="1" dirty="0" smtClean="0"/>
              <a:t>and @</a:t>
            </a:r>
            <a:r>
              <a:rPr lang="en-US" b="1" dirty="0" err="1" smtClean="0"/>
              <a:t>ResponseBody</a:t>
            </a:r>
            <a:r>
              <a:rPr lang="en-US" b="1" dirty="0" smtClean="0"/>
              <a:t>.</a:t>
            </a:r>
          </a:p>
          <a:p>
            <a:r>
              <a:rPr lang="en-US" i="1" dirty="0"/>
              <a:t>@</a:t>
            </a:r>
            <a:r>
              <a:rPr lang="en-US" b="1" dirty="0" err="1" smtClean="0"/>
              <a:t>RequestParam</a:t>
            </a:r>
            <a:endParaRPr lang="en-US" b="1" dirty="0" smtClean="0"/>
          </a:p>
          <a:p>
            <a:r>
              <a:rPr lang="en-US" b="1" dirty="0"/>
              <a:t>@</a:t>
            </a:r>
            <a:r>
              <a:rPr lang="en-US" b="1" dirty="0" err="1" smtClean="0"/>
              <a:t>PathVariable</a:t>
            </a:r>
            <a:endParaRPr lang="en-US" b="1" dirty="0" smtClean="0"/>
          </a:p>
          <a:p>
            <a:r>
              <a:rPr lang="en-US" b="1" dirty="0"/>
              <a:t>@</a:t>
            </a:r>
            <a:r>
              <a:rPr lang="en-US" b="1" dirty="0" err="1" smtClean="0"/>
              <a:t>RequestHeader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438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/>
              <a:t>are the small services that work together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/>
              <a:t>example, we can build a cloud application with the help of Amazon AWS with minimum efforts.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665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and </a:t>
            </a:r>
            <a:r>
              <a:rPr lang="en-US" dirty="0" err="1" smtClean="0"/>
              <a:t>Microservices</a:t>
            </a:r>
            <a:r>
              <a:rPr lang="en-US" dirty="0" smtClean="0"/>
              <a:t>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Monolithic Architecture 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Monolithic </a:t>
            </a:r>
            <a:r>
              <a:rPr lang="en-US" dirty="0"/>
              <a:t>application has single code base with multiple modules. Modules are divided as either for business features or technical features. It has single build system which build entire </a:t>
            </a:r>
            <a:r>
              <a:rPr lang="en-US" dirty="0" smtClean="0"/>
              <a:t>application.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Front-end</a:t>
            </a:r>
          </a:p>
          <a:p>
            <a:pPr marL="0" indent="0">
              <a:buNone/>
            </a:pPr>
            <a:r>
              <a:rPr lang="en-US" dirty="0" smtClean="0"/>
              <a:t>Business Logic</a:t>
            </a:r>
          </a:p>
          <a:p>
            <a:pPr marL="0" indent="0">
              <a:buNone/>
            </a:pPr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4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781" y="507998"/>
            <a:ext cx="10515600" cy="57311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098" name="Picture 2" descr="Introduction to Micro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27" y="314036"/>
            <a:ext cx="8829964" cy="657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7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Microservices</a:t>
            </a:r>
            <a:r>
              <a:rPr lang="en-US" dirty="0"/>
              <a:t> are self-contained, independent deployment module</a:t>
            </a:r>
            <a:r>
              <a:rPr lang="en-US" dirty="0" smtClean="0"/>
              <a:t>.</a:t>
            </a:r>
          </a:p>
          <a:p>
            <a:r>
              <a:rPr lang="en-US" dirty="0"/>
              <a:t>The cost of scaling is comparatively less than the monolithic architecture.</a:t>
            </a:r>
          </a:p>
          <a:p>
            <a:r>
              <a:rPr lang="en-US" dirty="0" err="1"/>
              <a:t>Microservices</a:t>
            </a:r>
            <a:r>
              <a:rPr lang="en-US" dirty="0"/>
              <a:t> are independently manageable </a:t>
            </a:r>
            <a:r>
              <a:rPr lang="en-US" dirty="0" smtClean="0"/>
              <a:t>services.</a:t>
            </a:r>
          </a:p>
          <a:p>
            <a:r>
              <a:rPr lang="en-US" dirty="0"/>
              <a:t>It is possible to change or upgrade each service individually rather than upgrading in the entire application.</a:t>
            </a:r>
          </a:p>
          <a:p>
            <a:r>
              <a:rPr lang="en-US" dirty="0" err="1"/>
              <a:t>Microservices</a:t>
            </a:r>
            <a:r>
              <a:rPr lang="en-US" dirty="0"/>
              <a:t> allows us to develop an application which is organic (an application which latterly upgrades by adding more functions or modules) in nature.</a:t>
            </a:r>
          </a:p>
          <a:p>
            <a:r>
              <a:rPr lang="en-US" dirty="0"/>
              <a:t>The demanding service can be deployed on multiple servers to enhance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26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higher chance of failure during communication between different services</a:t>
            </a:r>
            <a:r>
              <a:rPr lang="en-US" dirty="0" smtClean="0"/>
              <a:t>.</a:t>
            </a:r>
          </a:p>
          <a:p>
            <a:r>
              <a:rPr lang="en-US" dirty="0"/>
              <a:t>Difficult to manage a large number of services.</a:t>
            </a:r>
          </a:p>
          <a:p>
            <a:r>
              <a:rPr lang="en-US" dirty="0"/>
              <a:t>The developer needs to solve the problem, such as network latency and load balancing.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7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091" y="1622425"/>
            <a:ext cx="10515600" cy="422419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Spring Framework</a:t>
            </a:r>
            <a:r>
              <a:rPr lang="en-US" dirty="0"/>
              <a:t> is a widely used Java EE framework for building 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Dependency Injection.</a:t>
            </a:r>
          </a:p>
          <a:p>
            <a:endParaRPr lang="en-US" dirty="0"/>
          </a:p>
          <a:p>
            <a:r>
              <a:rPr lang="en-US" dirty="0" smtClean="0"/>
              <a:t>Applications/Features</a:t>
            </a:r>
            <a:endParaRPr lang="en-US" dirty="0"/>
          </a:p>
          <a:p>
            <a:r>
              <a:rPr lang="en-US" dirty="0"/>
              <a:t>Predefined Templates</a:t>
            </a:r>
          </a:p>
          <a:p>
            <a:r>
              <a:rPr lang="en-US" dirty="0"/>
              <a:t>Loose </a:t>
            </a:r>
            <a:r>
              <a:rPr lang="en-US" dirty="0" smtClean="0"/>
              <a:t>Coupling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Resource</a:t>
            </a:r>
            <a:r>
              <a:rPr lang="en-US" dirty="0"/>
              <a:t> resource=</a:t>
            </a:r>
            <a:r>
              <a:rPr lang="en-US" b="1" dirty="0"/>
              <a:t>new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ClassPathResource</a:t>
            </a:r>
            <a:r>
              <a:rPr lang="en-US" dirty="0"/>
              <a:t>("applicationContext.xml");  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BeanFactory</a:t>
            </a:r>
            <a:r>
              <a:rPr lang="en-US" dirty="0"/>
              <a:t> factory=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XmlBeanFactory</a:t>
            </a:r>
            <a:r>
              <a:rPr lang="en-US" dirty="0"/>
              <a:t>(resource);        </a:t>
            </a:r>
          </a:p>
          <a:p>
            <a:pPr marL="0" indent="0">
              <a:buNone/>
            </a:pPr>
            <a:r>
              <a:rPr lang="en-US" dirty="0" smtClean="0"/>
              <a:t>Student</a:t>
            </a:r>
            <a:r>
              <a:rPr lang="en-US" dirty="0"/>
              <a:t> student=(Student)</a:t>
            </a:r>
            <a:r>
              <a:rPr lang="en-US" dirty="0" err="1"/>
              <a:t>factory.getBean</a:t>
            </a:r>
            <a:r>
              <a:rPr lang="en-US" dirty="0"/>
              <a:t>("</a:t>
            </a:r>
            <a:r>
              <a:rPr lang="en-US" dirty="0" err="1"/>
              <a:t>studentbean</a:t>
            </a:r>
            <a:r>
              <a:rPr lang="en-US" dirty="0"/>
              <a:t>");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122" name="Picture 2" descr="Spring modu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1831831"/>
            <a:ext cx="4743450" cy="324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3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MVC Framework for building web </a:t>
            </a:r>
            <a:r>
              <a:rPr lang="en-US" dirty="0" smtClean="0"/>
              <a:t>applications.</a:t>
            </a:r>
          </a:p>
          <a:p>
            <a:r>
              <a:rPr lang="en-US" dirty="0"/>
              <a:t> </a:t>
            </a:r>
            <a:r>
              <a:rPr lang="en-US" dirty="0" smtClean="0"/>
              <a:t>HTTP oriented.</a:t>
            </a:r>
          </a:p>
          <a:p>
            <a:r>
              <a:rPr lang="en-US" dirty="0" smtClean="0"/>
              <a:t>configuration manually.</a:t>
            </a:r>
          </a:p>
          <a:p>
            <a:r>
              <a:rPr lang="en-US" dirty="0" smtClean="0"/>
              <a:t>Specifies dependencies manually.</a:t>
            </a:r>
          </a:p>
          <a:p>
            <a:r>
              <a:rPr lang="en-US" dirty="0" smtClean="0"/>
              <a:t>Takes more time to configure</a:t>
            </a:r>
          </a:p>
          <a:p>
            <a:endParaRPr lang="en-US" dirty="0"/>
          </a:p>
          <a:p>
            <a:r>
              <a:rPr lang="en-US" dirty="0" smtClean="0"/>
              <a:t>Problem : Configuration.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is a module of the Spring Framework. It is used to create stand-alone</a:t>
            </a:r>
            <a:r>
              <a:rPr lang="en-US" dirty="0" smtClean="0"/>
              <a:t>, </a:t>
            </a:r>
            <a:r>
              <a:rPr lang="en-US" dirty="0"/>
              <a:t>Spring Based Applications with minimum efforts. It is developed on top of the core Spring Framework</a:t>
            </a:r>
            <a:r>
              <a:rPr lang="en-US" dirty="0" smtClean="0"/>
              <a:t>.</a:t>
            </a:r>
          </a:p>
          <a:p>
            <a:r>
              <a:rPr lang="en-US" b="1" dirty="0"/>
              <a:t>Spring Boot Framework</a:t>
            </a:r>
            <a:r>
              <a:rPr lang="en-US" dirty="0"/>
              <a:t> is widely used to develop </a:t>
            </a:r>
            <a:r>
              <a:rPr lang="en-US" b="1" dirty="0"/>
              <a:t>REST </a:t>
            </a:r>
            <a:r>
              <a:rPr lang="en-US" b="1" dirty="0" smtClean="0"/>
              <a:t>APIs.</a:t>
            </a:r>
            <a:endParaRPr lang="en-US" dirty="0"/>
          </a:p>
          <a:p>
            <a:r>
              <a:rPr lang="en-US" dirty="0" smtClean="0"/>
              <a:t>Auto Configuration.</a:t>
            </a:r>
          </a:p>
          <a:p>
            <a:r>
              <a:rPr lang="en-US" dirty="0" smtClean="0"/>
              <a:t>It also offers embedded servers, databases plugin.</a:t>
            </a:r>
          </a:p>
          <a:p>
            <a:r>
              <a:rPr lang="en-US" dirty="0" err="1" smtClean="0"/>
              <a:t>Application.properties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Spring boot Initializer.</a:t>
            </a:r>
          </a:p>
        </p:txBody>
      </p:sp>
    </p:spTree>
    <p:extLst>
      <p:ext uri="{BB962C8B-B14F-4D97-AF65-F5344CB8AC3E}">
        <p14:creationId xmlns:p14="http://schemas.microsoft.com/office/powerpoint/2010/main" val="20697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 </a:t>
            </a:r>
            <a:r>
              <a:rPr lang="en-US" b="1" dirty="0"/>
              <a:t>four</a:t>
            </a:r>
            <a:r>
              <a:rPr lang="en-US" dirty="0"/>
              <a:t> layers in Spring </a:t>
            </a:r>
            <a:r>
              <a:rPr lang="en-US" dirty="0" smtClean="0"/>
              <a:t>Boot Architecture</a:t>
            </a:r>
          </a:p>
          <a:p>
            <a:endParaRPr lang="en-US" dirty="0"/>
          </a:p>
          <a:p>
            <a:r>
              <a:rPr lang="en-US" dirty="0" smtClean="0"/>
              <a:t>Presentation Layer.</a:t>
            </a:r>
          </a:p>
          <a:p>
            <a:r>
              <a:rPr lang="en-US" dirty="0" smtClean="0"/>
              <a:t>Business Layer.</a:t>
            </a:r>
          </a:p>
          <a:p>
            <a:r>
              <a:rPr lang="en-US" dirty="0" smtClean="0"/>
              <a:t>Persistence Layer.</a:t>
            </a:r>
          </a:p>
          <a:p>
            <a:r>
              <a:rPr lang="en-US" dirty="0" smtClean="0"/>
              <a:t>Database Layer.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160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1273"/>
            <a:ext cx="10515600" cy="5345690"/>
          </a:xfrm>
        </p:spPr>
        <p:txBody>
          <a:bodyPr/>
          <a:lstStyle/>
          <a:p>
            <a:r>
              <a:rPr lang="en-US" b="1" dirty="0" smtClean="0"/>
              <a:t>Presentation Layer 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smtClean="0"/>
              <a:t>The presentation layer handles the HTTP requests, translates the JSON parameter to object, and authenticates the request and transfer it to the business layer. In short, it consists of </a:t>
            </a:r>
            <a:r>
              <a:rPr lang="en-US" b="1" dirty="0" smtClean="0"/>
              <a:t>views</a:t>
            </a:r>
            <a:r>
              <a:rPr lang="en-US" dirty="0" smtClean="0"/>
              <a:t> i.e., frontend part.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Business Layer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/>
              <a:t>The business layer handles all the </a:t>
            </a:r>
            <a:r>
              <a:rPr lang="en-US" b="1" dirty="0"/>
              <a:t>business logic</a:t>
            </a:r>
            <a:r>
              <a:rPr lang="en-US" dirty="0"/>
              <a:t>. It consists of service classes and uses services provided by data access layers. It also performs </a:t>
            </a:r>
            <a:r>
              <a:rPr lang="en-US" b="1" dirty="0"/>
              <a:t>authorization</a:t>
            </a:r>
            <a:r>
              <a:rPr lang="en-US" dirty="0"/>
              <a:t> and </a:t>
            </a:r>
            <a:r>
              <a:rPr lang="en-US" b="1" dirty="0" smtClean="0"/>
              <a:t>validation.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38200" y="1921164"/>
            <a:ext cx="10515600" cy="4255799"/>
          </a:xfrm>
        </p:spPr>
        <p:txBody>
          <a:bodyPr/>
          <a:lstStyle/>
          <a:p>
            <a:r>
              <a:rPr lang="en-US" b="1" dirty="0"/>
              <a:t>Persistence Layer: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The </a:t>
            </a:r>
            <a:r>
              <a:rPr lang="en-US" dirty="0"/>
              <a:t>persistence layer contains all the </a:t>
            </a:r>
            <a:r>
              <a:rPr lang="en-US" b="1" dirty="0"/>
              <a:t>storage logic</a:t>
            </a:r>
            <a:r>
              <a:rPr lang="en-US" dirty="0"/>
              <a:t> and translates business objects from and to database rows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Database Layer:</a:t>
            </a:r>
            <a:r>
              <a:rPr lang="en-US" dirty="0"/>
              <a:t> In the database layer, </a:t>
            </a:r>
            <a:r>
              <a:rPr lang="en-US" b="1" dirty="0"/>
              <a:t>CRUD</a:t>
            </a:r>
            <a:r>
              <a:rPr lang="en-US" dirty="0"/>
              <a:t> (create, retrieve, update, delete) operations are performed.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pring Boot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7" y="314036"/>
            <a:ext cx="11342255" cy="559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 in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1825624"/>
            <a:ext cx="12081164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@</a:t>
            </a:r>
            <a:r>
              <a:rPr lang="en-US" b="1" dirty="0" err="1"/>
              <a:t>SpringBootApplication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b="1" dirty="0" smtClean="0"/>
              <a:t>@</a:t>
            </a:r>
            <a:r>
              <a:rPr lang="en-US" b="1" dirty="0" err="1" smtClean="0"/>
              <a:t>EnableAutoConfiguration</a:t>
            </a:r>
            <a:r>
              <a:rPr lang="en-US" b="1" dirty="0" smtClean="0"/>
              <a:t>,@</a:t>
            </a:r>
            <a:r>
              <a:rPr lang="en-US" b="1" dirty="0" err="1"/>
              <a:t>ComponentScan</a:t>
            </a:r>
            <a:r>
              <a:rPr lang="en-US" b="1" dirty="0"/>
              <a:t>,</a:t>
            </a:r>
            <a:r>
              <a:rPr lang="en-US" dirty="0"/>
              <a:t> and 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          @Configuration.</a:t>
            </a:r>
          </a:p>
          <a:p>
            <a:pPr marL="0" indent="0">
              <a:buNone/>
            </a:pPr>
            <a:r>
              <a:rPr lang="en-US" b="1" dirty="0"/>
              <a:t>@</a:t>
            </a:r>
            <a:r>
              <a:rPr lang="en-US" b="1" dirty="0" err="1"/>
              <a:t>RequestMapping</a:t>
            </a:r>
            <a:r>
              <a:rPr lang="en-US" b="1" dirty="0"/>
              <a:t>:</a:t>
            </a:r>
            <a:r>
              <a:rPr lang="en-US" dirty="0"/>
              <a:t> It is used to map the </a:t>
            </a:r>
            <a:r>
              <a:rPr lang="en-US" b="1" dirty="0"/>
              <a:t>web requests</a:t>
            </a:r>
            <a:r>
              <a:rPr lang="en-US" dirty="0"/>
              <a:t>. It has many optional elements like </a:t>
            </a:r>
            <a:r>
              <a:rPr lang="en-US" b="1" dirty="0"/>
              <a:t>consumes, header, method, name, </a:t>
            </a:r>
            <a:r>
              <a:rPr lang="en-US" b="1" dirty="0" err="1"/>
              <a:t>params</a:t>
            </a:r>
            <a:r>
              <a:rPr lang="en-US" b="1" dirty="0"/>
              <a:t>, path, produces</a:t>
            </a:r>
            <a:r>
              <a:rPr lang="en-US" dirty="0"/>
              <a:t>, and </a:t>
            </a:r>
            <a:r>
              <a:rPr lang="en-US" b="1" dirty="0" smtClean="0"/>
              <a:t>value. Ex : </a:t>
            </a:r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("/books</a:t>
            </a:r>
            <a:r>
              <a:rPr lang="en-US" dirty="0"/>
              <a:t>") </a:t>
            </a:r>
            <a:r>
              <a:rPr lang="en-US" dirty="0" smtClean="0"/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@Controller, @</a:t>
            </a:r>
            <a:r>
              <a:rPr lang="en-US" b="1" dirty="0" err="1" smtClean="0"/>
              <a:t>RestController</a:t>
            </a:r>
            <a:r>
              <a:rPr lang="en-US" b="1" dirty="0" smtClean="0"/>
              <a:t>,</a:t>
            </a:r>
            <a:r>
              <a:rPr lang="en-US" b="1" dirty="0"/>
              <a:t> @</a:t>
            </a:r>
            <a:r>
              <a:rPr lang="en-US" b="1" dirty="0" err="1" smtClean="0"/>
              <a:t>GetMapping</a:t>
            </a:r>
            <a:r>
              <a:rPr lang="en-US" b="1" dirty="0" smtClean="0"/>
              <a:t>,</a:t>
            </a:r>
            <a:r>
              <a:rPr lang="en-US" b="1" dirty="0"/>
              <a:t> </a:t>
            </a:r>
            <a:r>
              <a:rPr lang="en-US" b="1" dirty="0" smtClean="0"/>
              <a:t>@</a:t>
            </a:r>
            <a:r>
              <a:rPr lang="en-US" b="1" dirty="0" err="1" smtClean="0"/>
              <a:t>PostMapping</a:t>
            </a:r>
            <a:r>
              <a:rPr lang="en-US" b="1" dirty="0" smtClean="0"/>
              <a:t>, @</a:t>
            </a:r>
            <a:r>
              <a:rPr lang="en-US" b="1" dirty="0" err="1" smtClean="0"/>
              <a:t>PutMapping</a:t>
            </a:r>
            <a:r>
              <a:rPr lang="en-US" b="1" dirty="0" smtClean="0"/>
              <a:t>,</a:t>
            </a:r>
          </a:p>
          <a:p>
            <a:pPr marL="0" indent="0"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DeleteMapping</a:t>
            </a:r>
            <a:r>
              <a:rPr lang="en-US" b="1" dirty="0" smtClean="0"/>
              <a:t>, @</a:t>
            </a:r>
            <a:r>
              <a:rPr lang="en-US" b="1" dirty="0" err="1" smtClean="0"/>
              <a:t>PatchMapping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Example :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@</a:t>
            </a:r>
            <a:r>
              <a:rPr lang="en-US" b="1" dirty="0" err="1" smtClean="0"/>
              <a:t>RequestMapping</a:t>
            </a:r>
            <a:r>
              <a:rPr lang="en-US" b="1" dirty="0" smtClean="0"/>
              <a:t>(path=“/</a:t>
            </a:r>
            <a:r>
              <a:rPr lang="en-US" b="1" dirty="0" err="1" smtClean="0"/>
              <a:t>getUsers</a:t>
            </a:r>
            <a:r>
              <a:rPr lang="en-US" b="1" dirty="0" smtClean="0"/>
              <a:t>”,method = </a:t>
            </a:r>
            <a:r>
              <a:rPr lang="en-US" b="1" dirty="0" err="1" smtClean="0"/>
              <a:t>RequestMethod.PATCH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01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06BA7159EC6499F9B60A8801DF3C5" ma:contentTypeVersion="10" ma:contentTypeDescription="Create a new document." ma:contentTypeScope="" ma:versionID="6e45b6a6f51627d34099cc81e8d64fa3">
  <xsd:schema xmlns:xsd="http://www.w3.org/2001/XMLSchema" xmlns:xs="http://www.w3.org/2001/XMLSchema" xmlns:p="http://schemas.microsoft.com/office/2006/metadata/properties" xmlns:ns3="4c68f485-422d-45c7-9e86-8d481851de5f" xmlns:ns4="27fb5722-9381-4a22-b22f-ce831113f273" targetNamespace="http://schemas.microsoft.com/office/2006/metadata/properties" ma:root="true" ma:fieldsID="38ff7aa5494c8423b6fe1aec2aa5922c" ns3:_="" ns4:_="">
    <xsd:import namespace="4c68f485-422d-45c7-9e86-8d481851de5f"/>
    <xsd:import namespace="27fb5722-9381-4a22-b22f-ce831113f2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68f485-422d-45c7-9e86-8d481851d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b5722-9381-4a22-b22f-ce831113f27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7A310C-A595-46A2-8A0E-868637656A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68f485-422d-45c7-9e86-8d481851de5f"/>
    <ds:schemaRef ds:uri="27fb5722-9381-4a22-b22f-ce831113f2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9487FC-DA6C-41CB-A6E7-41D6720855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DA2986-9D97-41C0-B339-277AF4D81466}">
  <ds:schemaRefs>
    <ds:schemaRef ds:uri="http://schemas.microsoft.com/office/2006/metadata/properties"/>
    <ds:schemaRef ds:uri="27fb5722-9381-4a22-b22f-ce831113f273"/>
    <ds:schemaRef ds:uri="http://purl.org/dc/terms/"/>
    <ds:schemaRef ds:uri="http://purl.org/dc/dcmitype/"/>
    <ds:schemaRef ds:uri="4c68f485-422d-45c7-9e86-8d481851de5f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10308</TotalTime>
  <Words>620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Springboot  and MicroServices</vt:lpstr>
      <vt:lpstr>Spring</vt:lpstr>
      <vt:lpstr>Spring MVC</vt:lpstr>
      <vt:lpstr>Spring Boot</vt:lpstr>
      <vt:lpstr>Architecture</vt:lpstr>
      <vt:lpstr>PowerPoint Presentation</vt:lpstr>
      <vt:lpstr>PowerPoint Presentation</vt:lpstr>
      <vt:lpstr>PowerPoint Presentation</vt:lpstr>
      <vt:lpstr>Annotations in Spring boot</vt:lpstr>
      <vt:lpstr>Annotations</vt:lpstr>
      <vt:lpstr>Microservices</vt:lpstr>
      <vt:lpstr>Monolithic and Microservices Architecture </vt:lpstr>
      <vt:lpstr>PowerPoint Presentation</vt:lpstr>
      <vt:lpstr>Advantages</vt:lpstr>
      <vt:lpstr>Disadvantages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 MicroServices</dc:title>
  <dc:creator>Reddy, Gopavaram Shashidhar (Cognizant)</dc:creator>
  <cp:lastModifiedBy>Reddy, Gopavaram Shashidhar (Cognizant)</cp:lastModifiedBy>
  <cp:revision>24</cp:revision>
  <dcterms:created xsi:type="dcterms:W3CDTF">2020-09-17T05:25:07Z</dcterms:created>
  <dcterms:modified xsi:type="dcterms:W3CDTF">2020-09-24T09:13:50Z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0x010100D6C06BA7159EC6499F9B60A8801DF3C5</vt:lpwstr>
  </property>
</Properties>
</file>